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ppt/slideLayouts/slideLayout2.xml" Type="http://schemas.openxmlformats.org/officeDocument/2006/relationships/slideLayout"/><Relationship Id="rId6" Target="ppt/slideLayouts/slideLayout3.xml" Type="http://schemas.openxmlformats.org/officeDocument/2006/relationships/slideLayout"/><Relationship Id="rId7" Target="ppt/slideLayouts/slideLayout4.xml" Type="http://schemas.openxmlformats.org/officeDocument/2006/relationships/slideLayout"/><Relationship Id="rId8" Target="ppt/slideLayouts/slideLayout5.xml" Type="http://schemas.openxmlformats.org/officeDocument/2006/relationships/slideLayout"/><Relationship Id="rId9" Target="ppt/slideLayouts/slideLayout6.xml" Type="http://schemas.openxmlformats.org/officeDocument/2006/relationships/slideLayout"/></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114" d="100"/>
          <a:sy n="114" d="100"/>
        </p:scale>
        <p:origin x="912"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showMasterSp="false">
  <p:cSld name="Blank">
    <p:bg>
      <p:bgPr>
        <a:solidFill>
          <a:srgbClr val="FFFFFF"/>
        </a:solidFill>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showMasterSp="false">
  <p:cSld name="标题幻灯片">
    <p:bg>
      <p:bgPr>
        <a:solidFill>
          <a:srgbClr val="FFFFFF"/>
        </a:solidFill>
      </p:bgPr>
    </p:bg>
    <p:spTree>
      <p:nvGrpSpPr>
        <p:cNvPr id="1" name=""/>
        <p:cNvGrpSpPr/>
        <p:nvPr/>
      </p:nvGrpSpPr>
      <p:grpSpPr>
        <a:xfrm>
          <a:off x="0" y="0"/>
          <a:ext cx="0" cy="0"/>
          <a:chOff x="0" y="0"/>
          <a:chExt cx="0" cy="0"/>
        </a:xfrm>
      </p:grpSpPr>
      <p:grpSp>
        <p:nvGrpSpPr>
          <p:cNvPr name="Group 2" id="2"/>
          <p:cNvGrpSpPr/>
          <p:nvPr/>
        </p:nvGrpSpPr>
        <p:grpSpPr>
          <a:xfrm>
            <a:off x="0" y="490538"/>
            <a:ext cx="12192000" cy="6367462"/>
            <a:chOff x="0" y="490538"/>
            <a:chExt cx="12192000" cy="6367462"/>
          </a:xfrm>
        </p:grpSpPr>
        <p:sp>
          <p:nvSpPr>
            <p:cNvPr name="AutoShape 3" id="3"/>
            <p:cNvSpPr/>
            <p:nvPr/>
          </p:nvSpPr>
          <p:spPr>
            <a:xfrm>
              <a:off x="0" y="4368351"/>
              <a:ext cx="12192000" cy="2489649"/>
            </a:xfrm>
            <a:prstGeom prst="rect">
              <a:avLst/>
            </a:prstGeom>
            <a:solidFill>
              <a:schemeClr val="accent1"/>
            </a:solidFill>
            <a:ln cap="flat" cmpd="sng">
              <a:prstDash val="solid"/>
            </a:ln>
          </p:spPr>
          <p:txBody>
            <a:bodyPr vert="horz" anchor="ctr" tIns="45720" lIns="91440" bIns="45720" rIns="91440">
              <a:normAutofit/>
            </a:bodyPr>
            <a:p>
              <a:pPr algn="ctr" marL="0"/>
            </a:p>
          </p:txBody>
        </p:sp>
        <p:sp>
          <p:nvSpPr>
            <p:cNvPr name="AutoShape 4" id="4"/>
            <p:cNvSpPr/>
            <p:nvPr/>
          </p:nvSpPr>
          <p:spPr>
            <a:xfrm>
              <a:off x="1028700" y="6199188"/>
              <a:ext cx="103188" cy="244475"/>
            </a:xfrm>
            <a:prstGeom prst="rect">
              <a:avLst/>
            </a:prstGeom>
            <a:solidFill>
              <a:srgbClr val="1E1105"/>
            </a:solidFill>
          </p:spPr>
          <p:txBody>
            <a:bodyPr vert="horz" anchor="t" wrap="square" tIns="45720" lIns="91440" bIns="45720" rIns="91440">
              <a:prstTxWarp prst="textNoShape">
                <a:avLst/>
              </a:prstTxWarp>
              <a:normAutofit/>
            </a:bodyPr>
            <a:p>
              <a:pPr algn="l" marL="0"/>
            </a:p>
          </p:txBody>
        </p:sp>
        <p:sp>
          <p:nvSpPr>
            <p:cNvPr name="AutoShape 5" id="5"/>
            <p:cNvSpPr/>
            <p:nvPr/>
          </p:nvSpPr>
          <p:spPr>
            <a:xfrm>
              <a:off x="1184275" y="6199188"/>
              <a:ext cx="103188" cy="244475"/>
            </a:xfrm>
            <a:prstGeom prst="rect">
              <a:avLst/>
            </a:prstGeom>
            <a:solidFill>
              <a:srgbClr val="1E1105"/>
            </a:solidFill>
          </p:spPr>
          <p:txBody>
            <a:bodyPr vert="horz" anchor="t" wrap="square" tIns="45720" lIns="91440" bIns="45720" rIns="91440">
              <a:prstTxWarp prst="textNoShape">
                <a:avLst/>
              </a:prstTxWarp>
              <a:normAutofit/>
            </a:bodyPr>
            <a:p>
              <a:pPr algn="l" marL="0"/>
            </a:p>
          </p:txBody>
        </p:sp>
        <p:grpSp>
          <p:nvGrpSpPr>
            <p:cNvPr name="Group 6" id="6"/>
            <p:cNvGrpSpPr/>
            <p:nvPr/>
          </p:nvGrpSpPr>
          <p:grpSpPr>
            <a:xfrm>
              <a:off x="669925" y="2078038"/>
              <a:ext cx="10563225" cy="4241800"/>
              <a:chOff x="669925" y="2078038"/>
              <a:chExt cx="10563225" cy="4241800"/>
            </a:xfrm>
          </p:grpSpPr>
          <p:sp>
            <p:nvSpPr>
              <p:cNvPr name="Freeform 7" id="7"/>
              <p:cNvSpPr/>
              <p:nvPr/>
            </p:nvSpPr>
            <p:spPr>
              <a:xfrm>
                <a:off x="877888" y="2771776"/>
                <a:ext cx="4154488" cy="3384550"/>
              </a:xfrm>
              <a:custGeom>
                <a:avLst/>
                <a:gdLst/>
                <a:ahLst/>
                <a:cxnLst/>
                <a:rect r="r" b="b" t="t" l="l"/>
                <a:pathLst>
                  <a:path w="2095" h="1708" stroke="true" fill="norm" extrusionOk="true">
                    <a:moveTo>
                      <a:pt x="573" y="1084"/>
                    </a:moveTo>
                    <a:cubicBezTo>
                      <a:pt x="573" y="535"/>
                      <a:pt x="573" y="535"/>
                      <a:pt x="573" y="535"/>
                    </a:cubicBezTo>
                    <a:cubicBezTo>
                      <a:pt x="1298" y="756"/>
                      <a:pt x="1298" y="756"/>
                      <a:pt x="1298" y="756"/>
                    </a:cubicBezTo>
                    <a:cubicBezTo>
                      <a:pt x="573" y="1084"/>
                      <a:pt x="573" y="1084"/>
                      <a:pt x="573" y="1084"/>
                    </a:cubicBezTo>
                    <a:moveTo>
                      <a:pt x="315" y="0"/>
                    </a:moveTo>
                    <a:cubicBezTo>
                      <a:pt x="312" y="0"/>
                      <a:pt x="310" y="1"/>
                      <a:pt x="307" y="2"/>
                    </a:cubicBezTo>
                    <a:cubicBezTo>
                      <a:pt x="9" y="117"/>
                      <a:pt x="9" y="117"/>
                      <a:pt x="9" y="117"/>
                    </a:cubicBezTo>
                    <a:cubicBezTo>
                      <a:pt x="8" y="118"/>
                      <a:pt x="8" y="118"/>
                      <a:pt x="7" y="118"/>
                    </a:cubicBezTo>
                    <a:cubicBezTo>
                      <a:pt x="7" y="118"/>
                      <a:pt x="6" y="119"/>
                      <a:pt x="6" y="119"/>
                    </a:cubicBezTo>
                    <a:cubicBezTo>
                      <a:pt x="6" y="119"/>
                      <a:pt x="5" y="119"/>
                      <a:pt x="5" y="120"/>
                    </a:cubicBezTo>
                    <a:cubicBezTo>
                      <a:pt x="4" y="120"/>
                      <a:pt x="4" y="120"/>
                      <a:pt x="4" y="120"/>
                    </a:cubicBezTo>
                    <a:cubicBezTo>
                      <a:pt x="3" y="121"/>
                      <a:pt x="3" y="121"/>
                      <a:pt x="3" y="121"/>
                    </a:cubicBezTo>
                    <a:cubicBezTo>
                      <a:pt x="3" y="122"/>
                      <a:pt x="2" y="122"/>
                      <a:pt x="2" y="122"/>
                    </a:cubicBezTo>
                    <a:cubicBezTo>
                      <a:pt x="2" y="123"/>
                      <a:pt x="1" y="123"/>
                      <a:pt x="1" y="124"/>
                    </a:cubicBezTo>
                    <a:cubicBezTo>
                      <a:pt x="1" y="125"/>
                      <a:pt x="0" y="126"/>
                      <a:pt x="0" y="127"/>
                    </a:cubicBezTo>
                    <a:cubicBezTo>
                      <a:pt x="0" y="127"/>
                      <a:pt x="0" y="128"/>
                      <a:pt x="0" y="128"/>
                    </a:cubicBezTo>
                    <a:cubicBezTo>
                      <a:pt x="0" y="129"/>
                      <a:pt x="0" y="129"/>
                      <a:pt x="0" y="129"/>
                    </a:cubicBezTo>
                    <a:cubicBezTo>
                      <a:pt x="0" y="1558"/>
                      <a:pt x="0" y="1558"/>
                      <a:pt x="0" y="1558"/>
                    </a:cubicBezTo>
                    <a:cubicBezTo>
                      <a:pt x="0" y="1562"/>
                      <a:pt x="2" y="1566"/>
                      <a:pt x="7" y="1568"/>
                    </a:cubicBezTo>
                    <a:cubicBezTo>
                      <a:pt x="252" y="1705"/>
                      <a:pt x="252" y="1705"/>
                      <a:pt x="252" y="1705"/>
                    </a:cubicBezTo>
                    <a:cubicBezTo>
                      <a:pt x="254" y="1706"/>
                      <a:pt x="255" y="1707"/>
                      <a:pt x="257" y="1707"/>
                    </a:cubicBezTo>
                    <a:cubicBezTo>
                      <a:pt x="258" y="1707"/>
                      <a:pt x="258" y="1708"/>
                      <a:pt x="258" y="1708"/>
                    </a:cubicBezTo>
                    <a:cubicBezTo>
                      <a:pt x="259" y="1708"/>
                      <a:pt x="259" y="1708"/>
                      <a:pt x="260" y="1708"/>
                    </a:cubicBezTo>
                    <a:cubicBezTo>
                      <a:pt x="260" y="1708"/>
                      <a:pt x="261" y="1708"/>
                      <a:pt x="262" y="1708"/>
                    </a:cubicBezTo>
                    <a:cubicBezTo>
                      <a:pt x="263" y="1708"/>
                      <a:pt x="263" y="1708"/>
                      <a:pt x="264" y="1708"/>
                    </a:cubicBezTo>
                    <a:cubicBezTo>
                      <a:pt x="265" y="1708"/>
                      <a:pt x="266" y="1708"/>
                      <a:pt x="266" y="1707"/>
                    </a:cubicBezTo>
                    <a:cubicBezTo>
                      <a:pt x="267" y="1707"/>
                      <a:pt x="268" y="1707"/>
                      <a:pt x="268" y="1707"/>
                    </a:cubicBezTo>
                    <a:cubicBezTo>
                      <a:pt x="269" y="1707"/>
                      <a:pt x="270" y="1706"/>
                      <a:pt x="270" y="1706"/>
                    </a:cubicBezTo>
                    <a:cubicBezTo>
                      <a:pt x="271" y="1706"/>
                      <a:pt x="271" y="1706"/>
                      <a:pt x="271" y="1706"/>
                    </a:cubicBezTo>
                    <a:cubicBezTo>
                      <a:pt x="813" y="1460"/>
                      <a:pt x="813" y="1460"/>
                      <a:pt x="813" y="1460"/>
                    </a:cubicBezTo>
                    <a:cubicBezTo>
                      <a:pt x="1510" y="1144"/>
                      <a:pt x="1510" y="1144"/>
                      <a:pt x="1510" y="1144"/>
                    </a:cubicBezTo>
                    <a:cubicBezTo>
                      <a:pt x="2004" y="920"/>
                      <a:pt x="2004" y="920"/>
                      <a:pt x="2004" y="920"/>
                    </a:cubicBezTo>
                    <a:cubicBezTo>
                      <a:pt x="2087" y="882"/>
                      <a:pt x="2087" y="882"/>
                      <a:pt x="2087" y="882"/>
                    </a:cubicBezTo>
                    <a:cubicBezTo>
                      <a:pt x="2092" y="880"/>
                      <a:pt x="2095" y="876"/>
                      <a:pt x="2095" y="872"/>
                    </a:cubicBezTo>
                    <a:cubicBezTo>
                      <a:pt x="2095" y="625"/>
                      <a:pt x="2095" y="625"/>
                      <a:pt x="2095" y="625"/>
                    </a:cubicBezTo>
                    <a:cubicBezTo>
                      <a:pt x="2095" y="624"/>
                      <a:pt x="2094" y="623"/>
                      <a:pt x="2094" y="622"/>
                    </a:cubicBezTo>
                    <a:cubicBezTo>
                      <a:pt x="2094" y="621"/>
                      <a:pt x="2094" y="621"/>
                      <a:pt x="2094" y="621"/>
                    </a:cubicBezTo>
                    <a:cubicBezTo>
                      <a:pt x="2093" y="620"/>
                      <a:pt x="2093" y="620"/>
                      <a:pt x="2093" y="620"/>
                    </a:cubicBezTo>
                    <a:cubicBezTo>
                      <a:pt x="2093" y="620"/>
                      <a:pt x="2093" y="619"/>
                      <a:pt x="2092" y="619"/>
                    </a:cubicBezTo>
                    <a:cubicBezTo>
                      <a:pt x="2092" y="618"/>
                      <a:pt x="2091" y="618"/>
                      <a:pt x="2091" y="617"/>
                    </a:cubicBezTo>
                    <a:cubicBezTo>
                      <a:pt x="2090" y="617"/>
                      <a:pt x="2090" y="617"/>
                      <a:pt x="2089" y="616"/>
                    </a:cubicBezTo>
                    <a:cubicBezTo>
                      <a:pt x="2089" y="616"/>
                      <a:pt x="2088" y="615"/>
                      <a:pt x="2087" y="615"/>
                    </a:cubicBezTo>
                    <a:cubicBezTo>
                      <a:pt x="2086" y="615"/>
                      <a:pt x="2086" y="615"/>
                      <a:pt x="2086" y="615"/>
                    </a:cubicBezTo>
                    <a:cubicBezTo>
                      <a:pt x="2085" y="614"/>
                      <a:pt x="2085" y="614"/>
                      <a:pt x="2085" y="614"/>
                    </a:cubicBezTo>
                    <a:cubicBezTo>
                      <a:pt x="2084" y="614"/>
                      <a:pt x="2084" y="614"/>
                      <a:pt x="2084" y="614"/>
                    </a:cubicBezTo>
                    <a:cubicBezTo>
                      <a:pt x="322" y="1"/>
                      <a:pt x="322" y="1"/>
                      <a:pt x="322" y="1"/>
                    </a:cubicBezTo>
                    <a:cubicBezTo>
                      <a:pt x="320" y="1"/>
                      <a:pt x="317" y="0"/>
                      <a:pt x="315" y="0"/>
                    </a:cubicBezTo>
                  </a:path>
                </a:pathLst>
              </a:custGeom>
              <a:solidFill>
                <a:schemeClr val="accent3">
                  <a:alpha val="60000"/>
                </a:schemeClr>
              </a:solidFill>
            </p:spPr>
            <p:txBody>
              <a:bodyPr vert="horz" anchor="t" wrap="square" tIns="45720" lIns="91440" bIns="45720" rIns="91440">
                <a:prstTxWarp prst="textNoShape">
                  <a:avLst/>
                </a:prstTxWarp>
                <a:normAutofit/>
              </a:bodyPr>
              <a:p>
                <a:pPr algn="l" marL="0"/>
              </a:p>
            </p:txBody>
          </p:sp>
          <p:sp>
            <p:nvSpPr>
              <p:cNvPr name="Freeform 8" id="8"/>
              <p:cNvSpPr/>
              <p:nvPr/>
            </p:nvSpPr>
            <p:spPr>
              <a:xfrm>
                <a:off x="4822825" y="3308351"/>
                <a:ext cx="0" cy="3175"/>
              </a:xfrm>
              <a:custGeom>
                <a:avLst/>
                <a:gdLst/>
                <a:ahLst/>
                <a:cxnLst/>
                <a:rect r="r" b="b" t="t" l="l"/>
                <a:pathLst>
                  <a:path w="0" h="2" stroke="true" fill="norm" extrusionOk="true">
                    <a:moveTo>
                      <a:pt x="0" y="0"/>
                    </a:moveTo>
                    <a:lnTo>
                      <a:pt x="0" y="2"/>
                    </a:lnTo>
                    <a:lnTo>
                      <a:pt x="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 id="9"/>
              <p:cNvSpPr/>
              <p:nvPr/>
            </p:nvSpPr>
            <p:spPr>
              <a:xfrm>
                <a:off x="4821238" y="3306763"/>
                <a:ext cx="1588" cy="1588"/>
              </a:xfrm>
              <a:custGeom>
                <a:avLst/>
                <a:gdLst/>
                <a:ahLst/>
                <a:cxnLst/>
                <a:rect r="r" b="b" t="t" l="l"/>
                <a:pathLst>
                  <a:path w="1" h="1" stroke="true" fill="norm" extrusionOk="true">
                    <a:moveTo>
                      <a:pt x="1" y="1"/>
                    </a:moveTo>
                    <a:lnTo>
                      <a:pt x="0" y="0"/>
                    </a:lnTo>
                    <a:lnTo>
                      <a:pt x="1" y="1"/>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 id="10"/>
              <p:cNvSpPr/>
              <p:nvPr/>
            </p:nvSpPr>
            <p:spPr>
              <a:xfrm>
                <a:off x="4813300" y="3298826"/>
                <a:ext cx="3175" cy="1588"/>
              </a:xfrm>
              <a:custGeom>
                <a:avLst/>
                <a:gdLst/>
                <a:ahLst/>
                <a:cxnLst/>
                <a:rect r="r" b="b" t="t" l="l"/>
                <a:pathLst>
                  <a:path w="2" h="1" stroke="true" fill="norm" extrusionOk="true">
                    <a:moveTo>
                      <a:pt x="2" y="1"/>
                    </a:moveTo>
                    <a:cubicBezTo>
                      <a:pt x="1" y="1"/>
                      <a:pt x="1" y="0"/>
                      <a:pt x="0" y="0"/>
                    </a:cubicBezTo>
                    <a:cubicBezTo>
                      <a:pt x="1" y="0"/>
                      <a:pt x="1" y="1"/>
                      <a:pt x="2" y="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 id="11"/>
              <p:cNvSpPr/>
              <p:nvPr/>
            </p:nvSpPr>
            <p:spPr>
              <a:xfrm>
                <a:off x="4805363" y="3295651"/>
                <a:ext cx="6350" cy="1588"/>
              </a:xfrm>
              <a:custGeom>
                <a:avLst/>
                <a:gdLst/>
                <a:ahLst/>
                <a:cxnLst/>
                <a:rect r="r" b="b" t="t" l="l"/>
                <a:pathLst>
                  <a:path w="3" h="1" stroke="true" fill="norm" extrusionOk="true">
                    <a:moveTo>
                      <a:pt x="1" y="0"/>
                    </a:moveTo>
                    <a:cubicBezTo>
                      <a:pt x="3" y="1"/>
                      <a:pt x="3" y="1"/>
                      <a:pt x="3" y="1"/>
                    </a:cubicBezTo>
                    <a:cubicBezTo>
                      <a:pt x="2" y="1"/>
                      <a:pt x="1" y="0"/>
                      <a:pt x="0" y="0"/>
                    </a:cubicBezTo>
                    <a:lnTo>
                      <a:pt x="1"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 id="12"/>
              <p:cNvSpPr/>
              <p:nvPr/>
            </p:nvSpPr>
            <p:spPr>
              <a:xfrm>
                <a:off x="4725988" y="3305176"/>
                <a:ext cx="65088" cy="26988"/>
              </a:xfrm>
              <a:custGeom>
                <a:avLst/>
                <a:gdLst/>
                <a:ahLst/>
                <a:cxnLst/>
                <a:rect r="r" b="b" t="t" l="l"/>
                <a:pathLst>
                  <a:path w="41" h="17" stroke="true" fill="norm" extrusionOk="true">
                    <a:moveTo>
                      <a:pt x="41" y="7"/>
                    </a:moveTo>
                    <a:lnTo>
                      <a:pt x="21" y="17"/>
                    </a:lnTo>
                    <a:lnTo>
                      <a:pt x="0" y="10"/>
                    </a:lnTo>
                    <a:lnTo>
                      <a:pt x="20" y="0"/>
                    </a:lnTo>
                    <a:lnTo>
                      <a:pt x="41" y="7"/>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 id="13"/>
              <p:cNvSpPr/>
              <p:nvPr/>
            </p:nvSpPr>
            <p:spPr>
              <a:xfrm>
                <a:off x="4757738" y="3290888"/>
                <a:ext cx="66675" cy="49213"/>
              </a:xfrm>
              <a:custGeom>
                <a:avLst/>
                <a:gdLst/>
                <a:ahLst/>
                <a:cxnLst/>
                <a:rect r="r" b="b" t="t" l="l"/>
                <a:pathLst>
                  <a:path w="34" h="25" stroke="true" fill="norm" extrusionOk="true">
                    <a:moveTo>
                      <a:pt x="1" y="21"/>
                    </a:moveTo>
                    <a:cubicBezTo>
                      <a:pt x="17" y="13"/>
                      <a:pt x="17" y="13"/>
                      <a:pt x="17" y="13"/>
                    </a:cubicBezTo>
                    <a:cubicBezTo>
                      <a:pt x="0" y="7"/>
                      <a:pt x="0" y="7"/>
                      <a:pt x="0" y="7"/>
                    </a:cubicBezTo>
                    <a:cubicBezTo>
                      <a:pt x="9" y="3"/>
                      <a:pt x="9" y="3"/>
                      <a:pt x="9" y="3"/>
                    </a:cubicBezTo>
                    <a:cubicBezTo>
                      <a:pt x="13" y="1"/>
                      <a:pt x="19" y="0"/>
                      <a:pt x="23" y="2"/>
                    </a:cubicBezTo>
                    <a:cubicBezTo>
                      <a:pt x="24" y="2"/>
                      <a:pt x="24" y="2"/>
                      <a:pt x="24" y="2"/>
                    </a:cubicBezTo>
                    <a:cubicBezTo>
                      <a:pt x="25" y="2"/>
                      <a:pt x="26" y="3"/>
                      <a:pt x="27" y="3"/>
                    </a:cubicBezTo>
                    <a:cubicBezTo>
                      <a:pt x="27" y="3"/>
                      <a:pt x="28" y="4"/>
                      <a:pt x="28" y="4"/>
                    </a:cubicBezTo>
                    <a:cubicBezTo>
                      <a:pt x="29" y="4"/>
                      <a:pt x="29" y="5"/>
                      <a:pt x="30" y="5"/>
                    </a:cubicBezTo>
                    <a:cubicBezTo>
                      <a:pt x="31" y="6"/>
                      <a:pt x="32" y="7"/>
                      <a:pt x="32" y="8"/>
                    </a:cubicBezTo>
                    <a:cubicBezTo>
                      <a:pt x="33" y="9"/>
                      <a:pt x="33" y="9"/>
                      <a:pt x="33" y="9"/>
                    </a:cubicBezTo>
                    <a:cubicBezTo>
                      <a:pt x="33" y="10"/>
                      <a:pt x="33" y="10"/>
                      <a:pt x="33" y="10"/>
                    </a:cubicBezTo>
                    <a:cubicBezTo>
                      <a:pt x="34" y="11"/>
                      <a:pt x="34" y="12"/>
                      <a:pt x="34" y="13"/>
                    </a:cubicBezTo>
                    <a:cubicBezTo>
                      <a:pt x="34" y="15"/>
                      <a:pt x="33" y="17"/>
                      <a:pt x="32" y="18"/>
                    </a:cubicBezTo>
                    <a:cubicBezTo>
                      <a:pt x="30" y="23"/>
                      <a:pt x="24" y="25"/>
                      <a:pt x="17" y="25"/>
                    </a:cubicBezTo>
                    <a:cubicBezTo>
                      <a:pt x="15" y="25"/>
                      <a:pt x="13" y="25"/>
                      <a:pt x="11" y="24"/>
                    </a:cubicBezTo>
                    <a:lnTo>
                      <a:pt x="1" y="21"/>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 id="14"/>
              <p:cNvSpPr/>
              <p:nvPr/>
            </p:nvSpPr>
            <p:spPr>
              <a:xfrm>
                <a:off x="4759325" y="3538538"/>
                <a:ext cx="44450" cy="241300"/>
              </a:xfrm>
              <a:custGeom>
                <a:avLst/>
                <a:gdLst/>
                <a:ahLst/>
                <a:cxnLst/>
                <a:rect r="r" b="b" t="t" l="l"/>
                <a:pathLst>
                  <a:path w="22" h="122" stroke="true" fill="norm" extrusionOk="true">
                    <a:moveTo>
                      <a:pt x="0" y="122"/>
                    </a:moveTo>
                    <a:cubicBezTo>
                      <a:pt x="0" y="0"/>
                      <a:pt x="0" y="0"/>
                      <a:pt x="0" y="0"/>
                    </a:cubicBezTo>
                    <a:cubicBezTo>
                      <a:pt x="18" y="38"/>
                      <a:pt x="22" y="79"/>
                      <a:pt x="5" y="119"/>
                    </a:cubicBezTo>
                    <a:cubicBezTo>
                      <a:pt x="4" y="121"/>
                      <a:pt x="2" y="122"/>
                      <a:pt x="0" y="12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 id="15"/>
              <p:cNvSpPr/>
              <p:nvPr/>
            </p:nvSpPr>
            <p:spPr>
              <a:xfrm>
                <a:off x="4733925" y="3514726"/>
                <a:ext cx="25400" cy="265113"/>
              </a:xfrm>
              <a:custGeom>
                <a:avLst/>
                <a:gdLst/>
                <a:ahLst/>
                <a:cxnLst/>
                <a:rect r="r" b="b" t="t" l="l"/>
                <a:pathLst>
                  <a:path w="13" h="134" stroke="true" fill="norm" extrusionOk="true">
                    <a:moveTo>
                      <a:pt x="13" y="12"/>
                    </a:moveTo>
                    <a:cubicBezTo>
                      <a:pt x="13" y="134"/>
                      <a:pt x="13" y="134"/>
                      <a:pt x="13" y="134"/>
                    </a:cubicBezTo>
                    <a:cubicBezTo>
                      <a:pt x="10" y="134"/>
                      <a:pt x="8" y="132"/>
                      <a:pt x="7" y="130"/>
                    </a:cubicBezTo>
                    <a:cubicBezTo>
                      <a:pt x="5" y="111"/>
                      <a:pt x="13" y="92"/>
                      <a:pt x="10" y="73"/>
                    </a:cubicBezTo>
                    <a:cubicBezTo>
                      <a:pt x="8" y="50"/>
                      <a:pt x="1" y="27"/>
                      <a:pt x="0" y="4"/>
                    </a:cubicBezTo>
                    <a:cubicBezTo>
                      <a:pt x="0" y="0"/>
                      <a:pt x="7" y="0"/>
                      <a:pt x="9" y="4"/>
                    </a:cubicBezTo>
                    <a:cubicBezTo>
                      <a:pt x="11" y="6"/>
                      <a:pt x="12" y="9"/>
                      <a:pt x="13" y="1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 id="16"/>
              <p:cNvSpPr/>
              <p:nvPr/>
            </p:nvSpPr>
            <p:spPr>
              <a:xfrm>
                <a:off x="779463" y="2130426"/>
                <a:ext cx="3946525" cy="2581275"/>
              </a:xfrm>
              <a:custGeom>
                <a:avLst/>
                <a:gdLst/>
                <a:ahLst/>
                <a:cxnLst/>
                <a:rect r="r" b="b" t="t" l="l"/>
                <a:pathLst>
                  <a:path w="1990" h="1303" stroke="true" fill="norm" extrusionOk="true">
                    <a:moveTo>
                      <a:pt x="1990" y="601"/>
                    </a:moveTo>
                    <a:cubicBezTo>
                      <a:pt x="518" y="1303"/>
                      <a:pt x="518" y="1303"/>
                      <a:pt x="518" y="1303"/>
                    </a:cubicBezTo>
                    <a:cubicBezTo>
                      <a:pt x="518" y="1087"/>
                      <a:pt x="518" y="1087"/>
                      <a:pt x="518" y="1087"/>
                    </a:cubicBezTo>
                    <a:cubicBezTo>
                      <a:pt x="1303" y="731"/>
                      <a:pt x="1303" y="731"/>
                      <a:pt x="1303" y="731"/>
                    </a:cubicBezTo>
                    <a:cubicBezTo>
                      <a:pt x="1305" y="730"/>
                      <a:pt x="1305" y="730"/>
                      <a:pt x="1305" y="730"/>
                    </a:cubicBezTo>
                    <a:cubicBezTo>
                      <a:pt x="1306" y="730"/>
                      <a:pt x="1306" y="730"/>
                      <a:pt x="1306" y="730"/>
                    </a:cubicBezTo>
                    <a:cubicBezTo>
                      <a:pt x="1307" y="729"/>
                      <a:pt x="1307" y="729"/>
                      <a:pt x="1307" y="729"/>
                    </a:cubicBezTo>
                    <a:cubicBezTo>
                      <a:pt x="1553" y="625"/>
                      <a:pt x="1553" y="625"/>
                      <a:pt x="1553" y="625"/>
                    </a:cubicBezTo>
                    <a:cubicBezTo>
                      <a:pt x="1558" y="623"/>
                      <a:pt x="1562" y="618"/>
                      <a:pt x="1561" y="614"/>
                    </a:cubicBezTo>
                    <a:cubicBezTo>
                      <a:pt x="1561" y="609"/>
                      <a:pt x="1557" y="605"/>
                      <a:pt x="1551" y="603"/>
                    </a:cubicBezTo>
                    <a:cubicBezTo>
                      <a:pt x="0" y="101"/>
                      <a:pt x="0" y="101"/>
                      <a:pt x="0" y="101"/>
                    </a:cubicBezTo>
                    <a:cubicBezTo>
                      <a:pt x="261" y="0"/>
                      <a:pt x="261" y="0"/>
                      <a:pt x="261" y="0"/>
                    </a:cubicBezTo>
                    <a:lnTo>
                      <a:pt x="1990" y="601"/>
                    </a:lnTo>
                    <a:close/>
                  </a:path>
                </a:pathLst>
              </a:custGeom>
              <a:solidFill>
                <a:schemeClr val="accent1"/>
              </a:solidFill>
            </p:spPr>
            <p:txBody>
              <a:bodyPr vert="horz" anchor="t" wrap="square" tIns="45720" lIns="91440" bIns="45720" rIns="91440">
                <a:prstTxWarp prst="textNoShape">
                  <a:avLst/>
                </a:prstTxWarp>
                <a:normAutofit/>
              </a:bodyPr>
              <a:p>
                <a:pPr algn="l" marL="0"/>
              </a:p>
            </p:txBody>
          </p:sp>
          <p:sp>
            <p:nvSpPr>
              <p:cNvPr name="Freeform 17" id="17"/>
              <p:cNvSpPr/>
              <p:nvPr/>
            </p:nvSpPr>
            <p:spPr>
              <a:xfrm>
                <a:off x="4687888" y="3355976"/>
                <a:ext cx="20638" cy="11113"/>
              </a:xfrm>
              <a:custGeom>
                <a:avLst/>
                <a:gdLst/>
                <a:ahLst/>
                <a:cxnLst/>
                <a:rect r="r" b="b" t="t" l="l"/>
                <a:pathLst>
                  <a:path w="13" h="7" stroke="true" fill="norm" extrusionOk="true">
                    <a:moveTo>
                      <a:pt x="13" y="0"/>
                    </a:moveTo>
                    <a:lnTo>
                      <a:pt x="13" y="2"/>
                    </a:lnTo>
                    <a:lnTo>
                      <a:pt x="0" y="7"/>
                    </a:lnTo>
                    <a:lnTo>
                      <a:pt x="13"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 id="18"/>
              <p:cNvSpPr/>
              <p:nvPr/>
            </p:nvSpPr>
            <p:spPr>
              <a:xfrm>
                <a:off x="4687888" y="3359151"/>
                <a:ext cx="20638" cy="9525"/>
              </a:xfrm>
              <a:custGeom>
                <a:avLst/>
                <a:gdLst/>
                <a:ahLst/>
                <a:cxnLst/>
                <a:rect r="r" b="b" t="t" l="l"/>
                <a:pathLst>
                  <a:path w="10" h="5" stroke="true" fill="norm" extrusionOk="true">
                    <a:moveTo>
                      <a:pt x="10" y="0"/>
                    </a:moveTo>
                    <a:cubicBezTo>
                      <a:pt x="10" y="0"/>
                      <a:pt x="10" y="0"/>
                      <a:pt x="10" y="0"/>
                    </a:cubicBezTo>
                    <a:cubicBezTo>
                      <a:pt x="9" y="4"/>
                      <a:pt x="4" y="5"/>
                      <a:pt x="0" y="4"/>
                    </a:cubicBezTo>
                    <a:lnTo>
                      <a:pt x="1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 id="19"/>
              <p:cNvSpPr/>
              <p:nvPr/>
            </p:nvSpPr>
            <p:spPr>
              <a:xfrm>
                <a:off x="4625975" y="3830638"/>
                <a:ext cx="47625" cy="50800"/>
              </a:xfrm>
              <a:custGeom>
                <a:avLst/>
                <a:gdLst/>
                <a:ahLst/>
                <a:cxnLst/>
                <a:rect r="r" b="b" t="t" l="l"/>
                <a:pathLst>
                  <a:path w="24" h="26" stroke="true" fill="norm" extrusionOk="true">
                    <a:moveTo>
                      <a:pt x="24" y="0"/>
                    </a:moveTo>
                    <a:cubicBezTo>
                      <a:pt x="24" y="6"/>
                      <a:pt x="23" y="11"/>
                      <a:pt x="22" y="16"/>
                    </a:cubicBezTo>
                    <a:cubicBezTo>
                      <a:pt x="0" y="26"/>
                      <a:pt x="0" y="26"/>
                      <a:pt x="0" y="26"/>
                    </a:cubicBezTo>
                    <a:cubicBezTo>
                      <a:pt x="2" y="20"/>
                      <a:pt x="5" y="14"/>
                      <a:pt x="7" y="8"/>
                    </a:cubicBezTo>
                    <a:cubicBezTo>
                      <a:pt x="7" y="8"/>
                      <a:pt x="7" y="8"/>
                      <a:pt x="7" y="8"/>
                    </a:cubicBezTo>
                    <a:lnTo>
                      <a:pt x="24"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0" id="20"/>
              <p:cNvSpPr/>
              <p:nvPr/>
            </p:nvSpPr>
            <p:spPr>
              <a:xfrm>
                <a:off x="4640263" y="3811588"/>
                <a:ext cx="33338" cy="34925"/>
              </a:xfrm>
              <a:custGeom>
                <a:avLst/>
                <a:gdLst/>
                <a:ahLst/>
                <a:cxnLst/>
                <a:rect r="r" b="b" t="t" l="l"/>
                <a:pathLst>
                  <a:path w="17" h="17" stroke="true" fill="norm" extrusionOk="true">
                    <a:moveTo>
                      <a:pt x="17" y="8"/>
                    </a:moveTo>
                    <a:cubicBezTo>
                      <a:pt x="17" y="8"/>
                      <a:pt x="17" y="9"/>
                      <a:pt x="17" y="9"/>
                    </a:cubicBezTo>
                    <a:cubicBezTo>
                      <a:pt x="0" y="17"/>
                      <a:pt x="0" y="17"/>
                      <a:pt x="0" y="17"/>
                    </a:cubicBezTo>
                    <a:cubicBezTo>
                      <a:pt x="1" y="14"/>
                      <a:pt x="3" y="10"/>
                      <a:pt x="3" y="6"/>
                    </a:cubicBezTo>
                    <a:cubicBezTo>
                      <a:pt x="5" y="0"/>
                      <a:pt x="16" y="2"/>
                      <a:pt x="17" y="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1" id="21"/>
              <p:cNvSpPr/>
              <p:nvPr/>
            </p:nvSpPr>
            <p:spPr>
              <a:xfrm>
                <a:off x="4337050" y="3846513"/>
                <a:ext cx="307975" cy="185738"/>
              </a:xfrm>
              <a:custGeom>
                <a:avLst/>
                <a:gdLst/>
                <a:ahLst/>
                <a:cxnLst/>
                <a:rect r="r" b="b" t="t" l="l"/>
                <a:pathLst>
                  <a:path w="155" h="94" stroke="true" fill="norm" extrusionOk="true">
                    <a:moveTo>
                      <a:pt x="146" y="18"/>
                    </a:moveTo>
                    <a:cubicBezTo>
                      <a:pt x="155" y="28"/>
                      <a:pt x="155" y="28"/>
                      <a:pt x="155" y="28"/>
                    </a:cubicBezTo>
                    <a:cubicBezTo>
                      <a:pt x="9" y="94"/>
                      <a:pt x="9" y="94"/>
                      <a:pt x="9" y="94"/>
                    </a:cubicBezTo>
                    <a:cubicBezTo>
                      <a:pt x="0" y="84"/>
                      <a:pt x="0" y="84"/>
                      <a:pt x="0" y="84"/>
                    </a:cubicBezTo>
                    <a:cubicBezTo>
                      <a:pt x="0" y="79"/>
                      <a:pt x="0" y="74"/>
                      <a:pt x="0" y="70"/>
                    </a:cubicBezTo>
                    <a:cubicBezTo>
                      <a:pt x="153" y="0"/>
                      <a:pt x="153" y="0"/>
                      <a:pt x="153" y="0"/>
                    </a:cubicBezTo>
                    <a:cubicBezTo>
                      <a:pt x="151" y="6"/>
                      <a:pt x="148" y="12"/>
                      <a:pt x="146" y="1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2" id="22"/>
              <p:cNvSpPr/>
              <p:nvPr/>
            </p:nvSpPr>
            <p:spPr>
              <a:xfrm>
                <a:off x="4581525" y="3463926"/>
                <a:ext cx="63500" cy="265113"/>
              </a:xfrm>
              <a:custGeom>
                <a:avLst/>
                <a:gdLst/>
                <a:ahLst/>
                <a:cxnLst/>
                <a:rect r="r" b="b" t="t" l="l"/>
                <a:pathLst>
                  <a:path w="32" h="134" stroke="true" fill="norm" extrusionOk="true">
                    <a:moveTo>
                      <a:pt x="29" y="36"/>
                    </a:moveTo>
                    <a:cubicBezTo>
                      <a:pt x="30" y="46"/>
                      <a:pt x="31" y="56"/>
                      <a:pt x="31" y="66"/>
                    </a:cubicBezTo>
                    <a:cubicBezTo>
                      <a:pt x="31" y="87"/>
                      <a:pt x="32" y="108"/>
                      <a:pt x="25" y="129"/>
                    </a:cubicBezTo>
                    <a:cubicBezTo>
                      <a:pt x="23" y="134"/>
                      <a:pt x="13" y="134"/>
                      <a:pt x="12" y="129"/>
                    </a:cubicBezTo>
                    <a:cubicBezTo>
                      <a:pt x="4" y="107"/>
                      <a:pt x="5" y="84"/>
                      <a:pt x="5" y="62"/>
                    </a:cubicBezTo>
                    <a:cubicBezTo>
                      <a:pt x="5" y="44"/>
                      <a:pt x="0" y="24"/>
                      <a:pt x="10" y="7"/>
                    </a:cubicBezTo>
                    <a:cubicBezTo>
                      <a:pt x="12" y="3"/>
                      <a:pt x="18" y="0"/>
                      <a:pt x="24" y="3"/>
                    </a:cubicBezTo>
                    <a:cubicBezTo>
                      <a:pt x="26" y="4"/>
                      <a:pt x="26" y="4"/>
                      <a:pt x="26" y="4"/>
                    </a:cubicBezTo>
                    <a:cubicBezTo>
                      <a:pt x="29" y="5"/>
                      <a:pt x="31" y="9"/>
                      <a:pt x="29" y="11"/>
                    </a:cubicBezTo>
                    <a:cubicBezTo>
                      <a:pt x="25" y="15"/>
                      <a:pt x="29" y="31"/>
                      <a:pt x="29" y="3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3" id="23"/>
              <p:cNvSpPr/>
              <p:nvPr/>
            </p:nvSpPr>
            <p:spPr>
              <a:xfrm>
                <a:off x="4505325" y="3760788"/>
                <a:ext cx="36513" cy="109538"/>
              </a:xfrm>
              <a:custGeom>
                <a:avLst/>
                <a:gdLst/>
                <a:ahLst/>
                <a:cxnLst/>
                <a:rect r="r" b="b" t="t" l="l"/>
                <a:pathLst>
                  <a:path w="18" h="55" stroke="true" fill="norm" extrusionOk="true">
                    <a:moveTo>
                      <a:pt x="5" y="53"/>
                    </a:moveTo>
                    <a:cubicBezTo>
                      <a:pt x="0" y="45"/>
                      <a:pt x="1" y="38"/>
                      <a:pt x="1" y="30"/>
                    </a:cubicBezTo>
                    <a:cubicBezTo>
                      <a:pt x="1" y="21"/>
                      <a:pt x="1" y="12"/>
                      <a:pt x="4" y="4"/>
                    </a:cubicBezTo>
                    <a:cubicBezTo>
                      <a:pt x="5" y="0"/>
                      <a:pt x="13" y="0"/>
                      <a:pt x="15" y="4"/>
                    </a:cubicBezTo>
                    <a:cubicBezTo>
                      <a:pt x="17" y="12"/>
                      <a:pt x="17" y="21"/>
                      <a:pt x="17" y="30"/>
                    </a:cubicBezTo>
                    <a:cubicBezTo>
                      <a:pt x="18" y="38"/>
                      <a:pt x="18" y="45"/>
                      <a:pt x="13" y="53"/>
                    </a:cubicBezTo>
                    <a:cubicBezTo>
                      <a:pt x="12" y="55"/>
                      <a:pt x="6" y="55"/>
                      <a:pt x="5" y="5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4" id="24"/>
              <p:cNvSpPr/>
              <p:nvPr/>
            </p:nvSpPr>
            <p:spPr>
              <a:xfrm>
                <a:off x="4457700" y="3316288"/>
                <a:ext cx="366713" cy="585788"/>
              </a:xfrm>
              <a:custGeom>
                <a:avLst/>
                <a:gdLst/>
                <a:ahLst/>
                <a:cxnLst/>
                <a:rect r="r" b="b" t="t" l="l"/>
                <a:pathLst>
                  <a:path w="185" h="295" stroke="true" fill="norm" extrusionOk="true">
                    <a:moveTo>
                      <a:pt x="157" y="231"/>
                    </a:moveTo>
                    <a:cubicBezTo>
                      <a:pt x="174" y="191"/>
                      <a:pt x="170" y="150"/>
                      <a:pt x="152" y="112"/>
                    </a:cubicBezTo>
                    <a:cubicBezTo>
                      <a:pt x="152" y="22"/>
                      <a:pt x="152" y="22"/>
                      <a:pt x="152" y="22"/>
                    </a:cubicBezTo>
                    <a:cubicBezTo>
                      <a:pt x="1" y="94"/>
                      <a:pt x="1" y="94"/>
                      <a:pt x="1" y="94"/>
                    </a:cubicBezTo>
                    <a:cubicBezTo>
                      <a:pt x="0" y="92"/>
                      <a:pt x="0" y="92"/>
                      <a:pt x="0" y="92"/>
                    </a:cubicBezTo>
                    <a:cubicBezTo>
                      <a:pt x="0" y="92"/>
                      <a:pt x="1" y="91"/>
                      <a:pt x="2" y="90"/>
                    </a:cubicBezTo>
                    <a:cubicBezTo>
                      <a:pt x="3" y="86"/>
                      <a:pt x="4" y="82"/>
                      <a:pt x="5" y="78"/>
                    </a:cubicBezTo>
                    <a:cubicBezTo>
                      <a:pt x="116" y="25"/>
                      <a:pt x="116" y="25"/>
                      <a:pt x="116" y="25"/>
                    </a:cubicBezTo>
                    <a:cubicBezTo>
                      <a:pt x="120" y="26"/>
                      <a:pt x="125" y="25"/>
                      <a:pt x="126" y="21"/>
                    </a:cubicBezTo>
                    <a:cubicBezTo>
                      <a:pt x="126" y="21"/>
                      <a:pt x="126" y="21"/>
                      <a:pt x="126" y="21"/>
                    </a:cubicBezTo>
                    <a:cubicBezTo>
                      <a:pt x="126" y="20"/>
                      <a:pt x="126" y="20"/>
                      <a:pt x="126" y="20"/>
                    </a:cubicBezTo>
                    <a:cubicBezTo>
                      <a:pt x="152" y="8"/>
                      <a:pt x="152" y="8"/>
                      <a:pt x="152" y="8"/>
                    </a:cubicBezTo>
                    <a:cubicBezTo>
                      <a:pt x="162" y="11"/>
                      <a:pt x="162" y="11"/>
                      <a:pt x="162" y="11"/>
                    </a:cubicBezTo>
                    <a:cubicBezTo>
                      <a:pt x="164" y="12"/>
                      <a:pt x="166" y="12"/>
                      <a:pt x="168" y="12"/>
                    </a:cubicBezTo>
                    <a:cubicBezTo>
                      <a:pt x="175" y="12"/>
                      <a:pt x="181" y="10"/>
                      <a:pt x="183" y="5"/>
                    </a:cubicBezTo>
                    <a:cubicBezTo>
                      <a:pt x="184" y="4"/>
                      <a:pt x="185" y="2"/>
                      <a:pt x="185" y="0"/>
                    </a:cubicBezTo>
                    <a:cubicBezTo>
                      <a:pt x="185" y="247"/>
                      <a:pt x="185" y="247"/>
                      <a:pt x="185" y="247"/>
                    </a:cubicBezTo>
                    <a:cubicBezTo>
                      <a:pt x="185" y="251"/>
                      <a:pt x="182" y="255"/>
                      <a:pt x="177" y="257"/>
                    </a:cubicBezTo>
                    <a:cubicBezTo>
                      <a:pt x="94" y="295"/>
                      <a:pt x="94" y="295"/>
                      <a:pt x="94" y="295"/>
                    </a:cubicBezTo>
                    <a:cubicBezTo>
                      <a:pt x="85" y="285"/>
                      <a:pt x="85" y="285"/>
                      <a:pt x="85" y="285"/>
                    </a:cubicBezTo>
                    <a:cubicBezTo>
                      <a:pt x="107" y="275"/>
                      <a:pt x="107" y="275"/>
                      <a:pt x="107" y="275"/>
                    </a:cubicBezTo>
                    <a:cubicBezTo>
                      <a:pt x="108" y="270"/>
                      <a:pt x="109" y="265"/>
                      <a:pt x="109" y="259"/>
                    </a:cubicBezTo>
                    <a:cubicBezTo>
                      <a:pt x="152" y="240"/>
                      <a:pt x="152" y="240"/>
                      <a:pt x="152" y="240"/>
                    </a:cubicBezTo>
                    <a:cubicBezTo>
                      <a:pt x="152" y="234"/>
                      <a:pt x="152" y="234"/>
                      <a:pt x="152" y="234"/>
                    </a:cubicBezTo>
                    <a:cubicBezTo>
                      <a:pt x="154" y="234"/>
                      <a:pt x="156" y="233"/>
                      <a:pt x="157" y="23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5" id="25"/>
              <p:cNvSpPr/>
              <p:nvPr/>
            </p:nvSpPr>
            <p:spPr>
              <a:xfrm>
                <a:off x="4300538" y="3486151"/>
                <a:ext cx="158750" cy="93663"/>
              </a:xfrm>
              <a:custGeom>
                <a:avLst/>
                <a:gdLst/>
                <a:ahLst/>
                <a:cxnLst/>
                <a:rect r="r" b="b" t="t" l="l"/>
                <a:pathLst>
                  <a:path w="80" h="48" stroke="true" fill="norm" extrusionOk="true">
                    <a:moveTo>
                      <a:pt x="80" y="9"/>
                    </a:moveTo>
                    <a:cubicBezTo>
                      <a:pt x="0" y="48"/>
                      <a:pt x="0" y="48"/>
                      <a:pt x="0" y="48"/>
                    </a:cubicBezTo>
                    <a:cubicBezTo>
                      <a:pt x="1" y="42"/>
                      <a:pt x="2" y="37"/>
                      <a:pt x="2" y="32"/>
                    </a:cubicBezTo>
                    <a:cubicBezTo>
                      <a:pt x="69" y="0"/>
                      <a:pt x="69" y="0"/>
                      <a:pt x="69" y="0"/>
                    </a:cubicBezTo>
                    <a:cubicBezTo>
                      <a:pt x="69" y="2"/>
                      <a:pt x="70" y="3"/>
                      <a:pt x="70" y="5"/>
                    </a:cubicBezTo>
                    <a:cubicBezTo>
                      <a:pt x="71" y="8"/>
                      <a:pt x="76" y="9"/>
                      <a:pt x="79" y="7"/>
                    </a:cubicBezTo>
                    <a:lnTo>
                      <a:pt x="80" y="9"/>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6" id="26"/>
              <p:cNvSpPr/>
              <p:nvPr/>
            </p:nvSpPr>
            <p:spPr>
              <a:xfrm>
                <a:off x="4438650" y="3471863"/>
                <a:ext cx="28575" cy="31750"/>
              </a:xfrm>
              <a:custGeom>
                <a:avLst/>
                <a:gdLst/>
                <a:ahLst/>
                <a:cxnLst/>
                <a:rect r="r" b="b" t="t" l="l"/>
                <a:pathLst>
                  <a:path w="15" h="16" stroke="true" fill="norm" extrusionOk="true">
                    <a:moveTo>
                      <a:pt x="1" y="12"/>
                    </a:moveTo>
                    <a:cubicBezTo>
                      <a:pt x="1" y="10"/>
                      <a:pt x="0" y="9"/>
                      <a:pt x="0" y="7"/>
                    </a:cubicBezTo>
                    <a:cubicBezTo>
                      <a:pt x="15" y="0"/>
                      <a:pt x="15" y="0"/>
                      <a:pt x="15" y="0"/>
                    </a:cubicBezTo>
                    <a:cubicBezTo>
                      <a:pt x="14" y="4"/>
                      <a:pt x="13" y="8"/>
                      <a:pt x="12" y="12"/>
                    </a:cubicBezTo>
                    <a:cubicBezTo>
                      <a:pt x="11" y="13"/>
                      <a:pt x="10" y="14"/>
                      <a:pt x="10" y="14"/>
                    </a:cubicBezTo>
                    <a:cubicBezTo>
                      <a:pt x="7" y="16"/>
                      <a:pt x="2" y="15"/>
                      <a:pt x="1" y="1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7" id="27"/>
              <p:cNvSpPr/>
              <p:nvPr/>
            </p:nvSpPr>
            <p:spPr>
              <a:xfrm>
                <a:off x="4371975" y="3648076"/>
                <a:ext cx="42863" cy="138113"/>
              </a:xfrm>
              <a:custGeom>
                <a:avLst/>
                <a:gdLst/>
                <a:ahLst/>
                <a:cxnLst/>
                <a:rect r="r" b="b" t="t" l="l"/>
                <a:pathLst>
                  <a:path w="21" h="70" stroke="true" fill="norm" extrusionOk="true">
                    <a:moveTo>
                      <a:pt x="2" y="33"/>
                    </a:moveTo>
                    <a:cubicBezTo>
                      <a:pt x="2" y="23"/>
                      <a:pt x="0" y="13"/>
                      <a:pt x="5" y="4"/>
                    </a:cubicBezTo>
                    <a:cubicBezTo>
                      <a:pt x="7" y="1"/>
                      <a:pt x="9" y="0"/>
                      <a:pt x="13" y="1"/>
                    </a:cubicBezTo>
                    <a:cubicBezTo>
                      <a:pt x="14" y="1"/>
                      <a:pt x="15" y="1"/>
                      <a:pt x="16" y="1"/>
                    </a:cubicBezTo>
                    <a:cubicBezTo>
                      <a:pt x="21" y="1"/>
                      <a:pt x="21" y="6"/>
                      <a:pt x="17" y="8"/>
                    </a:cubicBezTo>
                    <a:cubicBezTo>
                      <a:pt x="14" y="9"/>
                      <a:pt x="19" y="32"/>
                      <a:pt x="19" y="35"/>
                    </a:cubicBezTo>
                    <a:cubicBezTo>
                      <a:pt x="19" y="45"/>
                      <a:pt x="19" y="56"/>
                      <a:pt x="15" y="66"/>
                    </a:cubicBezTo>
                    <a:cubicBezTo>
                      <a:pt x="14" y="70"/>
                      <a:pt x="8" y="70"/>
                      <a:pt x="6" y="66"/>
                    </a:cubicBezTo>
                    <a:cubicBezTo>
                      <a:pt x="2" y="56"/>
                      <a:pt x="2" y="44"/>
                      <a:pt x="2" y="3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8" id="28"/>
              <p:cNvSpPr/>
              <p:nvPr/>
            </p:nvSpPr>
            <p:spPr>
              <a:xfrm>
                <a:off x="4303713" y="3984626"/>
                <a:ext cx="33338" cy="42863"/>
              </a:xfrm>
              <a:custGeom>
                <a:avLst/>
                <a:gdLst/>
                <a:ahLst/>
                <a:cxnLst/>
                <a:rect r="r" b="b" t="t" l="l"/>
                <a:pathLst>
                  <a:path w="17" h="22" stroke="true" fill="norm" extrusionOk="true">
                    <a:moveTo>
                      <a:pt x="17" y="14"/>
                    </a:moveTo>
                    <a:cubicBezTo>
                      <a:pt x="0" y="22"/>
                      <a:pt x="0" y="22"/>
                      <a:pt x="0" y="22"/>
                    </a:cubicBezTo>
                    <a:cubicBezTo>
                      <a:pt x="0" y="17"/>
                      <a:pt x="0" y="12"/>
                      <a:pt x="0" y="7"/>
                    </a:cubicBezTo>
                    <a:cubicBezTo>
                      <a:pt x="17" y="0"/>
                      <a:pt x="17" y="0"/>
                      <a:pt x="17" y="0"/>
                    </a:cubicBezTo>
                    <a:cubicBezTo>
                      <a:pt x="17" y="4"/>
                      <a:pt x="17" y="9"/>
                      <a:pt x="17" y="1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9" id="29"/>
              <p:cNvSpPr/>
              <p:nvPr/>
            </p:nvSpPr>
            <p:spPr>
              <a:xfrm>
                <a:off x="4303713" y="3905251"/>
                <a:ext cx="33338" cy="93663"/>
              </a:xfrm>
              <a:custGeom>
                <a:avLst/>
                <a:gdLst/>
                <a:ahLst/>
                <a:cxnLst/>
                <a:rect r="r" b="b" t="t" l="l"/>
                <a:pathLst>
                  <a:path w="17" h="47" stroke="true" fill="norm" extrusionOk="true">
                    <a:moveTo>
                      <a:pt x="17" y="40"/>
                    </a:moveTo>
                    <a:cubicBezTo>
                      <a:pt x="0" y="47"/>
                      <a:pt x="0" y="47"/>
                      <a:pt x="0" y="47"/>
                    </a:cubicBezTo>
                    <a:cubicBezTo>
                      <a:pt x="1" y="33"/>
                      <a:pt x="2" y="19"/>
                      <a:pt x="4" y="5"/>
                    </a:cubicBezTo>
                    <a:cubicBezTo>
                      <a:pt x="4" y="0"/>
                      <a:pt x="13" y="0"/>
                      <a:pt x="14" y="5"/>
                    </a:cubicBezTo>
                    <a:cubicBezTo>
                      <a:pt x="15" y="16"/>
                      <a:pt x="16" y="28"/>
                      <a:pt x="17" y="4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0" id="30"/>
              <p:cNvSpPr/>
              <p:nvPr/>
            </p:nvSpPr>
            <p:spPr>
              <a:xfrm>
                <a:off x="4278313" y="3548063"/>
                <a:ext cx="26988" cy="39688"/>
              </a:xfrm>
              <a:custGeom>
                <a:avLst/>
                <a:gdLst/>
                <a:ahLst/>
                <a:cxnLst/>
                <a:rect r="r" b="b" t="t" l="l"/>
                <a:pathLst>
                  <a:path w="14" h="20" stroke="true" fill="norm" extrusionOk="true">
                    <a:moveTo>
                      <a:pt x="0" y="7"/>
                    </a:moveTo>
                    <a:cubicBezTo>
                      <a:pt x="14" y="0"/>
                      <a:pt x="14" y="0"/>
                      <a:pt x="14" y="0"/>
                    </a:cubicBezTo>
                    <a:cubicBezTo>
                      <a:pt x="14" y="5"/>
                      <a:pt x="13" y="10"/>
                      <a:pt x="12" y="16"/>
                    </a:cubicBezTo>
                    <a:cubicBezTo>
                      <a:pt x="2" y="20"/>
                      <a:pt x="2" y="20"/>
                      <a:pt x="2" y="20"/>
                    </a:cubicBezTo>
                    <a:cubicBezTo>
                      <a:pt x="1" y="16"/>
                      <a:pt x="0" y="12"/>
                      <a:pt x="0" y="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1" id="31"/>
              <p:cNvSpPr/>
              <p:nvPr/>
            </p:nvSpPr>
            <p:spPr>
              <a:xfrm>
                <a:off x="4281488" y="3579813"/>
                <a:ext cx="19050" cy="15875"/>
              </a:xfrm>
              <a:custGeom>
                <a:avLst/>
                <a:gdLst/>
                <a:ahLst/>
                <a:cxnLst/>
                <a:rect r="r" b="b" t="t" l="l"/>
                <a:pathLst>
                  <a:path w="10" h="8" stroke="true" fill="norm" extrusionOk="true">
                    <a:moveTo>
                      <a:pt x="10" y="0"/>
                    </a:moveTo>
                    <a:cubicBezTo>
                      <a:pt x="10" y="1"/>
                      <a:pt x="10" y="3"/>
                      <a:pt x="9" y="4"/>
                    </a:cubicBezTo>
                    <a:cubicBezTo>
                      <a:pt x="9" y="8"/>
                      <a:pt x="1" y="8"/>
                      <a:pt x="0" y="4"/>
                    </a:cubicBezTo>
                    <a:lnTo>
                      <a:pt x="1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2" id="32"/>
              <p:cNvSpPr/>
              <p:nvPr/>
            </p:nvSpPr>
            <p:spPr>
              <a:xfrm>
                <a:off x="4175125" y="3562351"/>
                <a:ext cx="106363" cy="77788"/>
              </a:xfrm>
              <a:custGeom>
                <a:avLst/>
                <a:gdLst/>
                <a:ahLst/>
                <a:cxnLst/>
                <a:rect r="r" b="b" t="t" l="l"/>
                <a:pathLst>
                  <a:path w="54" h="39" stroke="true" fill="norm" extrusionOk="true">
                    <a:moveTo>
                      <a:pt x="54" y="13"/>
                    </a:moveTo>
                    <a:cubicBezTo>
                      <a:pt x="1" y="39"/>
                      <a:pt x="1" y="39"/>
                      <a:pt x="1" y="39"/>
                    </a:cubicBezTo>
                    <a:cubicBezTo>
                      <a:pt x="0" y="34"/>
                      <a:pt x="0" y="29"/>
                      <a:pt x="0" y="25"/>
                    </a:cubicBezTo>
                    <a:cubicBezTo>
                      <a:pt x="52" y="0"/>
                      <a:pt x="52" y="0"/>
                      <a:pt x="52" y="0"/>
                    </a:cubicBezTo>
                    <a:cubicBezTo>
                      <a:pt x="52" y="5"/>
                      <a:pt x="53" y="9"/>
                      <a:pt x="54" y="1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3" id="33"/>
              <p:cNvSpPr/>
              <p:nvPr/>
            </p:nvSpPr>
            <p:spPr>
              <a:xfrm>
                <a:off x="4202113" y="3754438"/>
                <a:ext cx="57150" cy="139700"/>
              </a:xfrm>
              <a:custGeom>
                <a:avLst/>
                <a:gdLst/>
                <a:ahLst/>
                <a:cxnLst/>
                <a:rect r="r" b="b" t="t" l="l"/>
                <a:pathLst>
                  <a:path w="29" h="70" stroke="true" fill="norm" extrusionOk="true">
                    <a:moveTo>
                      <a:pt x="2" y="51"/>
                    </a:moveTo>
                    <a:cubicBezTo>
                      <a:pt x="3" y="47"/>
                      <a:pt x="5" y="43"/>
                      <a:pt x="6" y="40"/>
                    </a:cubicBezTo>
                    <a:cubicBezTo>
                      <a:pt x="10" y="29"/>
                      <a:pt x="12" y="18"/>
                      <a:pt x="14" y="7"/>
                    </a:cubicBezTo>
                    <a:cubicBezTo>
                      <a:pt x="16" y="0"/>
                      <a:pt x="28" y="3"/>
                      <a:pt x="28" y="8"/>
                    </a:cubicBezTo>
                    <a:cubicBezTo>
                      <a:pt x="29" y="20"/>
                      <a:pt x="26" y="33"/>
                      <a:pt x="21" y="45"/>
                    </a:cubicBezTo>
                    <a:cubicBezTo>
                      <a:pt x="18" y="52"/>
                      <a:pt x="17" y="63"/>
                      <a:pt x="8" y="68"/>
                    </a:cubicBezTo>
                    <a:cubicBezTo>
                      <a:pt x="5" y="70"/>
                      <a:pt x="0" y="68"/>
                      <a:pt x="1" y="65"/>
                    </a:cubicBezTo>
                    <a:cubicBezTo>
                      <a:pt x="3" y="60"/>
                      <a:pt x="2" y="56"/>
                      <a:pt x="2" y="5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4" id="34"/>
              <p:cNvSpPr/>
              <p:nvPr/>
            </p:nvSpPr>
            <p:spPr>
              <a:xfrm>
                <a:off x="4137025" y="3640138"/>
                <a:ext cx="39688" cy="61913"/>
              </a:xfrm>
              <a:custGeom>
                <a:avLst/>
                <a:gdLst/>
                <a:ahLst/>
                <a:cxnLst/>
                <a:rect r="r" b="b" t="t" l="l"/>
                <a:pathLst>
                  <a:path w="20" h="31" stroke="true" fill="norm" extrusionOk="true">
                    <a:moveTo>
                      <a:pt x="20" y="0"/>
                    </a:moveTo>
                    <a:cubicBezTo>
                      <a:pt x="20" y="10"/>
                      <a:pt x="20" y="19"/>
                      <a:pt x="16" y="28"/>
                    </a:cubicBezTo>
                    <a:cubicBezTo>
                      <a:pt x="14" y="31"/>
                      <a:pt x="8" y="31"/>
                      <a:pt x="6" y="28"/>
                    </a:cubicBezTo>
                    <a:cubicBezTo>
                      <a:pt x="3" y="22"/>
                      <a:pt x="1" y="16"/>
                      <a:pt x="0" y="9"/>
                    </a:cubicBezTo>
                    <a:lnTo>
                      <a:pt x="2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5" id="35"/>
              <p:cNvSpPr/>
              <p:nvPr/>
            </p:nvSpPr>
            <p:spPr>
              <a:xfrm>
                <a:off x="4135438" y="3611563"/>
                <a:ext cx="41275" cy="46038"/>
              </a:xfrm>
              <a:custGeom>
                <a:avLst/>
                <a:gdLst/>
                <a:ahLst/>
                <a:cxnLst/>
                <a:rect r="r" b="b" t="t" l="l"/>
                <a:pathLst>
                  <a:path w="21" h="23" stroke="true" fill="norm" extrusionOk="true">
                    <a:moveTo>
                      <a:pt x="21" y="14"/>
                    </a:moveTo>
                    <a:cubicBezTo>
                      <a:pt x="1" y="23"/>
                      <a:pt x="1" y="23"/>
                      <a:pt x="1" y="23"/>
                    </a:cubicBezTo>
                    <a:cubicBezTo>
                      <a:pt x="0" y="19"/>
                      <a:pt x="0" y="14"/>
                      <a:pt x="0" y="9"/>
                    </a:cubicBezTo>
                    <a:cubicBezTo>
                      <a:pt x="20" y="0"/>
                      <a:pt x="20" y="0"/>
                      <a:pt x="20" y="0"/>
                    </a:cubicBezTo>
                    <a:cubicBezTo>
                      <a:pt x="20" y="4"/>
                      <a:pt x="20" y="9"/>
                      <a:pt x="21" y="1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6" id="36"/>
              <p:cNvSpPr/>
              <p:nvPr/>
            </p:nvSpPr>
            <p:spPr>
              <a:xfrm>
                <a:off x="4095750" y="3817938"/>
                <a:ext cx="42863" cy="212725"/>
              </a:xfrm>
              <a:custGeom>
                <a:avLst/>
                <a:gdLst/>
                <a:ahLst/>
                <a:cxnLst/>
                <a:rect r="r" b="b" t="t" l="l"/>
                <a:pathLst>
                  <a:path w="22" h="107" stroke="true" fill="norm" extrusionOk="true">
                    <a:moveTo>
                      <a:pt x="7" y="105"/>
                    </a:moveTo>
                    <a:cubicBezTo>
                      <a:pt x="0" y="73"/>
                      <a:pt x="0" y="39"/>
                      <a:pt x="4" y="6"/>
                    </a:cubicBezTo>
                    <a:cubicBezTo>
                      <a:pt x="5" y="0"/>
                      <a:pt x="16" y="0"/>
                      <a:pt x="17" y="6"/>
                    </a:cubicBezTo>
                    <a:cubicBezTo>
                      <a:pt x="22" y="39"/>
                      <a:pt x="22" y="73"/>
                      <a:pt x="15" y="105"/>
                    </a:cubicBezTo>
                    <a:cubicBezTo>
                      <a:pt x="14" y="107"/>
                      <a:pt x="8" y="107"/>
                      <a:pt x="7" y="10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7" id="37"/>
              <p:cNvSpPr/>
              <p:nvPr/>
            </p:nvSpPr>
            <p:spPr>
              <a:xfrm>
                <a:off x="4073525" y="3998913"/>
                <a:ext cx="280988" cy="150813"/>
              </a:xfrm>
              <a:custGeom>
                <a:avLst/>
                <a:gdLst/>
                <a:ahLst/>
                <a:cxnLst/>
                <a:rect r="r" b="b" t="t" l="l"/>
                <a:pathLst>
                  <a:path w="142" h="76" stroke="true" fill="norm" extrusionOk="true">
                    <a:moveTo>
                      <a:pt x="116" y="15"/>
                    </a:moveTo>
                    <a:cubicBezTo>
                      <a:pt x="133" y="7"/>
                      <a:pt x="133" y="7"/>
                      <a:pt x="133" y="7"/>
                    </a:cubicBezTo>
                    <a:cubicBezTo>
                      <a:pt x="142" y="17"/>
                      <a:pt x="142" y="17"/>
                      <a:pt x="142" y="17"/>
                    </a:cubicBezTo>
                    <a:cubicBezTo>
                      <a:pt x="11" y="76"/>
                      <a:pt x="11" y="76"/>
                      <a:pt x="11" y="76"/>
                    </a:cubicBezTo>
                    <a:cubicBezTo>
                      <a:pt x="2" y="66"/>
                      <a:pt x="2" y="66"/>
                      <a:pt x="2" y="66"/>
                    </a:cubicBezTo>
                    <a:cubicBezTo>
                      <a:pt x="14" y="61"/>
                      <a:pt x="14" y="61"/>
                      <a:pt x="14" y="61"/>
                    </a:cubicBezTo>
                    <a:cubicBezTo>
                      <a:pt x="12" y="59"/>
                      <a:pt x="8" y="59"/>
                      <a:pt x="6" y="60"/>
                    </a:cubicBezTo>
                    <a:cubicBezTo>
                      <a:pt x="0" y="53"/>
                      <a:pt x="0" y="53"/>
                      <a:pt x="0" y="53"/>
                    </a:cubicBezTo>
                    <a:cubicBezTo>
                      <a:pt x="116" y="0"/>
                      <a:pt x="116" y="0"/>
                      <a:pt x="116" y="0"/>
                    </a:cubicBezTo>
                    <a:cubicBezTo>
                      <a:pt x="116" y="5"/>
                      <a:pt x="116" y="10"/>
                      <a:pt x="116" y="1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8" id="38"/>
              <p:cNvSpPr/>
              <p:nvPr/>
            </p:nvSpPr>
            <p:spPr>
              <a:xfrm>
                <a:off x="4076700" y="4114801"/>
                <a:ext cx="23813" cy="14288"/>
              </a:xfrm>
              <a:custGeom>
                <a:avLst/>
                <a:gdLst/>
                <a:ahLst/>
                <a:cxnLst/>
                <a:rect r="r" b="b" t="t" l="l"/>
                <a:pathLst>
                  <a:path w="12" h="7" stroke="true" fill="norm" extrusionOk="true">
                    <a:moveTo>
                      <a:pt x="12" y="2"/>
                    </a:moveTo>
                    <a:cubicBezTo>
                      <a:pt x="0" y="7"/>
                      <a:pt x="0" y="7"/>
                      <a:pt x="0" y="7"/>
                    </a:cubicBezTo>
                    <a:cubicBezTo>
                      <a:pt x="1" y="6"/>
                      <a:pt x="1" y="5"/>
                      <a:pt x="1" y="5"/>
                    </a:cubicBezTo>
                    <a:cubicBezTo>
                      <a:pt x="1" y="3"/>
                      <a:pt x="2" y="2"/>
                      <a:pt x="4" y="1"/>
                    </a:cubicBezTo>
                    <a:cubicBezTo>
                      <a:pt x="6" y="0"/>
                      <a:pt x="10" y="0"/>
                      <a:pt x="12" y="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9" id="39"/>
              <p:cNvSpPr/>
              <p:nvPr/>
            </p:nvSpPr>
            <p:spPr>
              <a:xfrm>
                <a:off x="3925888" y="4103688"/>
                <a:ext cx="169863" cy="114300"/>
              </a:xfrm>
              <a:custGeom>
                <a:avLst/>
                <a:gdLst/>
                <a:ahLst/>
                <a:cxnLst/>
                <a:rect r="r" b="b" t="t" l="l"/>
                <a:pathLst>
                  <a:path w="85" h="58" stroke="true" fill="norm" extrusionOk="true">
                    <a:moveTo>
                      <a:pt x="4" y="31"/>
                    </a:moveTo>
                    <a:cubicBezTo>
                      <a:pt x="74" y="0"/>
                      <a:pt x="74" y="0"/>
                      <a:pt x="74" y="0"/>
                    </a:cubicBezTo>
                    <a:cubicBezTo>
                      <a:pt x="80" y="7"/>
                      <a:pt x="80" y="7"/>
                      <a:pt x="80" y="7"/>
                    </a:cubicBezTo>
                    <a:cubicBezTo>
                      <a:pt x="78" y="8"/>
                      <a:pt x="77" y="9"/>
                      <a:pt x="77" y="11"/>
                    </a:cubicBezTo>
                    <a:cubicBezTo>
                      <a:pt x="77" y="11"/>
                      <a:pt x="77" y="12"/>
                      <a:pt x="76" y="13"/>
                    </a:cubicBezTo>
                    <a:cubicBezTo>
                      <a:pt x="85" y="23"/>
                      <a:pt x="85" y="23"/>
                      <a:pt x="85" y="23"/>
                    </a:cubicBezTo>
                    <a:cubicBezTo>
                      <a:pt x="10" y="58"/>
                      <a:pt x="10" y="58"/>
                      <a:pt x="10" y="58"/>
                    </a:cubicBezTo>
                    <a:cubicBezTo>
                      <a:pt x="0" y="46"/>
                      <a:pt x="0" y="46"/>
                      <a:pt x="0" y="46"/>
                    </a:cubicBezTo>
                    <a:cubicBezTo>
                      <a:pt x="1" y="45"/>
                      <a:pt x="1" y="45"/>
                      <a:pt x="1" y="44"/>
                    </a:cubicBezTo>
                    <a:cubicBezTo>
                      <a:pt x="2" y="40"/>
                      <a:pt x="3" y="36"/>
                      <a:pt x="4" y="3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0" id="40"/>
              <p:cNvSpPr/>
              <p:nvPr/>
            </p:nvSpPr>
            <p:spPr>
              <a:xfrm>
                <a:off x="3981450" y="3630613"/>
                <a:ext cx="155575" cy="100013"/>
              </a:xfrm>
              <a:custGeom>
                <a:avLst/>
                <a:gdLst/>
                <a:ahLst/>
                <a:cxnLst/>
                <a:rect r="r" b="b" t="t" l="l"/>
                <a:pathLst>
                  <a:path w="78" h="51" stroke="true" fill="norm" extrusionOk="true">
                    <a:moveTo>
                      <a:pt x="78" y="14"/>
                    </a:moveTo>
                    <a:cubicBezTo>
                      <a:pt x="0" y="51"/>
                      <a:pt x="0" y="51"/>
                      <a:pt x="0" y="51"/>
                    </a:cubicBezTo>
                    <a:cubicBezTo>
                      <a:pt x="1" y="48"/>
                      <a:pt x="2" y="46"/>
                      <a:pt x="4" y="44"/>
                    </a:cubicBezTo>
                    <a:cubicBezTo>
                      <a:pt x="7" y="42"/>
                      <a:pt x="5" y="38"/>
                      <a:pt x="2" y="36"/>
                    </a:cubicBezTo>
                    <a:cubicBezTo>
                      <a:pt x="77" y="0"/>
                      <a:pt x="77" y="0"/>
                      <a:pt x="77" y="0"/>
                    </a:cubicBezTo>
                    <a:cubicBezTo>
                      <a:pt x="77" y="5"/>
                      <a:pt x="77" y="10"/>
                      <a:pt x="78" y="1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1" id="41"/>
              <p:cNvSpPr/>
              <p:nvPr/>
            </p:nvSpPr>
            <p:spPr>
              <a:xfrm>
                <a:off x="3949700" y="3730626"/>
                <a:ext cx="42863" cy="242888"/>
              </a:xfrm>
              <a:custGeom>
                <a:avLst/>
                <a:gdLst/>
                <a:ahLst/>
                <a:cxnLst/>
                <a:rect r="r" b="b" t="t" l="l"/>
                <a:pathLst>
                  <a:path w="21" h="122" stroke="true" fill="norm" extrusionOk="true">
                    <a:moveTo>
                      <a:pt x="1" y="24"/>
                    </a:moveTo>
                    <a:cubicBezTo>
                      <a:pt x="1" y="20"/>
                      <a:pt x="0" y="14"/>
                      <a:pt x="1" y="8"/>
                    </a:cubicBezTo>
                    <a:cubicBezTo>
                      <a:pt x="16" y="0"/>
                      <a:pt x="16" y="0"/>
                      <a:pt x="16" y="0"/>
                    </a:cubicBezTo>
                    <a:cubicBezTo>
                      <a:pt x="14" y="12"/>
                      <a:pt x="20" y="33"/>
                      <a:pt x="20" y="40"/>
                    </a:cubicBezTo>
                    <a:cubicBezTo>
                      <a:pt x="21" y="66"/>
                      <a:pt x="20" y="93"/>
                      <a:pt x="15" y="119"/>
                    </a:cubicBezTo>
                    <a:cubicBezTo>
                      <a:pt x="14" y="122"/>
                      <a:pt x="7" y="122"/>
                      <a:pt x="7" y="119"/>
                    </a:cubicBezTo>
                    <a:cubicBezTo>
                      <a:pt x="0" y="87"/>
                      <a:pt x="1" y="55"/>
                      <a:pt x="1" y="2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2" id="42"/>
              <p:cNvSpPr/>
              <p:nvPr/>
            </p:nvSpPr>
            <p:spPr>
              <a:xfrm>
                <a:off x="3952875" y="3702051"/>
                <a:ext cx="42863" cy="44450"/>
              </a:xfrm>
              <a:custGeom>
                <a:avLst/>
                <a:gdLst/>
                <a:ahLst/>
                <a:cxnLst/>
                <a:rect r="r" b="b" t="t" l="l"/>
                <a:pathLst>
                  <a:path w="22" h="23" stroke="true" fill="norm" extrusionOk="true">
                    <a:moveTo>
                      <a:pt x="0" y="23"/>
                    </a:moveTo>
                    <a:cubicBezTo>
                      <a:pt x="0" y="17"/>
                      <a:pt x="1" y="11"/>
                      <a:pt x="3" y="7"/>
                    </a:cubicBezTo>
                    <a:cubicBezTo>
                      <a:pt x="17" y="0"/>
                      <a:pt x="17" y="0"/>
                      <a:pt x="17" y="0"/>
                    </a:cubicBezTo>
                    <a:cubicBezTo>
                      <a:pt x="20" y="2"/>
                      <a:pt x="22" y="6"/>
                      <a:pt x="19" y="8"/>
                    </a:cubicBezTo>
                    <a:cubicBezTo>
                      <a:pt x="17" y="10"/>
                      <a:pt x="16" y="12"/>
                      <a:pt x="15" y="15"/>
                    </a:cubicBezTo>
                    <a:lnTo>
                      <a:pt x="0" y="23"/>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3" id="43"/>
              <p:cNvSpPr/>
              <p:nvPr/>
            </p:nvSpPr>
            <p:spPr>
              <a:xfrm>
                <a:off x="3806825" y="3714751"/>
                <a:ext cx="150813" cy="100013"/>
              </a:xfrm>
              <a:custGeom>
                <a:avLst/>
                <a:gdLst/>
                <a:ahLst/>
                <a:cxnLst/>
                <a:rect r="r" b="b" t="t" l="l"/>
                <a:pathLst>
                  <a:path w="76" h="50" stroke="true" fill="norm" extrusionOk="true">
                    <a:moveTo>
                      <a:pt x="1" y="36"/>
                    </a:moveTo>
                    <a:cubicBezTo>
                      <a:pt x="76" y="0"/>
                      <a:pt x="76" y="0"/>
                      <a:pt x="76" y="0"/>
                    </a:cubicBezTo>
                    <a:cubicBezTo>
                      <a:pt x="74" y="4"/>
                      <a:pt x="73" y="10"/>
                      <a:pt x="73" y="16"/>
                    </a:cubicBezTo>
                    <a:cubicBezTo>
                      <a:pt x="0" y="50"/>
                      <a:pt x="0" y="50"/>
                      <a:pt x="0" y="50"/>
                    </a:cubicBezTo>
                    <a:cubicBezTo>
                      <a:pt x="1" y="46"/>
                      <a:pt x="1" y="42"/>
                      <a:pt x="1" y="38"/>
                    </a:cubicBezTo>
                    <a:cubicBezTo>
                      <a:pt x="1" y="37"/>
                      <a:pt x="1" y="36"/>
                      <a:pt x="1" y="3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4" id="44"/>
              <p:cNvSpPr/>
              <p:nvPr/>
            </p:nvSpPr>
            <p:spPr>
              <a:xfrm>
                <a:off x="3906838" y="4022726"/>
                <a:ext cx="53975" cy="153988"/>
              </a:xfrm>
              <a:custGeom>
                <a:avLst/>
                <a:gdLst/>
                <a:ahLst/>
                <a:cxnLst/>
                <a:rect r="r" b="b" t="t" l="l"/>
                <a:pathLst>
                  <a:path w="27" h="78" stroke="true" fill="norm" extrusionOk="true">
                    <a:moveTo>
                      <a:pt x="22" y="9"/>
                    </a:moveTo>
                    <a:cubicBezTo>
                      <a:pt x="21" y="19"/>
                      <a:pt x="24" y="30"/>
                      <a:pt x="21" y="41"/>
                    </a:cubicBezTo>
                    <a:cubicBezTo>
                      <a:pt x="19" y="52"/>
                      <a:pt x="17" y="62"/>
                      <a:pt x="14" y="72"/>
                    </a:cubicBezTo>
                    <a:cubicBezTo>
                      <a:pt x="2" y="78"/>
                      <a:pt x="2" y="78"/>
                      <a:pt x="2" y="78"/>
                    </a:cubicBezTo>
                    <a:cubicBezTo>
                      <a:pt x="0" y="68"/>
                      <a:pt x="0" y="57"/>
                      <a:pt x="3" y="46"/>
                    </a:cubicBezTo>
                    <a:cubicBezTo>
                      <a:pt x="6" y="33"/>
                      <a:pt x="3" y="17"/>
                      <a:pt x="10" y="4"/>
                    </a:cubicBezTo>
                    <a:cubicBezTo>
                      <a:pt x="11" y="2"/>
                      <a:pt x="13" y="1"/>
                      <a:pt x="16" y="1"/>
                    </a:cubicBezTo>
                    <a:cubicBezTo>
                      <a:pt x="17" y="1"/>
                      <a:pt x="18" y="1"/>
                      <a:pt x="19" y="1"/>
                    </a:cubicBezTo>
                    <a:cubicBezTo>
                      <a:pt x="26" y="0"/>
                      <a:pt x="27" y="6"/>
                      <a:pt x="22" y="9"/>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5" id="45"/>
              <p:cNvSpPr/>
              <p:nvPr/>
            </p:nvSpPr>
            <p:spPr>
              <a:xfrm>
                <a:off x="3910013" y="4165601"/>
                <a:ext cx="23813" cy="31750"/>
              </a:xfrm>
              <a:custGeom>
                <a:avLst/>
                <a:gdLst/>
                <a:ahLst/>
                <a:cxnLst/>
                <a:rect r="r" b="b" t="t" l="l"/>
                <a:pathLst>
                  <a:path w="12" h="16" stroke="true" fill="norm" extrusionOk="true">
                    <a:moveTo>
                      <a:pt x="8" y="15"/>
                    </a:moveTo>
                    <a:cubicBezTo>
                      <a:pt x="6" y="16"/>
                      <a:pt x="2" y="15"/>
                      <a:pt x="1" y="13"/>
                    </a:cubicBezTo>
                    <a:cubicBezTo>
                      <a:pt x="0" y="11"/>
                      <a:pt x="0" y="9"/>
                      <a:pt x="0" y="6"/>
                    </a:cubicBezTo>
                    <a:cubicBezTo>
                      <a:pt x="12" y="0"/>
                      <a:pt x="12" y="0"/>
                      <a:pt x="12" y="0"/>
                    </a:cubicBezTo>
                    <a:cubicBezTo>
                      <a:pt x="11" y="5"/>
                      <a:pt x="10" y="9"/>
                      <a:pt x="9" y="13"/>
                    </a:cubicBezTo>
                    <a:cubicBezTo>
                      <a:pt x="9" y="14"/>
                      <a:pt x="9" y="14"/>
                      <a:pt x="8" y="1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6" id="46"/>
              <p:cNvSpPr/>
              <p:nvPr/>
            </p:nvSpPr>
            <p:spPr>
              <a:xfrm>
                <a:off x="741363" y="2330451"/>
                <a:ext cx="3135313" cy="1244600"/>
              </a:xfrm>
              <a:custGeom>
                <a:avLst/>
                <a:gdLst/>
                <a:ahLst/>
                <a:cxnLst/>
                <a:rect r="r" b="b" t="t" l="l"/>
                <a:pathLst>
                  <a:path w="1581" h="628" stroke="true" fill="norm" extrusionOk="true">
                    <a:moveTo>
                      <a:pt x="1564" y="513"/>
                    </a:moveTo>
                    <a:cubicBezTo>
                      <a:pt x="0" y="7"/>
                      <a:pt x="0" y="7"/>
                      <a:pt x="0" y="7"/>
                    </a:cubicBezTo>
                    <a:cubicBezTo>
                      <a:pt x="19" y="0"/>
                      <a:pt x="19" y="0"/>
                      <a:pt x="19" y="0"/>
                    </a:cubicBezTo>
                    <a:cubicBezTo>
                      <a:pt x="1570" y="502"/>
                      <a:pt x="1570" y="502"/>
                      <a:pt x="1570" y="502"/>
                    </a:cubicBezTo>
                    <a:cubicBezTo>
                      <a:pt x="1576" y="504"/>
                      <a:pt x="1580" y="508"/>
                      <a:pt x="1580" y="513"/>
                    </a:cubicBezTo>
                    <a:cubicBezTo>
                      <a:pt x="1581" y="517"/>
                      <a:pt x="1577" y="522"/>
                      <a:pt x="1572" y="524"/>
                    </a:cubicBezTo>
                    <a:cubicBezTo>
                      <a:pt x="1326" y="628"/>
                      <a:pt x="1326" y="628"/>
                      <a:pt x="1326" y="628"/>
                    </a:cubicBezTo>
                    <a:cubicBezTo>
                      <a:pt x="1333" y="625"/>
                      <a:pt x="1335" y="618"/>
                      <a:pt x="1331" y="612"/>
                    </a:cubicBezTo>
                    <a:lnTo>
                      <a:pt x="1564" y="513"/>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7" id="47"/>
              <p:cNvSpPr/>
              <p:nvPr/>
            </p:nvSpPr>
            <p:spPr>
              <a:xfrm>
                <a:off x="3783013" y="3965576"/>
                <a:ext cx="61913" cy="117475"/>
              </a:xfrm>
              <a:custGeom>
                <a:avLst/>
                <a:gdLst/>
                <a:ahLst/>
                <a:cxnLst/>
                <a:rect r="r" b="b" t="t" l="l"/>
                <a:pathLst>
                  <a:path w="31" h="60" stroke="true" fill="norm" extrusionOk="true">
                    <a:moveTo>
                      <a:pt x="9" y="56"/>
                    </a:moveTo>
                    <a:cubicBezTo>
                      <a:pt x="0" y="39"/>
                      <a:pt x="6" y="21"/>
                      <a:pt x="11" y="5"/>
                    </a:cubicBezTo>
                    <a:cubicBezTo>
                      <a:pt x="12" y="2"/>
                      <a:pt x="16" y="0"/>
                      <a:pt x="19" y="0"/>
                    </a:cubicBezTo>
                    <a:cubicBezTo>
                      <a:pt x="23" y="0"/>
                      <a:pt x="23" y="0"/>
                      <a:pt x="23" y="0"/>
                    </a:cubicBezTo>
                    <a:cubicBezTo>
                      <a:pt x="30" y="0"/>
                      <a:pt x="31" y="7"/>
                      <a:pt x="26" y="10"/>
                    </a:cubicBezTo>
                    <a:cubicBezTo>
                      <a:pt x="25" y="17"/>
                      <a:pt x="24" y="23"/>
                      <a:pt x="24" y="30"/>
                    </a:cubicBezTo>
                    <a:cubicBezTo>
                      <a:pt x="24" y="39"/>
                      <a:pt x="24" y="48"/>
                      <a:pt x="20" y="56"/>
                    </a:cubicBezTo>
                    <a:cubicBezTo>
                      <a:pt x="18" y="60"/>
                      <a:pt x="11" y="60"/>
                      <a:pt x="9" y="5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8" id="48"/>
              <p:cNvSpPr/>
              <p:nvPr/>
            </p:nvSpPr>
            <p:spPr>
              <a:xfrm>
                <a:off x="3778250" y="3786188"/>
                <a:ext cx="31750" cy="41275"/>
              </a:xfrm>
              <a:custGeom>
                <a:avLst/>
                <a:gdLst/>
                <a:ahLst/>
                <a:cxnLst/>
                <a:rect r="r" b="b" t="t" l="l"/>
                <a:pathLst>
                  <a:path w="16" h="21" stroke="true" fill="norm" extrusionOk="true">
                    <a:moveTo>
                      <a:pt x="16" y="0"/>
                    </a:moveTo>
                    <a:cubicBezTo>
                      <a:pt x="16" y="0"/>
                      <a:pt x="16" y="1"/>
                      <a:pt x="16" y="2"/>
                    </a:cubicBezTo>
                    <a:cubicBezTo>
                      <a:pt x="16" y="6"/>
                      <a:pt x="16" y="10"/>
                      <a:pt x="15" y="14"/>
                    </a:cubicBezTo>
                    <a:cubicBezTo>
                      <a:pt x="2" y="21"/>
                      <a:pt x="2" y="21"/>
                      <a:pt x="2" y="21"/>
                    </a:cubicBezTo>
                    <a:cubicBezTo>
                      <a:pt x="1" y="16"/>
                      <a:pt x="0" y="12"/>
                      <a:pt x="0" y="7"/>
                    </a:cubicBezTo>
                    <a:lnTo>
                      <a:pt x="16"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9" id="49"/>
              <p:cNvSpPr/>
              <p:nvPr/>
            </p:nvSpPr>
            <p:spPr>
              <a:xfrm>
                <a:off x="3781425" y="3814763"/>
                <a:ext cx="25400" cy="33338"/>
              </a:xfrm>
              <a:custGeom>
                <a:avLst/>
                <a:gdLst/>
                <a:ahLst/>
                <a:cxnLst/>
                <a:rect r="r" b="b" t="t" l="l"/>
                <a:pathLst>
                  <a:path w="13" h="17" stroke="true" fill="norm" extrusionOk="true">
                    <a:moveTo>
                      <a:pt x="0" y="7"/>
                    </a:moveTo>
                    <a:cubicBezTo>
                      <a:pt x="13" y="0"/>
                      <a:pt x="13" y="0"/>
                      <a:pt x="13" y="0"/>
                    </a:cubicBezTo>
                    <a:cubicBezTo>
                      <a:pt x="13" y="5"/>
                      <a:pt x="12" y="10"/>
                      <a:pt x="10" y="14"/>
                    </a:cubicBezTo>
                    <a:cubicBezTo>
                      <a:pt x="9" y="17"/>
                      <a:pt x="3" y="17"/>
                      <a:pt x="2" y="14"/>
                    </a:cubicBezTo>
                    <a:cubicBezTo>
                      <a:pt x="1" y="12"/>
                      <a:pt x="0" y="9"/>
                      <a:pt x="0" y="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0" id="50"/>
              <p:cNvSpPr/>
              <p:nvPr/>
            </p:nvSpPr>
            <p:spPr>
              <a:xfrm>
                <a:off x="3644900" y="3800476"/>
                <a:ext cx="136525" cy="93663"/>
              </a:xfrm>
              <a:custGeom>
                <a:avLst/>
                <a:gdLst/>
                <a:ahLst/>
                <a:cxnLst/>
                <a:rect r="r" b="b" t="t" l="l"/>
                <a:pathLst>
                  <a:path w="69" h="47" stroke="true" fill="norm" extrusionOk="true">
                    <a:moveTo>
                      <a:pt x="69" y="14"/>
                    </a:moveTo>
                    <a:cubicBezTo>
                      <a:pt x="0" y="47"/>
                      <a:pt x="0" y="47"/>
                      <a:pt x="0" y="47"/>
                    </a:cubicBezTo>
                    <a:cubicBezTo>
                      <a:pt x="1" y="42"/>
                      <a:pt x="2" y="36"/>
                      <a:pt x="2" y="31"/>
                    </a:cubicBezTo>
                    <a:cubicBezTo>
                      <a:pt x="67" y="0"/>
                      <a:pt x="67" y="0"/>
                      <a:pt x="67" y="0"/>
                    </a:cubicBezTo>
                    <a:cubicBezTo>
                      <a:pt x="67" y="5"/>
                      <a:pt x="68" y="9"/>
                      <a:pt x="69" y="1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1" id="51"/>
              <p:cNvSpPr/>
              <p:nvPr/>
            </p:nvSpPr>
            <p:spPr>
              <a:xfrm>
                <a:off x="735013" y="2370138"/>
                <a:ext cx="3035300" cy="3019425"/>
              </a:xfrm>
              <a:custGeom>
                <a:avLst/>
                <a:gdLst/>
                <a:ahLst/>
                <a:cxnLst/>
                <a:rect r="r" b="b" t="t" l="l"/>
                <a:pathLst>
                  <a:path w="1530" h="1524" stroke="true" fill="norm" extrusionOk="true">
                    <a:moveTo>
                      <a:pt x="1530" y="495"/>
                    </a:moveTo>
                    <a:cubicBezTo>
                      <a:pt x="1311" y="588"/>
                      <a:pt x="1311" y="588"/>
                      <a:pt x="1311" y="588"/>
                    </a:cubicBezTo>
                    <a:cubicBezTo>
                      <a:pt x="1311" y="588"/>
                      <a:pt x="1311" y="588"/>
                      <a:pt x="1311" y="588"/>
                    </a:cubicBezTo>
                    <a:cubicBezTo>
                      <a:pt x="1310" y="588"/>
                      <a:pt x="1310" y="588"/>
                      <a:pt x="1310" y="588"/>
                    </a:cubicBezTo>
                    <a:cubicBezTo>
                      <a:pt x="1300" y="593"/>
                      <a:pt x="1300" y="593"/>
                      <a:pt x="1300" y="593"/>
                    </a:cubicBezTo>
                    <a:cubicBezTo>
                      <a:pt x="530" y="358"/>
                      <a:pt x="530" y="358"/>
                      <a:pt x="530" y="358"/>
                    </a:cubicBezTo>
                    <a:cubicBezTo>
                      <a:pt x="530" y="358"/>
                      <a:pt x="530" y="358"/>
                      <a:pt x="530" y="358"/>
                    </a:cubicBezTo>
                    <a:cubicBezTo>
                      <a:pt x="235" y="269"/>
                      <a:pt x="235" y="269"/>
                      <a:pt x="235" y="269"/>
                    </a:cubicBezTo>
                    <a:cubicBezTo>
                      <a:pt x="230" y="267"/>
                      <a:pt x="224" y="268"/>
                      <a:pt x="220" y="270"/>
                    </a:cubicBezTo>
                    <a:cubicBezTo>
                      <a:pt x="215" y="272"/>
                      <a:pt x="213" y="276"/>
                      <a:pt x="213" y="280"/>
                    </a:cubicBezTo>
                    <a:cubicBezTo>
                      <a:pt x="213" y="1524"/>
                      <a:pt x="213" y="1524"/>
                      <a:pt x="213" y="1524"/>
                    </a:cubicBezTo>
                    <a:cubicBezTo>
                      <a:pt x="0" y="1405"/>
                      <a:pt x="0" y="1405"/>
                      <a:pt x="0" y="1405"/>
                    </a:cubicBezTo>
                    <a:cubicBezTo>
                      <a:pt x="0" y="0"/>
                      <a:pt x="0" y="0"/>
                      <a:pt x="0" y="0"/>
                    </a:cubicBezTo>
                    <a:lnTo>
                      <a:pt x="1530" y="495"/>
                    </a:lnTo>
                    <a:close/>
                  </a:path>
                </a:pathLst>
              </a:custGeom>
              <a:solidFill>
                <a:schemeClr val="accent2"/>
              </a:solidFill>
            </p:spPr>
            <p:txBody>
              <a:bodyPr vert="horz" anchor="t" wrap="square" tIns="45720" lIns="91440" bIns="45720" rIns="91440">
                <a:prstTxWarp prst="textNoShape">
                  <a:avLst/>
                </a:prstTxWarp>
                <a:normAutofit/>
              </a:bodyPr>
              <a:p>
                <a:pPr algn="l" marL="0"/>
              </a:p>
            </p:txBody>
          </p:sp>
          <p:sp>
            <p:nvSpPr>
              <p:cNvPr name="Freeform 52" id="52"/>
              <p:cNvSpPr/>
              <p:nvPr/>
            </p:nvSpPr>
            <p:spPr>
              <a:xfrm>
                <a:off x="3740150" y="4143376"/>
                <a:ext cx="46038" cy="85725"/>
              </a:xfrm>
              <a:custGeom>
                <a:avLst/>
                <a:gdLst/>
                <a:ahLst/>
                <a:cxnLst/>
                <a:rect r="r" b="b" t="t" l="l"/>
                <a:pathLst>
                  <a:path w="23" h="43" stroke="true" fill="norm" extrusionOk="true">
                    <a:moveTo>
                      <a:pt x="8" y="41"/>
                    </a:moveTo>
                    <a:cubicBezTo>
                      <a:pt x="0" y="32"/>
                      <a:pt x="5" y="16"/>
                      <a:pt x="6" y="6"/>
                    </a:cubicBezTo>
                    <a:cubicBezTo>
                      <a:pt x="6" y="0"/>
                      <a:pt x="17" y="0"/>
                      <a:pt x="18" y="6"/>
                    </a:cubicBezTo>
                    <a:cubicBezTo>
                      <a:pt x="19" y="16"/>
                      <a:pt x="23" y="32"/>
                      <a:pt x="15" y="41"/>
                    </a:cubicBezTo>
                    <a:cubicBezTo>
                      <a:pt x="14" y="43"/>
                      <a:pt x="10" y="43"/>
                      <a:pt x="8" y="4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3" id="53"/>
              <p:cNvSpPr/>
              <p:nvPr/>
            </p:nvSpPr>
            <p:spPr>
              <a:xfrm>
                <a:off x="3644900" y="3929063"/>
                <a:ext cx="57150" cy="201613"/>
              </a:xfrm>
              <a:custGeom>
                <a:avLst/>
                <a:gdLst/>
                <a:ahLst/>
                <a:cxnLst/>
                <a:rect r="r" b="b" t="t" l="l"/>
                <a:pathLst>
                  <a:path w="29" h="102" stroke="true" fill="norm" extrusionOk="true">
                    <a:moveTo>
                      <a:pt x="23" y="61"/>
                    </a:moveTo>
                    <a:cubicBezTo>
                      <a:pt x="22" y="74"/>
                      <a:pt x="18" y="87"/>
                      <a:pt x="10" y="98"/>
                    </a:cubicBezTo>
                    <a:cubicBezTo>
                      <a:pt x="8" y="102"/>
                      <a:pt x="1" y="100"/>
                      <a:pt x="1" y="97"/>
                    </a:cubicBezTo>
                    <a:cubicBezTo>
                      <a:pt x="0" y="81"/>
                      <a:pt x="4" y="65"/>
                      <a:pt x="4" y="49"/>
                    </a:cubicBezTo>
                    <a:cubicBezTo>
                      <a:pt x="5" y="34"/>
                      <a:pt x="3" y="21"/>
                      <a:pt x="11" y="7"/>
                    </a:cubicBezTo>
                    <a:cubicBezTo>
                      <a:pt x="14" y="0"/>
                      <a:pt x="29" y="2"/>
                      <a:pt x="26" y="10"/>
                    </a:cubicBezTo>
                    <a:cubicBezTo>
                      <a:pt x="19" y="26"/>
                      <a:pt x="25" y="44"/>
                      <a:pt x="23" y="6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4" id="54"/>
              <p:cNvSpPr/>
              <p:nvPr/>
            </p:nvSpPr>
            <p:spPr>
              <a:xfrm>
                <a:off x="3648075" y="4176713"/>
                <a:ext cx="298450" cy="168275"/>
              </a:xfrm>
              <a:custGeom>
                <a:avLst/>
                <a:gdLst/>
                <a:ahLst/>
                <a:cxnLst/>
                <a:rect r="r" b="b" t="t" l="l"/>
                <a:pathLst>
                  <a:path w="150" h="85" stroke="true" fill="norm" extrusionOk="true">
                    <a:moveTo>
                      <a:pt x="133" y="7"/>
                    </a:moveTo>
                    <a:cubicBezTo>
                      <a:pt x="134" y="9"/>
                      <a:pt x="138" y="10"/>
                      <a:pt x="140" y="9"/>
                    </a:cubicBezTo>
                    <a:cubicBezTo>
                      <a:pt x="150" y="21"/>
                      <a:pt x="150" y="21"/>
                      <a:pt x="150" y="21"/>
                    </a:cubicBezTo>
                    <a:cubicBezTo>
                      <a:pt x="8" y="85"/>
                      <a:pt x="8" y="85"/>
                      <a:pt x="8" y="85"/>
                    </a:cubicBezTo>
                    <a:cubicBezTo>
                      <a:pt x="0" y="74"/>
                      <a:pt x="0" y="74"/>
                      <a:pt x="0" y="74"/>
                    </a:cubicBezTo>
                    <a:cubicBezTo>
                      <a:pt x="0" y="70"/>
                      <a:pt x="0" y="65"/>
                      <a:pt x="0" y="60"/>
                    </a:cubicBezTo>
                    <a:cubicBezTo>
                      <a:pt x="132" y="0"/>
                      <a:pt x="132" y="0"/>
                      <a:pt x="132" y="0"/>
                    </a:cubicBezTo>
                    <a:cubicBezTo>
                      <a:pt x="132" y="3"/>
                      <a:pt x="132" y="5"/>
                      <a:pt x="133" y="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5" id="55"/>
              <p:cNvSpPr/>
              <p:nvPr/>
            </p:nvSpPr>
            <p:spPr>
              <a:xfrm>
                <a:off x="3595688" y="3862388"/>
                <a:ext cx="52388" cy="25400"/>
              </a:xfrm>
              <a:custGeom>
                <a:avLst/>
                <a:gdLst/>
                <a:ahLst/>
                <a:cxnLst/>
                <a:rect r="r" b="b" t="t" l="l"/>
                <a:pathLst>
                  <a:path w="33" h="16" stroke="true" fill="norm" extrusionOk="true">
                    <a:moveTo>
                      <a:pt x="33" y="0"/>
                    </a:moveTo>
                    <a:lnTo>
                      <a:pt x="33" y="0"/>
                    </a:lnTo>
                    <a:lnTo>
                      <a:pt x="0" y="16"/>
                    </a:lnTo>
                    <a:lnTo>
                      <a:pt x="33"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6" id="56"/>
              <p:cNvSpPr/>
              <p:nvPr/>
            </p:nvSpPr>
            <p:spPr>
              <a:xfrm>
                <a:off x="3594100" y="3862388"/>
                <a:ext cx="53975" cy="52388"/>
              </a:xfrm>
              <a:custGeom>
                <a:avLst/>
                <a:gdLst/>
                <a:ahLst/>
                <a:cxnLst/>
                <a:rect r="r" b="b" t="t" l="l"/>
                <a:pathLst>
                  <a:path w="28" h="27" stroke="true" fill="norm" extrusionOk="true">
                    <a:moveTo>
                      <a:pt x="1" y="13"/>
                    </a:moveTo>
                    <a:cubicBezTo>
                      <a:pt x="28" y="0"/>
                      <a:pt x="28" y="0"/>
                      <a:pt x="28" y="0"/>
                    </a:cubicBezTo>
                    <a:cubicBezTo>
                      <a:pt x="28" y="5"/>
                      <a:pt x="27" y="11"/>
                      <a:pt x="26" y="16"/>
                    </a:cubicBezTo>
                    <a:cubicBezTo>
                      <a:pt x="2" y="27"/>
                      <a:pt x="2" y="27"/>
                      <a:pt x="2" y="27"/>
                    </a:cubicBezTo>
                    <a:cubicBezTo>
                      <a:pt x="0" y="22"/>
                      <a:pt x="0" y="18"/>
                      <a:pt x="1" y="1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7" id="57"/>
              <p:cNvSpPr/>
              <p:nvPr/>
            </p:nvSpPr>
            <p:spPr>
              <a:xfrm>
                <a:off x="3606800" y="4295776"/>
                <a:ext cx="41275" cy="46038"/>
              </a:xfrm>
              <a:custGeom>
                <a:avLst/>
                <a:gdLst/>
                <a:ahLst/>
                <a:cxnLst/>
                <a:rect r="r" b="b" t="t" l="l"/>
                <a:pathLst>
                  <a:path w="21" h="23" stroke="true" fill="norm" extrusionOk="true">
                    <a:moveTo>
                      <a:pt x="21" y="0"/>
                    </a:moveTo>
                    <a:cubicBezTo>
                      <a:pt x="21" y="5"/>
                      <a:pt x="21" y="10"/>
                      <a:pt x="21" y="14"/>
                    </a:cubicBezTo>
                    <a:cubicBezTo>
                      <a:pt x="2" y="23"/>
                      <a:pt x="2" y="23"/>
                      <a:pt x="2" y="23"/>
                    </a:cubicBezTo>
                    <a:cubicBezTo>
                      <a:pt x="1" y="19"/>
                      <a:pt x="0" y="14"/>
                      <a:pt x="0" y="10"/>
                    </a:cubicBezTo>
                    <a:lnTo>
                      <a:pt x="21"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8" id="58"/>
              <p:cNvSpPr/>
              <p:nvPr/>
            </p:nvSpPr>
            <p:spPr>
              <a:xfrm>
                <a:off x="3597275" y="3894138"/>
                <a:ext cx="47625" cy="52388"/>
              </a:xfrm>
              <a:custGeom>
                <a:avLst/>
                <a:gdLst/>
                <a:ahLst/>
                <a:cxnLst/>
                <a:rect r="r" b="b" t="t" l="l"/>
                <a:pathLst>
                  <a:path w="24" h="27" stroke="true" fill="norm" extrusionOk="true">
                    <a:moveTo>
                      <a:pt x="0" y="11"/>
                    </a:moveTo>
                    <a:cubicBezTo>
                      <a:pt x="24" y="0"/>
                      <a:pt x="24" y="0"/>
                      <a:pt x="24" y="0"/>
                    </a:cubicBezTo>
                    <a:cubicBezTo>
                      <a:pt x="22" y="8"/>
                      <a:pt x="19" y="15"/>
                      <a:pt x="16" y="22"/>
                    </a:cubicBezTo>
                    <a:cubicBezTo>
                      <a:pt x="14" y="27"/>
                      <a:pt x="6" y="26"/>
                      <a:pt x="4" y="22"/>
                    </a:cubicBezTo>
                    <a:cubicBezTo>
                      <a:pt x="2" y="18"/>
                      <a:pt x="1" y="15"/>
                      <a:pt x="0" y="1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9" id="59"/>
              <p:cNvSpPr/>
              <p:nvPr/>
            </p:nvSpPr>
            <p:spPr>
              <a:xfrm>
                <a:off x="3603625" y="4197351"/>
                <a:ext cx="44450" cy="117475"/>
              </a:xfrm>
              <a:custGeom>
                <a:avLst/>
                <a:gdLst/>
                <a:ahLst/>
                <a:cxnLst/>
                <a:rect r="r" b="b" t="t" l="l"/>
                <a:pathLst>
                  <a:path w="23" h="60" stroke="true" fill="norm" extrusionOk="true">
                    <a:moveTo>
                      <a:pt x="3" y="7"/>
                    </a:moveTo>
                    <a:cubicBezTo>
                      <a:pt x="4" y="0"/>
                      <a:pt x="16" y="0"/>
                      <a:pt x="17" y="7"/>
                    </a:cubicBezTo>
                    <a:cubicBezTo>
                      <a:pt x="19" y="20"/>
                      <a:pt x="22" y="35"/>
                      <a:pt x="23" y="50"/>
                    </a:cubicBezTo>
                    <a:cubicBezTo>
                      <a:pt x="2" y="60"/>
                      <a:pt x="2" y="60"/>
                      <a:pt x="2" y="60"/>
                    </a:cubicBezTo>
                    <a:cubicBezTo>
                      <a:pt x="0" y="42"/>
                      <a:pt x="0" y="23"/>
                      <a:pt x="3" y="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0" id="60"/>
              <p:cNvSpPr/>
              <p:nvPr/>
            </p:nvSpPr>
            <p:spPr>
              <a:xfrm>
                <a:off x="3444875" y="4122738"/>
                <a:ext cx="61913" cy="196850"/>
              </a:xfrm>
              <a:custGeom>
                <a:avLst/>
                <a:gdLst/>
                <a:ahLst/>
                <a:cxnLst/>
                <a:rect r="r" b="b" t="t" l="l"/>
                <a:pathLst>
                  <a:path w="31" h="99" stroke="true" fill="norm" extrusionOk="true">
                    <a:moveTo>
                      <a:pt x="7" y="51"/>
                    </a:moveTo>
                    <a:cubicBezTo>
                      <a:pt x="7" y="37"/>
                      <a:pt x="4" y="24"/>
                      <a:pt x="10" y="10"/>
                    </a:cubicBezTo>
                    <a:cubicBezTo>
                      <a:pt x="10" y="9"/>
                      <a:pt x="11" y="8"/>
                      <a:pt x="12" y="8"/>
                    </a:cubicBezTo>
                    <a:cubicBezTo>
                      <a:pt x="12" y="6"/>
                      <a:pt x="12" y="5"/>
                      <a:pt x="12" y="4"/>
                    </a:cubicBezTo>
                    <a:cubicBezTo>
                      <a:pt x="13" y="0"/>
                      <a:pt x="20" y="0"/>
                      <a:pt x="20" y="4"/>
                    </a:cubicBezTo>
                    <a:cubicBezTo>
                      <a:pt x="20" y="5"/>
                      <a:pt x="20" y="5"/>
                      <a:pt x="20" y="6"/>
                    </a:cubicBezTo>
                    <a:cubicBezTo>
                      <a:pt x="27" y="6"/>
                      <a:pt x="31" y="13"/>
                      <a:pt x="24" y="16"/>
                    </a:cubicBezTo>
                    <a:cubicBezTo>
                      <a:pt x="22" y="42"/>
                      <a:pt x="31" y="69"/>
                      <a:pt x="18" y="95"/>
                    </a:cubicBezTo>
                    <a:cubicBezTo>
                      <a:pt x="16" y="99"/>
                      <a:pt x="8" y="99"/>
                      <a:pt x="7" y="95"/>
                    </a:cubicBezTo>
                    <a:cubicBezTo>
                      <a:pt x="0" y="80"/>
                      <a:pt x="6" y="65"/>
                      <a:pt x="7" y="5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1" id="61"/>
              <p:cNvSpPr/>
              <p:nvPr/>
            </p:nvSpPr>
            <p:spPr>
              <a:xfrm>
                <a:off x="3471863" y="3943351"/>
                <a:ext cx="6350" cy="1588"/>
              </a:xfrm>
              <a:custGeom>
                <a:avLst/>
                <a:gdLst/>
                <a:ahLst/>
                <a:cxnLst/>
                <a:rect r="r" b="b" t="t" l="l"/>
                <a:pathLst>
                  <a:path w="3" h="1" stroke="true" fill="norm" extrusionOk="true">
                    <a:moveTo>
                      <a:pt x="3" y="0"/>
                    </a:moveTo>
                    <a:cubicBezTo>
                      <a:pt x="2" y="1"/>
                      <a:pt x="2" y="1"/>
                      <a:pt x="0" y="1"/>
                    </a:cubicBezTo>
                    <a:lnTo>
                      <a:pt x="3"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2" id="62"/>
              <p:cNvSpPr/>
              <p:nvPr/>
            </p:nvSpPr>
            <p:spPr>
              <a:xfrm>
                <a:off x="3392488" y="3998913"/>
                <a:ext cx="38100" cy="92075"/>
              </a:xfrm>
              <a:custGeom>
                <a:avLst/>
                <a:gdLst/>
                <a:ahLst/>
                <a:cxnLst/>
                <a:rect r="r" b="b" t="t" l="l"/>
                <a:pathLst>
                  <a:path w="19" h="47" stroke="true" fill="norm" extrusionOk="true">
                    <a:moveTo>
                      <a:pt x="6" y="44"/>
                    </a:moveTo>
                    <a:cubicBezTo>
                      <a:pt x="0" y="32"/>
                      <a:pt x="2" y="19"/>
                      <a:pt x="3" y="6"/>
                    </a:cubicBezTo>
                    <a:cubicBezTo>
                      <a:pt x="15" y="0"/>
                      <a:pt x="15" y="0"/>
                      <a:pt x="15" y="0"/>
                    </a:cubicBezTo>
                    <a:cubicBezTo>
                      <a:pt x="16" y="15"/>
                      <a:pt x="19" y="30"/>
                      <a:pt x="12" y="44"/>
                    </a:cubicBezTo>
                    <a:cubicBezTo>
                      <a:pt x="11" y="47"/>
                      <a:pt x="7" y="47"/>
                      <a:pt x="6" y="4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3" id="63"/>
              <p:cNvSpPr/>
              <p:nvPr/>
            </p:nvSpPr>
            <p:spPr>
              <a:xfrm>
                <a:off x="3398838" y="3984626"/>
                <a:ext cx="23813" cy="25400"/>
              </a:xfrm>
              <a:custGeom>
                <a:avLst/>
                <a:gdLst/>
                <a:ahLst/>
                <a:cxnLst/>
                <a:rect r="r" b="b" t="t" l="l"/>
                <a:pathLst>
                  <a:path w="12" h="13" stroke="true" fill="norm" extrusionOk="true">
                    <a:moveTo>
                      <a:pt x="12" y="7"/>
                    </a:moveTo>
                    <a:cubicBezTo>
                      <a:pt x="0" y="13"/>
                      <a:pt x="0" y="13"/>
                      <a:pt x="0" y="13"/>
                    </a:cubicBezTo>
                    <a:cubicBezTo>
                      <a:pt x="0" y="10"/>
                      <a:pt x="0" y="7"/>
                      <a:pt x="0" y="5"/>
                    </a:cubicBezTo>
                    <a:cubicBezTo>
                      <a:pt x="0" y="3"/>
                      <a:pt x="2" y="2"/>
                      <a:pt x="3" y="1"/>
                    </a:cubicBezTo>
                    <a:cubicBezTo>
                      <a:pt x="6" y="0"/>
                      <a:pt x="11" y="1"/>
                      <a:pt x="12" y="5"/>
                    </a:cubicBezTo>
                    <a:cubicBezTo>
                      <a:pt x="12" y="5"/>
                      <a:pt x="12" y="6"/>
                      <a:pt x="12" y="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4" id="64"/>
              <p:cNvSpPr/>
              <p:nvPr/>
            </p:nvSpPr>
            <p:spPr>
              <a:xfrm>
                <a:off x="3398838" y="3887788"/>
                <a:ext cx="198438" cy="111125"/>
              </a:xfrm>
              <a:custGeom>
                <a:avLst/>
                <a:gdLst/>
                <a:ahLst/>
                <a:cxnLst/>
                <a:rect r="r" b="b" t="t" l="l"/>
                <a:pathLst>
                  <a:path w="100" h="56" stroke="true" fill="norm" extrusionOk="true">
                    <a:moveTo>
                      <a:pt x="0" y="47"/>
                    </a:moveTo>
                    <a:cubicBezTo>
                      <a:pt x="37" y="29"/>
                      <a:pt x="37" y="29"/>
                      <a:pt x="37" y="29"/>
                    </a:cubicBezTo>
                    <a:cubicBezTo>
                      <a:pt x="39" y="29"/>
                      <a:pt x="39" y="29"/>
                      <a:pt x="40" y="28"/>
                    </a:cubicBezTo>
                    <a:cubicBezTo>
                      <a:pt x="99" y="0"/>
                      <a:pt x="99" y="0"/>
                      <a:pt x="99" y="0"/>
                    </a:cubicBezTo>
                    <a:cubicBezTo>
                      <a:pt x="98" y="5"/>
                      <a:pt x="98" y="9"/>
                      <a:pt x="100" y="14"/>
                    </a:cubicBezTo>
                    <a:cubicBezTo>
                      <a:pt x="12" y="56"/>
                      <a:pt x="12" y="56"/>
                      <a:pt x="12" y="56"/>
                    </a:cubicBezTo>
                    <a:cubicBezTo>
                      <a:pt x="12" y="55"/>
                      <a:pt x="12" y="54"/>
                      <a:pt x="12" y="54"/>
                    </a:cubicBezTo>
                    <a:cubicBezTo>
                      <a:pt x="11" y="50"/>
                      <a:pt x="6" y="49"/>
                      <a:pt x="3" y="50"/>
                    </a:cubicBezTo>
                    <a:lnTo>
                      <a:pt x="0" y="47"/>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5" id="65"/>
              <p:cNvSpPr/>
              <p:nvPr/>
            </p:nvSpPr>
            <p:spPr>
              <a:xfrm>
                <a:off x="3287713" y="3981451"/>
                <a:ext cx="117475" cy="80963"/>
              </a:xfrm>
              <a:custGeom>
                <a:avLst/>
                <a:gdLst/>
                <a:ahLst/>
                <a:cxnLst/>
                <a:rect r="r" b="b" t="t" l="l"/>
                <a:pathLst>
                  <a:path w="59" h="41" stroke="true" fill="norm" extrusionOk="true">
                    <a:moveTo>
                      <a:pt x="2" y="26"/>
                    </a:moveTo>
                    <a:cubicBezTo>
                      <a:pt x="56" y="0"/>
                      <a:pt x="56" y="0"/>
                      <a:pt x="56" y="0"/>
                    </a:cubicBezTo>
                    <a:cubicBezTo>
                      <a:pt x="59" y="3"/>
                      <a:pt x="59" y="3"/>
                      <a:pt x="59" y="3"/>
                    </a:cubicBezTo>
                    <a:cubicBezTo>
                      <a:pt x="58" y="4"/>
                      <a:pt x="56" y="5"/>
                      <a:pt x="56" y="7"/>
                    </a:cubicBezTo>
                    <a:cubicBezTo>
                      <a:pt x="56" y="9"/>
                      <a:pt x="56" y="12"/>
                      <a:pt x="56" y="15"/>
                    </a:cubicBezTo>
                    <a:cubicBezTo>
                      <a:pt x="0" y="41"/>
                      <a:pt x="0" y="41"/>
                      <a:pt x="0" y="41"/>
                    </a:cubicBezTo>
                    <a:cubicBezTo>
                      <a:pt x="1" y="36"/>
                      <a:pt x="2" y="31"/>
                      <a:pt x="2" y="2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6" id="66"/>
              <p:cNvSpPr/>
              <p:nvPr/>
            </p:nvSpPr>
            <p:spPr>
              <a:xfrm>
                <a:off x="3363913" y="3576638"/>
                <a:ext cx="4763" cy="1588"/>
              </a:xfrm>
              <a:custGeom>
                <a:avLst/>
                <a:gdLst/>
                <a:ahLst/>
                <a:cxnLst/>
                <a:rect r="r" b="b" t="t" l="l"/>
                <a:pathLst>
                  <a:path w="3" h="1" stroke="true" fill="norm" extrusionOk="true">
                    <a:moveTo>
                      <a:pt x="2" y="0"/>
                    </a:moveTo>
                    <a:lnTo>
                      <a:pt x="0" y="1"/>
                    </a:lnTo>
                    <a:lnTo>
                      <a:pt x="3" y="0"/>
                    </a:lnTo>
                    <a:lnTo>
                      <a:pt x="2"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7" id="67"/>
              <p:cNvSpPr/>
              <p:nvPr/>
            </p:nvSpPr>
            <p:spPr>
              <a:xfrm>
                <a:off x="3309938" y="4248151"/>
                <a:ext cx="39688" cy="144463"/>
              </a:xfrm>
              <a:custGeom>
                <a:avLst/>
                <a:gdLst/>
                <a:ahLst/>
                <a:cxnLst/>
                <a:rect r="r" b="b" t="t" l="l"/>
                <a:pathLst>
                  <a:path w="20" h="73" stroke="true" fill="norm" extrusionOk="true">
                    <a:moveTo>
                      <a:pt x="6" y="70"/>
                    </a:moveTo>
                    <a:cubicBezTo>
                      <a:pt x="2" y="57"/>
                      <a:pt x="2" y="44"/>
                      <a:pt x="2" y="30"/>
                    </a:cubicBezTo>
                    <a:cubicBezTo>
                      <a:pt x="2" y="21"/>
                      <a:pt x="0" y="12"/>
                      <a:pt x="6" y="3"/>
                    </a:cubicBezTo>
                    <a:cubicBezTo>
                      <a:pt x="7" y="1"/>
                      <a:pt x="11" y="0"/>
                      <a:pt x="13" y="1"/>
                    </a:cubicBezTo>
                    <a:cubicBezTo>
                      <a:pt x="14" y="1"/>
                      <a:pt x="15" y="2"/>
                      <a:pt x="16" y="2"/>
                    </a:cubicBezTo>
                    <a:cubicBezTo>
                      <a:pt x="19" y="3"/>
                      <a:pt x="20" y="5"/>
                      <a:pt x="18" y="7"/>
                    </a:cubicBezTo>
                    <a:cubicBezTo>
                      <a:pt x="13" y="11"/>
                      <a:pt x="19" y="29"/>
                      <a:pt x="19" y="34"/>
                    </a:cubicBezTo>
                    <a:cubicBezTo>
                      <a:pt x="20" y="46"/>
                      <a:pt x="19" y="58"/>
                      <a:pt x="15" y="70"/>
                    </a:cubicBezTo>
                    <a:cubicBezTo>
                      <a:pt x="14" y="73"/>
                      <a:pt x="7" y="73"/>
                      <a:pt x="6" y="7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8" id="68"/>
              <p:cNvSpPr/>
              <p:nvPr/>
            </p:nvSpPr>
            <p:spPr>
              <a:xfrm>
                <a:off x="3286125" y="4462463"/>
                <a:ext cx="39688" cy="25400"/>
              </a:xfrm>
              <a:custGeom>
                <a:avLst/>
                <a:gdLst/>
                <a:ahLst/>
                <a:cxnLst/>
                <a:rect r="r" b="b" t="t" l="l"/>
                <a:pathLst>
                  <a:path w="20" h="13" stroke="true" fill="norm" extrusionOk="true">
                    <a:moveTo>
                      <a:pt x="20" y="4"/>
                    </a:moveTo>
                    <a:cubicBezTo>
                      <a:pt x="0" y="13"/>
                      <a:pt x="0" y="13"/>
                      <a:pt x="0" y="13"/>
                    </a:cubicBezTo>
                    <a:cubicBezTo>
                      <a:pt x="1" y="11"/>
                      <a:pt x="2" y="8"/>
                      <a:pt x="3" y="6"/>
                    </a:cubicBezTo>
                    <a:cubicBezTo>
                      <a:pt x="5" y="2"/>
                      <a:pt x="8" y="0"/>
                      <a:pt x="13" y="1"/>
                    </a:cubicBezTo>
                    <a:cubicBezTo>
                      <a:pt x="14" y="1"/>
                      <a:pt x="15" y="2"/>
                      <a:pt x="16" y="2"/>
                    </a:cubicBezTo>
                    <a:cubicBezTo>
                      <a:pt x="18" y="2"/>
                      <a:pt x="19" y="3"/>
                      <a:pt x="20" y="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9" id="69"/>
              <p:cNvSpPr/>
              <p:nvPr/>
            </p:nvSpPr>
            <p:spPr>
              <a:xfrm>
                <a:off x="3244850" y="3556001"/>
                <a:ext cx="106363" cy="30163"/>
              </a:xfrm>
              <a:custGeom>
                <a:avLst/>
                <a:gdLst/>
                <a:ahLst/>
                <a:cxnLst/>
                <a:rect r="r" b="b" t="t" l="l"/>
                <a:pathLst>
                  <a:path w="67" h="19" stroke="true" fill="norm" extrusionOk="true">
                    <a:moveTo>
                      <a:pt x="45" y="9"/>
                    </a:moveTo>
                    <a:lnTo>
                      <a:pt x="67" y="0"/>
                    </a:lnTo>
                    <a:lnTo>
                      <a:pt x="23" y="19"/>
                    </a:lnTo>
                    <a:lnTo>
                      <a:pt x="0" y="13"/>
                    </a:lnTo>
                    <a:lnTo>
                      <a:pt x="22" y="3"/>
                    </a:lnTo>
                    <a:lnTo>
                      <a:pt x="45" y="9"/>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0" id="70"/>
              <p:cNvSpPr/>
              <p:nvPr/>
            </p:nvSpPr>
            <p:spPr>
              <a:xfrm>
                <a:off x="1785938" y="3079751"/>
                <a:ext cx="1547813" cy="481013"/>
              </a:xfrm>
              <a:custGeom>
                <a:avLst/>
                <a:gdLst/>
                <a:ahLst/>
                <a:cxnLst/>
                <a:rect r="r" b="b" t="t" l="l"/>
                <a:pathLst>
                  <a:path w="780" h="243" stroke="true" fill="norm" extrusionOk="true">
                    <a:moveTo>
                      <a:pt x="780" y="230"/>
                    </a:moveTo>
                    <a:cubicBezTo>
                      <a:pt x="753" y="243"/>
                      <a:pt x="753" y="243"/>
                      <a:pt x="753" y="243"/>
                    </a:cubicBezTo>
                    <a:cubicBezTo>
                      <a:pt x="10" y="17"/>
                      <a:pt x="10" y="17"/>
                      <a:pt x="10" y="17"/>
                    </a:cubicBezTo>
                    <a:cubicBezTo>
                      <a:pt x="10" y="12"/>
                      <a:pt x="10" y="12"/>
                      <a:pt x="10" y="12"/>
                    </a:cubicBezTo>
                    <a:cubicBezTo>
                      <a:pt x="10" y="7"/>
                      <a:pt x="6" y="2"/>
                      <a:pt x="0" y="0"/>
                    </a:cubicBezTo>
                    <a:cubicBezTo>
                      <a:pt x="770" y="235"/>
                      <a:pt x="770" y="235"/>
                      <a:pt x="770" y="235"/>
                    </a:cubicBezTo>
                    <a:lnTo>
                      <a:pt x="780" y="23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1" id="71"/>
              <p:cNvSpPr/>
              <p:nvPr/>
            </p:nvSpPr>
            <p:spPr>
              <a:xfrm>
                <a:off x="3279775" y="3529013"/>
                <a:ext cx="101600" cy="41275"/>
              </a:xfrm>
              <a:custGeom>
                <a:avLst/>
                <a:gdLst/>
                <a:ahLst/>
                <a:cxnLst/>
                <a:rect r="r" b="b" t="t" l="l"/>
                <a:pathLst>
                  <a:path w="51" h="21" stroke="true" fill="norm" extrusionOk="true">
                    <a:moveTo>
                      <a:pt x="0" y="16"/>
                    </a:moveTo>
                    <a:cubicBezTo>
                      <a:pt x="27" y="3"/>
                      <a:pt x="27" y="3"/>
                      <a:pt x="27" y="3"/>
                    </a:cubicBezTo>
                    <a:cubicBezTo>
                      <a:pt x="28" y="3"/>
                      <a:pt x="28" y="3"/>
                      <a:pt x="28" y="3"/>
                    </a:cubicBezTo>
                    <a:cubicBezTo>
                      <a:pt x="35" y="0"/>
                      <a:pt x="45" y="1"/>
                      <a:pt x="50" y="7"/>
                    </a:cubicBezTo>
                    <a:cubicBezTo>
                      <a:pt x="51" y="7"/>
                      <a:pt x="51" y="7"/>
                      <a:pt x="51" y="7"/>
                    </a:cubicBezTo>
                    <a:cubicBezTo>
                      <a:pt x="37" y="13"/>
                      <a:pt x="37" y="13"/>
                      <a:pt x="37" y="13"/>
                    </a:cubicBezTo>
                    <a:cubicBezTo>
                      <a:pt x="36" y="14"/>
                      <a:pt x="36" y="14"/>
                      <a:pt x="36" y="14"/>
                    </a:cubicBezTo>
                    <a:cubicBezTo>
                      <a:pt x="18" y="21"/>
                      <a:pt x="18" y="21"/>
                      <a:pt x="18" y="21"/>
                    </a:cubicBezTo>
                    <a:lnTo>
                      <a:pt x="0" y="16"/>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2" id="72"/>
              <p:cNvSpPr/>
              <p:nvPr/>
            </p:nvSpPr>
            <p:spPr>
              <a:xfrm>
                <a:off x="1806575" y="3578226"/>
                <a:ext cx="1557338" cy="704850"/>
              </a:xfrm>
              <a:custGeom>
                <a:avLst/>
                <a:gdLst/>
                <a:ahLst/>
                <a:cxnLst/>
                <a:rect r="r" b="b" t="t" l="l"/>
                <a:pathLst>
                  <a:path w="785" h="356" stroke="true" fill="norm" extrusionOk="true">
                    <a:moveTo>
                      <a:pt x="785" y="0"/>
                    </a:moveTo>
                    <a:cubicBezTo>
                      <a:pt x="0" y="356"/>
                      <a:pt x="0" y="356"/>
                      <a:pt x="0" y="356"/>
                    </a:cubicBezTo>
                    <a:cubicBezTo>
                      <a:pt x="0" y="342"/>
                      <a:pt x="0" y="342"/>
                      <a:pt x="0" y="342"/>
                    </a:cubicBezTo>
                    <a:cubicBezTo>
                      <a:pt x="744" y="4"/>
                      <a:pt x="744" y="4"/>
                      <a:pt x="744" y="4"/>
                    </a:cubicBezTo>
                    <a:cubicBezTo>
                      <a:pt x="755" y="8"/>
                      <a:pt x="755" y="8"/>
                      <a:pt x="755" y="8"/>
                    </a:cubicBezTo>
                    <a:cubicBezTo>
                      <a:pt x="759" y="9"/>
                      <a:pt x="765" y="9"/>
                      <a:pt x="769" y="7"/>
                    </a:cubicBezTo>
                    <a:lnTo>
                      <a:pt x="785"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3" id="73"/>
              <p:cNvSpPr/>
              <p:nvPr/>
            </p:nvSpPr>
            <p:spPr>
              <a:xfrm>
                <a:off x="3281363" y="3543301"/>
                <a:ext cx="107950" cy="52388"/>
              </a:xfrm>
              <a:custGeom>
                <a:avLst/>
                <a:gdLst/>
                <a:ahLst/>
                <a:cxnLst/>
                <a:rect r="r" b="b" t="t" l="l"/>
                <a:pathLst>
                  <a:path w="54" h="27" stroke="true" fill="norm" extrusionOk="true">
                    <a:moveTo>
                      <a:pt x="0" y="22"/>
                    </a:moveTo>
                    <a:cubicBezTo>
                      <a:pt x="35" y="7"/>
                      <a:pt x="35" y="7"/>
                      <a:pt x="35" y="7"/>
                    </a:cubicBezTo>
                    <a:cubicBezTo>
                      <a:pt x="36" y="6"/>
                      <a:pt x="36" y="6"/>
                      <a:pt x="36" y="6"/>
                    </a:cubicBezTo>
                    <a:cubicBezTo>
                      <a:pt x="50" y="0"/>
                      <a:pt x="50" y="0"/>
                      <a:pt x="50" y="0"/>
                    </a:cubicBezTo>
                    <a:cubicBezTo>
                      <a:pt x="54" y="6"/>
                      <a:pt x="52" y="13"/>
                      <a:pt x="45" y="16"/>
                    </a:cubicBezTo>
                    <a:cubicBezTo>
                      <a:pt x="44" y="17"/>
                      <a:pt x="44" y="17"/>
                      <a:pt x="44" y="17"/>
                    </a:cubicBezTo>
                    <a:cubicBezTo>
                      <a:pt x="41" y="18"/>
                      <a:pt x="41" y="18"/>
                      <a:pt x="41" y="18"/>
                    </a:cubicBezTo>
                    <a:cubicBezTo>
                      <a:pt x="25" y="25"/>
                      <a:pt x="25" y="25"/>
                      <a:pt x="25" y="25"/>
                    </a:cubicBezTo>
                    <a:cubicBezTo>
                      <a:pt x="21" y="27"/>
                      <a:pt x="15" y="27"/>
                      <a:pt x="11" y="26"/>
                    </a:cubicBezTo>
                    <a:lnTo>
                      <a:pt x="0" y="22"/>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4" id="74"/>
              <p:cNvSpPr/>
              <p:nvPr/>
            </p:nvSpPr>
            <p:spPr>
              <a:xfrm>
                <a:off x="3240088" y="4032251"/>
                <a:ext cx="52388" cy="53975"/>
              </a:xfrm>
              <a:custGeom>
                <a:avLst/>
                <a:gdLst/>
                <a:ahLst/>
                <a:cxnLst/>
                <a:rect r="r" b="b" t="t" l="l"/>
                <a:pathLst>
                  <a:path w="26" h="27" stroke="true" fill="norm" extrusionOk="true">
                    <a:moveTo>
                      <a:pt x="2" y="11"/>
                    </a:moveTo>
                    <a:cubicBezTo>
                      <a:pt x="26" y="0"/>
                      <a:pt x="26" y="0"/>
                      <a:pt x="26" y="0"/>
                    </a:cubicBezTo>
                    <a:cubicBezTo>
                      <a:pt x="26" y="5"/>
                      <a:pt x="25" y="10"/>
                      <a:pt x="24" y="15"/>
                    </a:cubicBezTo>
                    <a:cubicBezTo>
                      <a:pt x="0" y="27"/>
                      <a:pt x="0" y="27"/>
                      <a:pt x="0" y="27"/>
                    </a:cubicBezTo>
                    <a:cubicBezTo>
                      <a:pt x="1" y="22"/>
                      <a:pt x="1" y="17"/>
                      <a:pt x="2" y="1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5" id="75"/>
              <p:cNvSpPr/>
              <p:nvPr/>
            </p:nvSpPr>
            <p:spPr>
              <a:xfrm>
                <a:off x="1806575" y="3576638"/>
                <a:ext cx="1474788" cy="679450"/>
              </a:xfrm>
              <a:custGeom>
                <a:avLst/>
                <a:gdLst/>
                <a:ahLst/>
                <a:cxnLst/>
                <a:rect r="r" b="b" t="t" l="l"/>
                <a:pathLst>
                  <a:path w="929" h="428" stroke="true" fill="norm" extrusionOk="true">
                    <a:moveTo>
                      <a:pt x="929" y="6"/>
                    </a:moveTo>
                    <a:lnTo>
                      <a:pt x="0" y="428"/>
                    </a:lnTo>
                    <a:lnTo>
                      <a:pt x="0" y="409"/>
                    </a:lnTo>
                    <a:lnTo>
                      <a:pt x="906" y="0"/>
                    </a:lnTo>
                    <a:lnTo>
                      <a:pt x="929" y="6"/>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6" id="76"/>
              <p:cNvSpPr/>
              <p:nvPr/>
            </p:nvSpPr>
            <p:spPr>
              <a:xfrm>
                <a:off x="1806575" y="3113088"/>
                <a:ext cx="1473200" cy="463550"/>
              </a:xfrm>
              <a:custGeom>
                <a:avLst/>
                <a:gdLst/>
                <a:ahLst/>
                <a:cxnLst/>
                <a:rect r="r" b="b" t="t" l="l"/>
                <a:pathLst>
                  <a:path w="928" h="292" stroke="true" fill="norm" extrusionOk="true">
                    <a:moveTo>
                      <a:pt x="0" y="0"/>
                    </a:moveTo>
                    <a:lnTo>
                      <a:pt x="928" y="282"/>
                    </a:lnTo>
                    <a:lnTo>
                      <a:pt x="906" y="292"/>
                    </a:lnTo>
                    <a:lnTo>
                      <a:pt x="0" y="16"/>
                    </a:lnTo>
                    <a:lnTo>
                      <a:pt x="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7" id="77"/>
              <p:cNvSpPr/>
              <p:nvPr/>
            </p:nvSpPr>
            <p:spPr>
              <a:xfrm>
                <a:off x="3230563" y="4062413"/>
                <a:ext cx="57150" cy="136525"/>
              </a:xfrm>
              <a:custGeom>
                <a:avLst/>
                <a:gdLst/>
                <a:ahLst/>
                <a:cxnLst/>
                <a:rect r="r" b="b" t="t" l="l"/>
                <a:pathLst>
                  <a:path w="29" h="69" stroke="true" fill="norm" extrusionOk="true">
                    <a:moveTo>
                      <a:pt x="4" y="65"/>
                    </a:moveTo>
                    <a:cubicBezTo>
                      <a:pt x="0" y="48"/>
                      <a:pt x="2" y="30"/>
                      <a:pt x="5" y="13"/>
                    </a:cubicBezTo>
                    <a:cubicBezTo>
                      <a:pt x="5" y="13"/>
                      <a:pt x="5" y="12"/>
                      <a:pt x="5" y="12"/>
                    </a:cubicBezTo>
                    <a:cubicBezTo>
                      <a:pt x="29" y="0"/>
                      <a:pt x="29" y="0"/>
                      <a:pt x="29" y="0"/>
                    </a:cubicBezTo>
                    <a:cubicBezTo>
                      <a:pt x="29" y="3"/>
                      <a:pt x="28" y="6"/>
                      <a:pt x="28" y="8"/>
                    </a:cubicBezTo>
                    <a:cubicBezTo>
                      <a:pt x="25" y="28"/>
                      <a:pt x="21" y="46"/>
                      <a:pt x="15" y="65"/>
                    </a:cubicBezTo>
                    <a:cubicBezTo>
                      <a:pt x="14" y="69"/>
                      <a:pt x="5" y="69"/>
                      <a:pt x="4" y="6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8" id="78"/>
              <p:cNvSpPr/>
              <p:nvPr/>
            </p:nvSpPr>
            <p:spPr>
              <a:xfrm>
                <a:off x="3152775" y="4502151"/>
                <a:ext cx="44450" cy="41275"/>
              </a:xfrm>
              <a:custGeom>
                <a:avLst/>
                <a:gdLst/>
                <a:ahLst/>
                <a:cxnLst/>
                <a:rect r="r" b="b" t="t" l="l"/>
                <a:pathLst>
                  <a:path w="22" h="21" stroke="true" fill="norm" extrusionOk="true">
                    <a:moveTo>
                      <a:pt x="22" y="14"/>
                    </a:moveTo>
                    <a:cubicBezTo>
                      <a:pt x="5" y="21"/>
                      <a:pt x="5" y="21"/>
                      <a:pt x="5" y="21"/>
                    </a:cubicBezTo>
                    <a:cubicBezTo>
                      <a:pt x="3" y="17"/>
                      <a:pt x="2" y="13"/>
                      <a:pt x="0" y="9"/>
                    </a:cubicBezTo>
                    <a:cubicBezTo>
                      <a:pt x="20" y="0"/>
                      <a:pt x="20" y="0"/>
                      <a:pt x="20" y="0"/>
                    </a:cubicBezTo>
                    <a:cubicBezTo>
                      <a:pt x="21" y="5"/>
                      <a:pt x="22" y="9"/>
                      <a:pt x="22" y="1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9" id="79"/>
              <p:cNvSpPr/>
              <p:nvPr/>
            </p:nvSpPr>
            <p:spPr>
              <a:xfrm>
                <a:off x="3135313" y="4351338"/>
                <a:ext cx="57150" cy="168275"/>
              </a:xfrm>
              <a:custGeom>
                <a:avLst/>
                <a:gdLst/>
                <a:ahLst/>
                <a:cxnLst/>
                <a:rect r="r" b="b" t="t" l="l"/>
                <a:pathLst>
                  <a:path w="29" h="85" stroke="true" fill="norm" extrusionOk="true">
                    <a:moveTo>
                      <a:pt x="9" y="85"/>
                    </a:moveTo>
                    <a:cubicBezTo>
                      <a:pt x="0" y="60"/>
                      <a:pt x="0" y="29"/>
                      <a:pt x="5" y="5"/>
                    </a:cubicBezTo>
                    <a:cubicBezTo>
                      <a:pt x="7" y="0"/>
                      <a:pt x="19" y="0"/>
                      <a:pt x="20" y="5"/>
                    </a:cubicBezTo>
                    <a:cubicBezTo>
                      <a:pt x="24" y="22"/>
                      <a:pt x="22" y="39"/>
                      <a:pt x="25" y="56"/>
                    </a:cubicBezTo>
                    <a:cubicBezTo>
                      <a:pt x="26" y="62"/>
                      <a:pt x="28" y="69"/>
                      <a:pt x="29" y="76"/>
                    </a:cubicBezTo>
                    <a:lnTo>
                      <a:pt x="9" y="85"/>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0" id="80"/>
              <p:cNvSpPr/>
              <p:nvPr/>
            </p:nvSpPr>
            <p:spPr>
              <a:xfrm>
                <a:off x="3089275" y="4567238"/>
                <a:ext cx="20638" cy="9525"/>
              </a:xfrm>
              <a:custGeom>
                <a:avLst/>
                <a:gdLst/>
                <a:ahLst/>
                <a:cxnLst/>
                <a:rect r="r" b="b" t="t" l="l"/>
                <a:pathLst>
                  <a:path w="10" h="5" stroke="true" fill="norm" extrusionOk="true">
                    <a:moveTo>
                      <a:pt x="10" y="1"/>
                    </a:moveTo>
                    <a:cubicBezTo>
                      <a:pt x="0" y="5"/>
                      <a:pt x="0" y="5"/>
                      <a:pt x="0" y="5"/>
                    </a:cubicBezTo>
                    <a:cubicBezTo>
                      <a:pt x="0" y="5"/>
                      <a:pt x="0" y="4"/>
                      <a:pt x="0" y="4"/>
                    </a:cubicBezTo>
                    <a:cubicBezTo>
                      <a:pt x="0" y="3"/>
                      <a:pt x="1" y="2"/>
                      <a:pt x="2" y="1"/>
                    </a:cubicBezTo>
                    <a:cubicBezTo>
                      <a:pt x="5" y="0"/>
                      <a:pt x="8" y="0"/>
                      <a:pt x="10" y="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1" id="81"/>
              <p:cNvSpPr/>
              <p:nvPr/>
            </p:nvSpPr>
            <p:spPr>
              <a:xfrm>
                <a:off x="3081338" y="4314826"/>
                <a:ext cx="582613" cy="274638"/>
              </a:xfrm>
              <a:custGeom>
                <a:avLst/>
                <a:gdLst/>
                <a:ahLst/>
                <a:cxnLst/>
                <a:rect r="r" b="b" t="t" l="l"/>
                <a:pathLst>
                  <a:path w="294" h="138" stroke="true" fill="norm" extrusionOk="true">
                    <a:moveTo>
                      <a:pt x="294" y="15"/>
                    </a:moveTo>
                    <a:cubicBezTo>
                      <a:pt x="23" y="138"/>
                      <a:pt x="23" y="138"/>
                      <a:pt x="23" y="138"/>
                    </a:cubicBezTo>
                    <a:cubicBezTo>
                      <a:pt x="14" y="128"/>
                      <a:pt x="14" y="128"/>
                      <a:pt x="14" y="128"/>
                    </a:cubicBezTo>
                    <a:cubicBezTo>
                      <a:pt x="12" y="127"/>
                      <a:pt x="9" y="127"/>
                      <a:pt x="6" y="128"/>
                    </a:cubicBezTo>
                    <a:cubicBezTo>
                      <a:pt x="0" y="120"/>
                      <a:pt x="0" y="120"/>
                      <a:pt x="0" y="120"/>
                    </a:cubicBezTo>
                    <a:cubicBezTo>
                      <a:pt x="36" y="103"/>
                      <a:pt x="36" y="103"/>
                      <a:pt x="36" y="103"/>
                    </a:cubicBezTo>
                    <a:cubicBezTo>
                      <a:pt x="38" y="107"/>
                      <a:pt x="39" y="111"/>
                      <a:pt x="41" y="115"/>
                    </a:cubicBezTo>
                    <a:cubicBezTo>
                      <a:pt x="58" y="108"/>
                      <a:pt x="58" y="108"/>
                      <a:pt x="58" y="108"/>
                    </a:cubicBezTo>
                    <a:cubicBezTo>
                      <a:pt x="58" y="103"/>
                      <a:pt x="57" y="99"/>
                      <a:pt x="56" y="94"/>
                    </a:cubicBezTo>
                    <a:cubicBezTo>
                      <a:pt x="265" y="0"/>
                      <a:pt x="265" y="0"/>
                      <a:pt x="265" y="0"/>
                    </a:cubicBezTo>
                    <a:cubicBezTo>
                      <a:pt x="265" y="4"/>
                      <a:pt x="266" y="9"/>
                      <a:pt x="267" y="13"/>
                    </a:cubicBezTo>
                    <a:cubicBezTo>
                      <a:pt x="286" y="4"/>
                      <a:pt x="286" y="4"/>
                      <a:pt x="286" y="4"/>
                    </a:cubicBezTo>
                    <a:lnTo>
                      <a:pt x="294" y="15"/>
                    </a:lnTo>
                    <a:close/>
                    <a:moveTo>
                      <a:pt x="103" y="87"/>
                    </a:moveTo>
                    <a:cubicBezTo>
                      <a:pt x="123" y="78"/>
                      <a:pt x="123" y="78"/>
                      <a:pt x="123" y="78"/>
                    </a:cubicBezTo>
                    <a:cubicBezTo>
                      <a:pt x="122" y="77"/>
                      <a:pt x="121" y="76"/>
                      <a:pt x="119" y="76"/>
                    </a:cubicBezTo>
                    <a:cubicBezTo>
                      <a:pt x="118" y="76"/>
                      <a:pt x="117" y="75"/>
                      <a:pt x="116" y="75"/>
                    </a:cubicBezTo>
                    <a:cubicBezTo>
                      <a:pt x="111" y="74"/>
                      <a:pt x="108" y="76"/>
                      <a:pt x="106" y="80"/>
                    </a:cubicBezTo>
                    <a:cubicBezTo>
                      <a:pt x="105" y="82"/>
                      <a:pt x="104" y="85"/>
                      <a:pt x="103" y="8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2" id="82"/>
              <p:cNvSpPr/>
              <p:nvPr/>
            </p:nvSpPr>
            <p:spPr>
              <a:xfrm>
                <a:off x="2986088" y="4552951"/>
                <a:ext cx="141288" cy="92075"/>
              </a:xfrm>
              <a:custGeom>
                <a:avLst/>
                <a:gdLst/>
                <a:ahLst/>
                <a:cxnLst/>
                <a:rect r="r" b="b" t="t" l="l"/>
                <a:pathLst>
                  <a:path w="71" h="46" stroke="true" fill="norm" extrusionOk="true">
                    <a:moveTo>
                      <a:pt x="52" y="11"/>
                    </a:moveTo>
                    <a:cubicBezTo>
                      <a:pt x="52" y="11"/>
                      <a:pt x="52" y="12"/>
                      <a:pt x="52" y="12"/>
                    </a:cubicBezTo>
                    <a:cubicBezTo>
                      <a:pt x="62" y="8"/>
                      <a:pt x="62" y="8"/>
                      <a:pt x="62" y="8"/>
                    </a:cubicBezTo>
                    <a:cubicBezTo>
                      <a:pt x="71" y="18"/>
                      <a:pt x="71" y="18"/>
                      <a:pt x="71" y="18"/>
                    </a:cubicBezTo>
                    <a:cubicBezTo>
                      <a:pt x="9" y="46"/>
                      <a:pt x="9" y="46"/>
                      <a:pt x="9" y="46"/>
                    </a:cubicBezTo>
                    <a:cubicBezTo>
                      <a:pt x="0" y="35"/>
                      <a:pt x="0" y="35"/>
                      <a:pt x="0" y="35"/>
                    </a:cubicBezTo>
                    <a:cubicBezTo>
                      <a:pt x="1" y="35"/>
                      <a:pt x="2" y="34"/>
                      <a:pt x="2" y="33"/>
                    </a:cubicBezTo>
                    <a:cubicBezTo>
                      <a:pt x="4" y="29"/>
                      <a:pt x="5" y="24"/>
                      <a:pt x="6" y="19"/>
                    </a:cubicBezTo>
                    <a:cubicBezTo>
                      <a:pt x="48" y="0"/>
                      <a:pt x="48" y="0"/>
                      <a:pt x="48" y="0"/>
                    </a:cubicBezTo>
                    <a:cubicBezTo>
                      <a:pt x="54" y="8"/>
                      <a:pt x="54" y="8"/>
                      <a:pt x="54" y="8"/>
                    </a:cubicBezTo>
                    <a:cubicBezTo>
                      <a:pt x="53" y="9"/>
                      <a:pt x="52" y="10"/>
                      <a:pt x="52" y="1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3" id="83"/>
              <p:cNvSpPr/>
              <p:nvPr/>
            </p:nvSpPr>
            <p:spPr>
              <a:xfrm>
                <a:off x="3011488" y="4175126"/>
                <a:ext cx="50800" cy="168275"/>
              </a:xfrm>
              <a:custGeom>
                <a:avLst/>
                <a:gdLst/>
                <a:ahLst/>
                <a:cxnLst/>
                <a:rect r="r" b="b" t="t" l="l"/>
                <a:pathLst>
                  <a:path w="25" h="85" stroke="true" fill="norm" extrusionOk="true">
                    <a:moveTo>
                      <a:pt x="3" y="81"/>
                    </a:moveTo>
                    <a:cubicBezTo>
                      <a:pt x="0" y="68"/>
                      <a:pt x="4" y="54"/>
                      <a:pt x="4" y="41"/>
                    </a:cubicBezTo>
                    <a:cubicBezTo>
                      <a:pt x="4" y="30"/>
                      <a:pt x="4" y="19"/>
                      <a:pt x="5" y="7"/>
                    </a:cubicBezTo>
                    <a:cubicBezTo>
                      <a:pt x="20" y="0"/>
                      <a:pt x="20" y="0"/>
                      <a:pt x="20" y="0"/>
                    </a:cubicBezTo>
                    <a:cubicBezTo>
                      <a:pt x="25" y="27"/>
                      <a:pt x="24" y="54"/>
                      <a:pt x="14" y="81"/>
                    </a:cubicBezTo>
                    <a:cubicBezTo>
                      <a:pt x="13" y="85"/>
                      <a:pt x="4" y="85"/>
                      <a:pt x="3" y="8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4" id="84"/>
              <p:cNvSpPr/>
              <p:nvPr/>
            </p:nvSpPr>
            <p:spPr>
              <a:xfrm>
                <a:off x="3032125" y="4054476"/>
                <a:ext cx="212725" cy="120650"/>
              </a:xfrm>
              <a:custGeom>
                <a:avLst/>
                <a:gdLst/>
                <a:ahLst/>
                <a:cxnLst/>
                <a:rect r="r" b="b" t="t" l="l"/>
                <a:pathLst>
                  <a:path w="107" h="61" stroke="true" fill="norm" extrusionOk="true">
                    <a:moveTo>
                      <a:pt x="9" y="54"/>
                    </a:moveTo>
                    <a:cubicBezTo>
                      <a:pt x="8" y="51"/>
                      <a:pt x="4" y="50"/>
                      <a:pt x="0" y="51"/>
                    </a:cubicBezTo>
                    <a:cubicBezTo>
                      <a:pt x="107" y="0"/>
                      <a:pt x="107" y="0"/>
                      <a:pt x="107" y="0"/>
                    </a:cubicBezTo>
                    <a:cubicBezTo>
                      <a:pt x="106" y="6"/>
                      <a:pt x="106" y="11"/>
                      <a:pt x="105" y="16"/>
                    </a:cubicBezTo>
                    <a:cubicBezTo>
                      <a:pt x="10" y="61"/>
                      <a:pt x="10" y="61"/>
                      <a:pt x="10" y="61"/>
                    </a:cubicBezTo>
                    <a:cubicBezTo>
                      <a:pt x="10" y="59"/>
                      <a:pt x="9" y="56"/>
                      <a:pt x="9" y="5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5" id="85"/>
              <p:cNvSpPr/>
              <p:nvPr/>
            </p:nvSpPr>
            <p:spPr>
              <a:xfrm>
                <a:off x="3022600" y="4152901"/>
                <a:ext cx="28575" cy="36513"/>
              </a:xfrm>
              <a:custGeom>
                <a:avLst/>
                <a:gdLst/>
                <a:ahLst/>
                <a:cxnLst/>
                <a:rect r="r" b="b" t="t" l="l"/>
                <a:pathLst>
                  <a:path w="15" h="18" stroke="true" fill="norm" extrusionOk="true">
                    <a:moveTo>
                      <a:pt x="15" y="11"/>
                    </a:moveTo>
                    <a:cubicBezTo>
                      <a:pt x="0" y="18"/>
                      <a:pt x="0" y="18"/>
                      <a:pt x="0" y="18"/>
                    </a:cubicBezTo>
                    <a:cubicBezTo>
                      <a:pt x="0" y="14"/>
                      <a:pt x="1" y="9"/>
                      <a:pt x="2" y="4"/>
                    </a:cubicBezTo>
                    <a:cubicBezTo>
                      <a:pt x="2" y="3"/>
                      <a:pt x="3" y="3"/>
                      <a:pt x="4" y="2"/>
                    </a:cubicBezTo>
                    <a:cubicBezTo>
                      <a:pt x="5" y="1"/>
                      <a:pt x="5" y="1"/>
                      <a:pt x="5" y="1"/>
                    </a:cubicBezTo>
                    <a:cubicBezTo>
                      <a:pt x="9" y="0"/>
                      <a:pt x="13" y="1"/>
                      <a:pt x="14" y="4"/>
                    </a:cubicBezTo>
                    <a:cubicBezTo>
                      <a:pt x="14" y="6"/>
                      <a:pt x="15" y="9"/>
                      <a:pt x="15" y="1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6" id="86"/>
              <p:cNvSpPr/>
              <p:nvPr/>
            </p:nvSpPr>
            <p:spPr>
              <a:xfrm>
                <a:off x="2954338" y="4440238"/>
                <a:ext cx="53975" cy="165100"/>
              </a:xfrm>
              <a:custGeom>
                <a:avLst/>
                <a:gdLst/>
                <a:ahLst/>
                <a:cxnLst/>
                <a:rect r="r" b="b" t="t" l="l"/>
                <a:pathLst>
                  <a:path w="27" h="83" stroke="true" fill="norm" extrusionOk="true">
                    <a:moveTo>
                      <a:pt x="7" y="83"/>
                    </a:moveTo>
                    <a:cubicBezTo>
                      <a:pt x="0" y="58"/>
                      <a:pt x="0" y="30"/>
                      <a:pt x="6" y="6"/>
                    </a:cubicBezTo>
                    <a:cubicBezTo>
                      <a:pt x="8" y="0"/>
                      <a:pt x="20" y="0"/>
                      <a:pt x="21" y="6"/>
                    </a:cubicBezTo>
                    <a:cubicBezTo>
                      <a:pt x="27" y="27"/>
                      <a:pt x="27" y="53"/>
                      <a:pt x="22" y="76"/>
                    </a:cubicBezTo>
                    <a:lnTo>
                      <a:pt x="7" y="83"/>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7" id="87"/>
              <p:cNvSpPr/>
              <p:nvPr/>
            </p:nvSpPr>
            <p:spPr>
              <a:xfrm>
                <a:off x="2968625" y="4591051"/>
                <a:ext cx="30163" cy="33338"/>
              </a:xfrm>
              <a:custGeom>
                <a:avLst/>
                <a:gdLst/>
                <a:ahLst/>
                <a:cxnLst/>
                <a:rect r="r" b="b" t="t" l="l"/>
                <a:pathLst>
                  <a:path w="15" h="17" stroke="true" fill="norm" extrusionOk="true">
                    <a:moveTo>
                      <a:pt x="2" y="14"/>
                    </a:moveTo>
                    <a:cubicBezTo>
                      <a:pt x="1" y="12"/>
                      <a:pt x="1" y="9"/>
                      <a:pt x="0" y="7"/>
                    </a:cubicBezTo>
                    <a:cubicBezTo>
                      <a:pt x="15" y="0"/>
                      <a:pt x="15" y="0"/>
                      <a:pt x="15" y="0"/>
                    </a:cubicBezTo>
                    <a:cubicBezTo>
                      <a:pt x="14" y="5"/>
                      <a:pt x="13" y="10"/>
                      <a:pt x="11" y="14"/>
                    </a:cubicBezTo>
                    <a:cubicBezTo>
                      <a:pt x="11" y="15"/>
                      <a:pt x="10" y="16"/>
                      <a:pt x="9" y="16"/>
                    </a:cubicBezTo>
                    <a:cubicBezTo>
                      <a:pt x="7" y="17"/>
                      <a:pt x="3" y="17"/>
                      <a:pt x="2" y="1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8" id="88"/>
              <p:cNvSpPr/>
              <p:nvPr/>
            </p:nvSpPr>
            <p:spPr>
              <a:xfrm>
                <a:off x="2857500" y="4286251"/>
                <a:ext cx="49213" cy="96838"/>
              </a:xfrm>
              <a:custGeom>
                <a:avLst/>
                <a:gdLst/>
                <a:ahLst/>
                <a:cxnLst/>
                <a:rect r="r" b="b" t="t" l="l"/>
                <a:pathLst>
                  <a:path w="25" h="49" stroke="true" fill="norm" extrusionOk="true">
                    <a:moveTo>
                      <a:pt x="9" y="46"/>
                    </a:moveTo>
                    <a:cubicBezTo>
                      <a:pt x="3" y="33"/>
                      <a:pt x="0" y="16"/>
                      <a:pt x="8" y="3"/>
                    </a:cubicBezTo>
                    <a:cubicBezTo>
                      <a:pt x="9" y="2"/>
                      <a:pt x="12" y="1"/>
                      <a:pt x="14" y="1"/>
                    </a:cubicBezTo>
                    <a:cubicBezTo>
                      <a:pt x="17" y="1"/>
                      <a:pt x="17" y="1"/>
                      <a:pt x="17" y="1"/>
                    </a:cubicBezTo>
                    <a:cubicBezTo>
                      <a:pt x="25" y="0"/>
                      <a:pt x="25" y="7"/>
                      <a:pt x="20" y="10"/>
                    </a:cubicBezTo>
                    <a:cubicBezTo>
                      <a:pt x="18" y="22"/>
                      <a:pt x="23" y="34"/>
                      <a:pt x="17" y="46"/>
                    </a:cubicBezTo>
                    <a:cubicBezTo>
                      <a:pt x="16" y="49"/>
                      <a:pt x="11" y="49"/>
                      <a:pt x="9" y="4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9" id="89"/>
              <p:cNvSpPr/>
              <p:nvPr/>
            </p:nvSpPr>
            <p:spPr>
              <a:xfrm>
                <a:off x="2859088" y="4605338"/>
                <a:ext cx="144463" cy="95250"/>
              </a:xfrm>
              <a:custGeom>
                <a:avLst/>
                <a:gdLst/>
                <a:ahLst/>
                <a:cxnLst/>
                <a:rect r="r" b="b" t="t" l="l"/>
                <a:pathLst>
                  <a:path w="73" h="48" stroke="true" fill="norm" extrusionOk="true">
                    <a:moveTo>
                      <a:pt x="2" y="38"/>
                    </a:moveTo>
                    <a:cubicBezTo>
                      <a:pt x="2" y="33"/>
                      <a:pt x="1" y="29"/>
                      <a:pt x="0" y="24"/>
                    </a:cubicBezTo>
                    <a:cubicBezTo>
                      <a:pt x="55" y="0"/>
                      <a:pt x="55" y="0"/>
                      <a:pt x="55" y="0"/>
                    </a:cubicBezTo>
                    <a:cubicBezTo>
                      <a:pt x="56" y="2"/>
                      <a:pt x="56" y="5"/>
                      <a:pt x="57" y="7"/>
                    </a:cubicBezTo>
                    <a:cubicBezTo>
                      <a:pt x="58" y="10"/>
                      <a:pt x="62" y="10"/>
                      <a:pt x="64" y="9"/>
                    </a:cubicBezTo>
                    <a:cubicBezTo>
                      <a:pt x="73" y="20"/>
                      <a:pt x="73" y="20"/>
                      <a:pt x="73" y="20"/>
                    </a:cubicBezTo>
                    <a:cubicBezTo>
                      <a:pt x="11" y="48"/>
                      <a:pt x="11" y="48"/>
                      <a:pt x="11" y="48"/>
                    </a:cubicBezTo>
                    <a:lnTo>
                      <a:pt x="2" y="38"/>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0" id="90"/>
              <p:cNvSpPr/>
              <p:nvPr/>
            </p:nvSpPr>
            <p:spPr>
              <a:xfrm>
                <a:off x="2833688" y="4652963"/>
                <a:ext cx="30163" cy="34925"/>
              </a:xfrm>
              <a:custGeom>
                <a:avLst/>
                <a:gdLst/>
                <a:ahLst/>
                <a:cxnLst/>
                <a:rect r="r" b="b" t="t" l="l"/>
                <a:pathLst>
                  <a:path w="15" h="18" stroke="true" fill="norm" extrusionOk="true">
                    <a:moveTo>
                      <a:pt x="13" y="0"/>
                    </a:moveTo>
                    <a:cubicBezTo>
                      <a:pt x="14" y="5"/>
                      <a:pt x="15" y="9"/>
                      <a:pt x="15" y="14"/>
                    </a:cubicBezTo>
                    <a:cubicBezTo>
                      <a:pt x="6" y="18"/>
                      <a:pt x="6" y="18"/>
                      <a:pt x="6" y="18"/>
                    </a:cubicBezTo>
                    <a:cubicBezTo>
                      <a:pt x="4" y="14"/>
                      <a:pt x="1" y="10"/>
                      <a:pt x="0" y="7"/>
                    </a:cubicBezTo>
                    <a:lnTo>
                      <a:pt x="13"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1" id="91"/>
              <p:cNvSpPr/>
              <p:nvPr/>
            </p:nvSpPr>
            <p:spPr>
              <a:xfrm>
                <a:off x="2814638" y="4538663"/>
                <a:ext cx="44450" cy="127000"/>
              </a:xfrm>
              <a:custGeom>
                <a:avLst/>
                <a:gdLst/>
                <a:ahLst/>
                <a:cxnLst/>
                <a:rect r="r" b="b" t="t" l="l"/>
                <a:pathLst>
                  <a:path w="23" h="64" stroke="true" fill="norm" extrusionOk="true">
                    <a:moveTo>
                      <a:pt x="10" y="64"/>
                    </a:moveTo>
                    <a:cubicBezTo>
                      <a:pt x="1" y="45"/>
                      <a:pt x="0" y="26"/>
                      <a:pt x="2" y="6"/>
                    </a:cubicBezTo>
                    <a:cubicBezTo>
                      <a:pt x="2" y="0"/>
                      <a:pt x="14" y="0"/>
                      <a:pt x="15" y="6"/>
                    </a:cubicBezTo>
                    <a:cubicBezTo>
                      <a:pt x="15" y="18"/>
                      <a:pt x="15" y="30"/>
                      <a:pt x="18" y="42"/>
                    </a:cubicBezTo>
                    <a:cubicBezTo>
                      <a:pt x="20" y="47"/>
                      <a:pt x="22" y="52"/>
                      <a:pt x="23" y="57"/>
                    </a:cubicBezTo>
                    <a:lnTo>
                      <a:pt x="10" y="64"/>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2" id="92"/>
              <p:cNvSpPr/>
              <p:nvPr/>
            </p:nvSpPr>
            <p:spPr>
              <a:xfrm>
                <a:off x="2695575" y="4665663"/>
                <a:ext cx="185738" cy="111125"/>
              </a:xfrm>
              <a:custGeom>
                <a:avLst/>
                <a:gdLst/>
                <a:ahLst/>
                <a:cxnLst/>
                <a:rect r="r" b="b" t="t" l="l"/>
                <a:pathLst>
                  <a:path w="94" h="56" stroke="true" fill="norm" extrusionOk="true">
                    <a:moveTo>
                      <a:pt x="94" y="17"/>
                    </a:moveTo>
                    <a:cubicBezTo>
                      <a:pt x="8" y="56"/>
                      <a:pt x="8" y="56"/>
                      <a:pt x="8" y="56"/>
                    </a:cubicBezTo>
                    <a:cubicBezTo>
                      <a:pt x="0" y="46"/>
                      <a:pt x="0" y="46"/>
                      <a:pt x="0" y="46"/>
                    </a:cubicBezTo>
                    <a:cubicBezTo>
                      <a:pt x="0" y="44"/>
                      <a:pt x="1" y="42"/>
                      <a:pt x="1" y="40"/>
                    </a:cubicBezTo>
                    <a:cubicBezTo>
                      <a:pt x="2" y="36"/>
                      <a:pt x="4" y="33"/>
                      <a:pt x="5" y="29"/>
                    </a:cubicBezTo>
                    <a:cubicBezTo>
                      <a:pt x="70" y="0"/>
                      <a:pt x="70" y="0"/>
                      <a:pt x="70" y="0"/>
                    </a:cubicBezTo>
                    <a:cubicBezTo>
                      <a:pt x="71" y="3"/>
                      <a:pt x="74" y="7"/>
                      <a:pt x="76" y="11"/>
                    </a:cubicBezTo>
                    <a:cubicBezTo>
                      <a:pt x="85" y="7"/>
                      <a:pt x="85" y="7"/>
                      <a:pt x="85" y="7"/>
                    </a:cubicBezTo>
                    <a:lnTo>
                      <a:pt x="94" y="17"/>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3" id="93"/>
              <p:cNvSpPr/>
              <p:nvPr/>
            </p:nvSpPr>
            <p:spPr>
              <a:xfrm>
                <a:off x="2660650" y="4337051"/>
                <a:ext cx="69850" cy="246063"/>
              </a:xfrm>
              <a:custGeom>
                <a:avLst/>
                <a:gdLst/>
                <a:ahLst/>
                <a:cxnLst/>
                <a:rect r="r" b="b" t="t" l="l"/>
                <a:pathLst>
                  <a:path w="35" h="124" stroke="true" fill="norm" extrusionOk="true">
                    <a:moveTo>
                      <a:pt x="25" y="0"/>
                    </a:moveTo>
                    <a:cubicBezTo>
                      <a:pt x="28" y="14"/>
                      <a:pt x="27" y="40"/>
                      <a:pt x="28" y="44"/>
                    </a:cubicBezTo>
                    <a:cubicBezTo>
                      <a:pt x="30" y="71"/>
                      <a:pt x="35" y="94"/>
                      <a:pt x="27" y="121"/>
                    </a:cubicBezTo>
                    <a:cubicBezTo>
                      <a:pt x="26" y="124"/>
                      <a:pt x="19" y="124"/>
                      <a:pt x="18" y="121"/>
                    </a:cubicBezTo>
                    <a:cubicBezTo>
                      <a:pt x="7" y="88"/>
                      <a:pt x="0" y="44"/>
                      <a:pt x="9" y="8"/>
                    </a:cubicBezTo>
                    <a:lnTo>
                      <a:pt x="25"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4" id="94"/>
              <p:cNvSpPr/>
              <p:nvPr/>
            </p:nvSpPr>
            <p:spPr>
              <a:xfrm>
                <a:off x="2660650" y="4678363"/>
                <a:ext cx="47625" cy="65088"/>
              </a:xfrm>
              <a:custGeom>
                <a:avLst/>
                <a:gdLst/>
                <a:ahLst/>
                <a:cxnLst/>
                <a:rect r="r" b="b" t="t" l="l"/>
                <a:pathLst>
                  <a:path w="24" h="33" stroke="true" fill="norm" extrusionOk="true">
                    <a:moveTo>
                      <a:pt x="23" y="8"/>
                    </a:moveTo>
                    <a:cubicBezTo>
                      <a:pt x="24" y="13"/>
                      <a:pt x="23" y="18"/>
                      <a:pt x="22" y="23"/>
                    </a:cubicBezTo>
                    <a:cubicBezTo>
                      <a:pt x="0" y="33"/>
                      <a:pt x="0" y="33"/>
                      <a:pt x="0" y="33"/>
                    </a:cubicBezTo>
                    <a:cubicBezTo>
                      <a:pt x="4" y="24"/>
                      <a:pt x="8" y="15"/>
                      <a:pt x="10" y="6"/>
                    </a:cubicBezTo>
                    <a:cubicBezTo>
                      <a:pt x="11" y="0"/>
                      <a:pt x="23" y="2"/>
                      <a:pt x="23" y="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5" id="95"/>
              <p:cNvSpPr/>
              <p:nvPr/>
            </p:nvSpPr>
            <p:spPr>
              <a:xfrm>
                <a:off x="2679700" y="4313238"/>
                <a:ext cx="31750" cy="39688"/>
              </a:xfrm>
              <a:custGeom>
                <a:avLst/>
                <a:gdLst/>
                <a:ahLst/>
                <a:cxnLst/>
                <a:rect r="r" b="b" t="t" l="l"/>
                <a:pathLst>
                  <a:path w="16" h="20" stroke="true" fill="norm" extrusionOk="true">
                    <a:moveTo>
                      <a:pt x="10" y="4"/>
                    </a:moveTo>
                    <a:cubicBezTo>
                      <a:pt x="12" y="4"/>
                      <a:pt x="14" y="7"/>
                      <a:pt x="16" y="12"/>
                    </a:cubicBezTo>
                    <a:cubicBezTo>
                      <a:pt x="0" y="20"/>
                      <a:pt x="0" y="20"/>
                      <a:pt x="0" y="20"/>
                    </a:cubicBezTo>
                    <a:cubicBezTo>
                      <a:pt x="1" y="14"/>
                      <a:pt x="3" y="8"/>
                      <a:pt x="5" y="3"/>
                    </a:cubicBezTo>
                    <a:cubicBezTo>
                      <a:pt x="11" y="0"/>
                      <a:pt x="11" y="0"/>
                      <a:pt x="11" y="0"/>
                    </a:cubicBezTo>
                    <a:cubicBezTo>
                      <a:pt x="13" y="1"/>
                      <a:pt x="13" y="3"/>
                      <a:pt x="10" y="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6" id="96"/>
              <p:cNvSpPr/>
              <p:nvPr/>
            </p:nvSpPr>
            <p:spPr>
              <a:xfrm>
                <a:off x="2655888" y="4724401"/>
                <a:ext cx="49213" cy="50800"/>
              </a:xfrm>
              <a:custGeom>
                <a:avLst/>
                <a:gdLst/>
                <a:ahLst/>
                <a:cxnLst/>
                <a:rect r="r" b="b" t="t" l="l"/>
                <a:pathLst>
                  <a:path w="25" h="26" stroke="true" fill="norm" extrusionOk="true">
                    <a:moveTo>
                      <a:pt x="3" y="10"/>
                    </a:moveTo>
                    <a:cubicBezTo>
                      <a:pt x="25" y="0"/>
                      <a:pt x="25" y="0"/>
                      <a:pt x="25" y="0"/>
                    </a:cubicBezTo>
                    <a:cubicBezTo>
                      <a:pt x="24" y="4"/>
                      <a:pt x="22" y="7"/>
                      <a:pt x="21" y="11"/>
                    </a:cubicBezTo>
                    <a:cubicBezTo>
                      <a:pt x="21" y="13"/>
                      <a:pt x="20" y="15"/>
                      <a:pt x="20" y="17"/>
                    </a:cubicBezTo>
                    <a:cubicBezTo>
                      <a:pt x="0" y="26"/>
                      <a:pt x="0" y="26"/>
                      <a:pt x="0" y="26"/>
                    </a:cubicBezTo>
                    <a:cubicBezTo>
                      <a:pt x="0" y="20"/>
                      <a:pt x="2" y="15"/>
                      <a:pt x="3" y="1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7" id="97"/>
              <p:cNvSpPr/>
              <p:nvPr/>
            </p:nvSpPr>
            <p:spPr>
              <a:xfrm>
                <a:off x="2698750" y="4157663"/>
                <a:ext cx="331788" cy="179388"/>
              </a:xfrm>
              <a:custGeom>
                <a:avLst/>
                <a:gdLst/>
                <a:ahLst/>
                <a:cxnLst/>
                <a:rect r="r" b="b" t="t" l="l"/>
                <a:pathLst>
                  <a:path w="167" h="91" stroke="true" fill="norm" extrusionOk="true">
                    <a:moveTo>
                      <a:pt x="6" y="91"/>
                    </a:moveTo>
                    <a:cubicBezTo>
                      <a:pt x="4" y="86"/>
                      <a:pt x="2" y="83"/>
                      <a:pt x="0" y="83"/>
                    </a:cubicBezTo>
                    <a:cubicBezTo>
                      <a:pt x="0" y="83"/>
                      <a:pt x="0" y="83"/>
                      <a:pt x="0" y="83"/>
                    </a:cubicBezTo>
                    <a:cubicBezTo>
                      <a:pt x="3" y="82"/>
                      <a:pt x="3" y="80"/>
                      <a:pt x="1" y="79"/>
                    </a:cubicBezTo>
                    <a:cubicBezTo>
                      <a:pt x="167" y="0"/>
                      <a:pt x="167" y="0"/>
                      <a:pt x="167" y="0"/>
                    </a:cubicBezTo>
                    <a:cubicBezTo>
                      <a:pt x="166" y="1"/>
                      <a:pt x="165" y="1"/>
                      <a:pt x="165" y="2"/>
                    </a:cubicBezTo>
                    <a:cubicBezTo>
                      <a:pt x="164" y="7"/>
                      <a:pt x="163" y="12"/>
                      <a:pt x="163" y="16"/>
                    </a:cubicBezTo>
                    <a:lnTo>
                      <a:pt x="6" y="91"/>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8" id="98"/>
              <p:cNvSpPr/>
              <p:nvPr/>
            </p:nvSpPr>
            <p:spPr>
              <a:xfrm>
                <a:off x="2492375" y="4478338"/>
                <a:ext cx="65088" cy="139700"/>
              </a:xfrm>
              <a:custGeom>
                <a:avLst/>
                <a:gdLst/>
                <a:ahLst/>
                <a:cxnLst/>
                <a:rect r="r" b="b" t="t" l="l"/>
                <a:pathLst>
                  <a:path w="33" h="71" stroke="true" fill="norm" extrusionOk="true">
                    <a:moveTo>
                      <a:pt x="10" y="69"/>
                    </a:moveTo>
                    <a:cubicBezTo>
                      <a:pt x="3" y="57"/>
                      <a:pt x="2" y="45"/>
                      <a:pt x="1" y="32"/>
                    </a:cubicBezTo>
                    <a:cubicBezTo>
                      <a:pt x="0" y="19"/>
                      <a:pt x="5" y="15"/>
                      <a:pt x="16" y="5"/>
                    </a:cubicBezTo>
                    <a:cubicBezTo>
                      <a:pt x="22" y="0"/>
                      <a:pt x="33" y="8"/>
                      <a:pt x="26" y="13"/>
                    </a:cubicBezTo>
                    <a:cubicBezTo>
                      <a:pt x="21" y="17"/>
                      <a:pt x="16" y="21"/>
                      <a:pt x="15" y="27"/>
                    </a:cubicBezTo>
                    <a:cubicBezTo>
                      <a:pt x="15" y="31"/>
                      <a:pt x="16" y="35"/>
                      <a:pt x="16" y="38"/>
                    </a:cubicBezTo>
                    <a:cubicBezTo>
                      <a:pt x="17" y="48"/>
                      <a:pt x="18" y="58"/>
                      <a:pt x="17" y="67"/>
                    </a:cubicBezTo>
                    <a:cubicBezTo>
                      <a:pt x="17" y="70"/>
                      <a:pt x="11" y="71"/>
                      <a:pt x="10" y="69"/>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9" id="99"/>
              <p:cNvSpPr/>
              <p:nvPr/>
            </p:nvSpPr>
            <p:spPr>
              <a:xfrm>
                <a:off x="2266950" y="4743451"/>
                <a:ext cx="444500" cy="228600"/>
              </a:xfrm>
              <a:custGeom>
                <a:avLst/>
                <a:gdLst/>
                <a:ahLst/>
                <a:cxnLst/>
                <a:rect r="r" b="b" t="t" l="l"/>
                <a:pathLst>
                  <a:path w="224" h="115" stroke="true" fill="norm" extrusionOk="true">
                    <a:moveTo>
                      <a:pt x="105" y="42"/>
                    </a:moveTo>
                    <a:cubicBezTo>
                      <a:pt x="106" y="48"/>
                      <a:pt x="120" y="51"/>
                      <a:pt x="122" y="44"/>
                    </a:cubicBezTo>
                    <a:cubicBezTo>
                      <a:pt x="123" y="40"/>
                      <a:pt x="123" y="37"/>
                      <a:pt x="124" y="34"/>
                    </a:cubicBezTo>
                    <a:cubicBezTo>
                      <a:pt x="199" y="0"/>
                      <a:pt x="199" y="0"/>
                      <a:pt x="199" y="0"/>
                    </a:cubicBezTo>
                    <a:cubicBezTo>
                      <a:pt x="198" y="5"/>
                      <a:pt x="196" y="10"/>
                      <a:pt x="196" y="16"/>
                    </a:cubicBezTo>
                    <a:cubicBezTo>
                      <a:pt x="216" y="7"/>
                      <a:pt x="216" y="7"/>
                      <a:pt x="216" y="7"/>
                    </a:cubicBezTo>
                    <a:cubicBezTo>
                      <a:pt x="224" y="17"/>
                      <a:pt x="224" y="17"/>
                      <a:pt x="224" y="17"/>
                    </a:cubicBezTo>
                    <a:cubicBezTo>
                      <a:pt x="8" y="115"/>
                      <a:pt x="8" y="115"/>
                      <a:pt x="8" y="115"/>
                    </a:cubicBezTo>
                    <a:cubicBezTo>
                      <a:pt x="0" y="104"/>
                      <a:pt x="0" y="104"/>
                      <a:pt x="0" y="104"/>
                    </a:cubicBezTo>
                    <a:cubicBezTo>
                      <a:pt x="1" y="99"/>
                      <a:pt x="2" y="94"/>
                      <a:pt x="2" y="89"/>
                    </a:cubicBezTo>
                    <a:lnTo>
                      <a:pt x="105" y="42"/>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0" id="100"/>
              <p:cNvSpPr/>
              <p:nvPr/>
            </p:nvSpPr>
            <p:spPr>
              <a:xfrm>
                <a:off x="2474913" y="4810126"/>
                <a:ext cx="38100" cy="34925"/>
              </a:xfrm>
              <a:custGeom>
                <a:avLst/>
                <a:gdLst/>
                <a:ahLst/>
                <a:cxnLst/>
                <a:rect r="r" b="b" t="t" l="l"/>
                <a:pathLst>
                  <a:path w="19" h="17" stroke="true" fill="norm" extrusionOk="true">
                    <a:moveTo>
                      <a:pt x="0" y="8"/>
                    </a:moveTo>
                    <a:cubicBezTo>
                      <a:pt x="19" y="0"/>
                      <a:pt x="19" y="0"/>
                      <a:pt x="19" y="0"/>
                    </a:cubicBezTo>
                    <a:cubicBezTo>
                      <a:pt x="18" y="3"/>
                      <a:pt x="18" y="6"/>
                      <a:pt x="17" y="10"/>
                    </a:cubicBezTo>
                    <a:cubicBezTo>
                      <a:pt x="15" y="17"/>
                      <a:pt x="1" y="14"/>
                      <a:pt x="0" y="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1" id="101"/>
              <p:cNvSpPr/>
              <p:nvPr/>
            </p:nvSpPr>
            <p:spPr>
              <a:xfrm>
                <a:off x="2473325" y="4713288"/>
                <a:ext cx="55563" cy="112713"/>
              </a:xfrm>
              <a:custGeom>
                <a:avLst/>
                <a:gdLst/>
                <a:ahLst/>
                <a:cxnLst/>
                <a:rect r="r" b="b" t="t" l="l"/>
                <a:pathLst>
                  <a:path w="28" h="57" stroke="true" fill="norm" extrusionOk="true">
                    <a:moveTo>
                      <a:pt x="8" y="22"/>
                    </a:moveTo>
                    <a:cubicBezTo>
                      <a:pt x="9" y="15"/>
                      <a:pt x="9" y="6"/>
                      <a:pt x="19" y="2"/>
                    </a:cubicBezTo>
                    <a:cubicBezTo>
                      <a:pt x="23" y="0"/>
                      <a:pt x="28" y="3"/>
                      <a:pt x="27" y="6"/>
                    </a:cubicBezTo>
                    <a:cubicBezTo>
                      <a:pt x="24" y="14"/>
                      <a:pt x="27" y="21"/>
                      <a:pt x="25" y="28"/>
                    </a:cubicBezTo>
                    <a:cubicBezTo>
                      <a:pt x="24" y="35"/>
                      <a:pt x="22" y="42"/>
                      <a:pt x="20" y="49"/>
                    </a:cubicBezTo>
                    <a:cubicBezTo>
                      <a:pt x="1" y="57"/>
                      <a:pt x="1" y="57"/>
                      <a:pt x="1" y="57"/>
                    </a:cubicBezTo>
                    <a:cubicBezTo>
                      <a:pt x="1" y="57"/>
                      <a:pt x="1" y="57"/>
                      <a:pt x="1" y="57"/>
                    </a:cubicBezTo>
                    <a:cubicBezTo>
                      <a:pt x="0" y="45"/>
                      <a:pt x="6" y="34"/>
                      <a:pt x="8" y="2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2" id="102"/>
              <p:cNvSpPr/>
              <p:nvPr/>
            </p:nvSpPr>
            <p:spPr>
              <a:xfrm>
                <a:off x="2349500" y="4554538"/>
                <a:ext cx="44450" cy="131763"/>
              </a:xfrm>
              <a:custGeom>
                <a:avLst/>
                <a:gdLst/>
                <a:ahLst/>
                <a:cxnLst/>
                <a:rect r="r" b="b" t="t" l="l"/>
                <a:pathLst>
                  <a:path w="22" h="66" stroke="true" fill="norm" extrusionOk="true">
                    <a:moveTo>
                      <a:pt x="2" y="62"/>
                    </a:moveTo>
                    <a:cubicBezTo>
                      <a:pt x="0" y="53"/>
                      <a:pt x="2" y="44"/>
                      <a:pt x="2" y="35"/>
                    </a:cubicBezTo>
                    <a:cubicBezTo>
                      <a:pt x="3" y="25"/>
                      <a:pt x="2" y="15"/>
                      <a:pt x="5" y="5"/>
                    </a:cubicBezTo>
                    <a:cubicBezTo>
                      <a:pt x="7" y="0"/>
                      <a:pt x="16" y="0"/>
                      <a:pt x="18" y="5"/>
                    </a:cubicBezTo>
                    <a:cubicBezTo>
                      <a:pt x="22" y="15"/>
                      <a:pt x="21" y="27"/>
                      <a:pt x="21" y="37"/>
                    </a:cubicBezTo>
                    <a:cubicBezTo>
                      <a:pt x="20" y="46"/>
                      <a:pt x="19" y="56"/>
                      <a:pt x="13" y="63"/>
                    </a:cubicBezTo>
                    <a:cubicBezTo>
                      <a:pt x="10" y="66"/>
                      <a:pt x="3" y="66"/>
                      <a:pt x="2" y="6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3" id="103"/>
              <p:cNvSpPr/>
              <p:nvPr/>
            </p:nvSpPr>
            <p:spPr>
              <a:xfrm>
                <a:off x="2235200" y="4919663"/>
                <a:ext cx="34925" cy="41275"/>
              </a:xfrm>
              <a:custGeom>
                <a:avLst/>
                <a:gdLst/>
                <a:ahLst/>
                <a:cxnLst/>
                <a:rect r="r" b="b" t="t" l="l"/>
                <a:pathLst>
                  <a:path w="18" h="21" stroke="true" fill="norm" extrusionOk="true">
                    <a:moveTo>
                      <a:pt x="0" y="8"/>
                    </a:moveTo>
                    <a:cubicBezTo>
                      <a:pt x="18" y="0"/>
                      <a:pt x="18" y="0"/>
                      <a:pt x="18" y="0"/>
                    </a:cubicBezTo>
                    <a:cubicBezTo>
                      <a:pt x="18" y="5"/>
                      <a:pt x="17" y="10"/>
                      <a:pt x="16" y="15"/>
                    </a:cubicBezTo>
                    <a:cubicBezTo>
                      <a:pt x="2" y="21"/>
                      <a:pt x="2" y="21"/>
                      <a:pt x="2" y="21"/>
                    </a:cubicBezTo>
                    <a:cubicBezTo>
                      <a:pt x="1" y="17"/>
                      <a:pt x="0" y="13"/>
                      <a:pt x="0" y="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4" id="104"/>
              <p:cNvSpPr/>
              <p:nvPr/>
            </p:nvSpPr>
            <p:spPr>
              <a:xfrm>
                <a:off x="2212975" y="4708526"/>
                <a:ext cx="65088" cy="227013"/>
              </a:xfrm>
              <a:custGeom>
                <a:avLst/>
                <a:gdLst/>
                <a:ahLst/>
                <a:cxnLst/>
                <a:rect r="r" b="b" t="t" l="l"/>
                <a:pathLst>
                  <a:path w="33" h="115" stroke="true" fill="norm" extrusionOk="true">
                    <a:moveTo>
                      <a:pt x="8" y="68"/>
                    </a:moveTo>
                    <a:cubicBezTo>
                      <a:pt x="5" y="47"/>
                      <a:pt x="0" y="28"/>
                      <a:pt x="5" y="6"/>
                    </a:cubicBezTo>
                    <a:cubicBezTo>
                      <a:pt x="6" y="0"/>
                      <a:pt x="17" y="3"/>
                      <a:pt x="18" y="8"/>
                    </a:cubicBezTo>
                    <a:cubicBezTo>
                      <a:pt x="22" y="41"/>
                      <a:pt x="33" y="74"/>
                      <a:pt x="29" y="107"/>
                    </a:cubicBezTo>
                    <a:cubicBezTo>
                      <a:pt x="11" y="115"/>
                      <a:pt x="11" y="115"/>
                      <a:pt x="11" y="115"/>
                    </a:cubicBezTo>
                    <a:cubicBezTo>
                      <a:pt x="9" y="100"/>
                      <a:pt x="11" y="84"/>
                      <a:pt x="8" y="6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5" id="105"/>
              <p:cNvSpPr/>
              <p:nvPr/>
            </p:nvSpPr>
            <p:spPr>
              <a:xfrm>
                <a:off x="2111375" y="4319588"/>
                <a:ext cx="577850" cy="303213"/>
              </a:xfrm>
              <a:custGeom>
                <a:avLst/>
                <a:gdLst/>
                <a:ahLst/>
                <a:cxnLst/>
                <a:rect r="r" b="b" t="t" l="l"/>
                <a:pathLst>
                  <a:path w="291" h="153" stroke="true" fill="norm" extrusionOk="true">
                    <a:moveTo>
                      <a:pt x="0" y="139"/>
                    </a:moveTo>
                    <a:cubicBezTo>
                      <a:pt x="291" y="0"/>
                      <a:pt x="291" y="0"/>
                      <a:pt x="291" y="0"/>
                    </a:cubicBezTo>
                    <a:cubicBezTo>
                      <a:pt x="289" y="5"/>
                      <a:pt x="287" y="11"/>
                      <a:pt x="286" y="17"/>
                    </a:cubicBezTo>
                    <a:cubicBezTo>
                      <a:pt x="1" y="153"/>
                      <a:pt x="1" y="153"/>
                      <a:pt x="1" y="153"/>
                    </a:cubicBezTo>
                    <a:cubicBezTo>
                      <a:pt x="1" y="148"/>
                      <a:pt x="1" y="143"/>
                      <a:pt x="0" y="139"/>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6" id="106"/>
              <p:cNvSpPr/>
              <p:nvPr/>
            </p:nvSpPr>
            <p:spPr>
              <a:xfrm>
                <a:off x="2079625" y="4594226"/>
                <a:ext cx="34925" cy="42863"/>
              </a:xfrm>
              <a:custGeom>
                <a:avLst/>
                <a:gdLst/>
                <a:ahLst/>
                <a:cxnLst/>
                <a:rect r="r" b="b" t="t" l="l"/>
                <a:pathLst>
                  <a:path w="17" h="21" stroke="true" fill="norm" extrusionOk="true">
                    <a:moveTo>
                      <a:pt x="16" y="0"/>
                    </a:moveTo>
                    <a:cubicBezTo>
                      <a:pt x="17" y="4"/>
                      <a:pt x="17" y="9"/>
                      <a:pt x="17" y="14"/>
                    </a:cubicBezTo>
                    <a:cubicBezTo>
                      <a:pt x="1" y="21"/>
                      <a:pt x="1" y="21"/>
                      <a:pt x="1" y="21"/>
                    </a:cubicBezTo>
                    <a:cubicBezTo>
                      <a:pt x="0" y="17"/>
                      <a:pt x="0" y="12"/>
                      <a:pt x="1" y="7"/>
                    </a:cubicBezTo>
                    <a:lnTo>
                      <a:pt x="16"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7" id="107"/>
              <p:cNvSpPr/>
              <p:nvPr/>
            </p:nvSpPr>
            <p:spPr>
              <a:xfrm>
                <a:off x="2066925" y="4791076"/>
                <a:ext cx="50800" cy="217488"/>
              </a:xfrm>
              <a:custGeom>
                <a:avLst/>
                <a:gdLst/>
                <a:ahLst/>
                <a:cxnLst/>
                <a:rect r="r" b="b" t="t" l="l"/>
                <a:pathLst>
                  <a:path w="26" h="110" stroke="true" fill="norm" extrusionOk="true">
                    <a:moveTo>
                      <a:pt x="4" y="110"/>
                    </a:moveTo>
                    <a:cubicBezTo>
                      <a:pt x="0" y="76"/>
                      <a:pt x="5" y="42"/>
                      <a:pt x="10" y="7"/>
                    </a:cubicBezTo>
                    <a:cubicBezTo>
                      <a:pt x="11" y="0"/>
                      <a:pt x="23" y="0"/>
                      <a:pt x="24" y="7"/>
                    </a:cubicBezTo>
                    <a:cubicBezTo>
                      <a:pt x="26" y="28"/>
                      <a:pt x="23" y="47"/>
                      <a:pt x="22" y="67"/>
                    </a:cubicBezTo>
                    <a:cubicBezTo>
                      <a:pt x="21" y="79"/>
                      <a:pt x="21" y="91"/>
                      <a:pt x="21" y="103"/>
                    </a:cubicBezTo>
                    <a:lnTo>
                      <a:pt x="4" y="11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8" id="108"/>
              <p:cNvSpPr/>
              <p:nvPr/>
            </p:nvSpPr>
            <p:spPr>
              <a:xfrm>
                <a:off x="2074863" y="4994276"/>
                <a:ext cx="33338" cy="42863"/>
              </a:xfrm>
              <a:custGeom>
                <a:avLst/>
                <a:gdLst/>
                <a:ahLst/>
                <a:cxnLst/>
                <a:rect r="r" b="b" t="t" l="l"/>
                <a:pathLst>
                  <a:path w="17" h="21" stroke="true" fill="norm" extrusionOk="true">
                    <a:moveTo>
                      <a:pt x="0" y="7"/>
                    </a:moveTo>
                    <a:cubicBezTo>
                      <a:pt x="17" y="0"/>
                      <a:pt x="17" y="0"/>
                      <a:pt x="17" y="0"/>
                    </a:cubicBezTo>
                    <a:cubicBezTo>
                      <a:pt x="17" y="4"/>
                      <a:pt x="16" y="9"/>
                      <a:pt x="16" y="14"/>
                    </a:cubicBezTo>
                    <a:cubicBezTo>
                      <a:pt x="2" y="21"/>
                      <a:pt x="2" y="21"/>
                      <a:pt x="2" y="21"/>
                    </a:cubicBezTo>
                    <a:cubicBezTo>
                      <a:pt x="1" y="16"/>
                      <a:pt x="0" y="12"/>
                      <a:pt x="0" y="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9" id="109"/>
              <p:cNvSpPr/>
              <p:nvPr/>
            </p:nvSpPr>
            <p:spPr>
              <a:xfrm>
                <a:off x="2082800" y="4622801"/>
                <a:ext cx="31750" cy="38100"/>
              </a:xfrm>
              <a:custGeom>
                <a:avLst/>
                <a:gdLst/>
                <a:ahLst/>
                <a:cxnLst/>
                <a:rect r="r" b="b" t="t" l="l"/>
                <a:pathLst>
                  <a:path w="16" h="19" stroke="true" fill="norm" extrusionOk="true">
                    <a:moveTo>
                      <a:pt x="3" y="15"/>
                    </a:moveTo>
                    <a:cubicBezTo>
                      <a:pt x="2" y="13"/>
                      <a:pt x="1" y="10"/>
                      <a:pt x="0" y="7"/>
                    </a:cubicBezTo>
                    <a:cubicBezTo>
                      <a:pt x="16" y="0"/>
                      <a:pt x="16" y="0"/>
                      <a:pt x="16" y="0"/>
                    </a:cubicBezTo>
                    <a:cubicBezTo>
                      <a:pt x="16" y="5"/>
                      <a:pt x="15" y="11"/>
                      <a:pt x="13" y="15"/>
                    </a:cubicBezTo>
                    <a:cubicBezTo>
                      <a:pt x="11" y="19"/>
                      <a:pt x="5" y="19"/>
                      <a:pt x="3" y="1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0" id="110"/>
              <p:cNvSpPr/>
              <p:nvPr/>
            </p:nvSpPr>
            <p:spPr>
              <a:xfrm>
                <a:off x="1935163" y="5057776"/>
                <a:ext cx="46038" cy="42863"/>
              </a:xfrm>
              <a:custGeom>
                <a:avLst/>
                <a:gdLst/>
                <a:ahLst/>
                <a:cxnLst/>
                <a:rect r="r" b="b" t="t" l="l"/>
                <a:pathLst>
                  <a:path w="23" h="21" stroke="true" fill="norm" extrusionOk="true">
                    <a:moveTo>
                      <a:pt x="5" y="5"/>
                    </a:moveTo>
                    <a:cubicBezTo>
                      <a:pt x="15" y="0"/>
                      <a:pt x="15" y="0"/>
                      <a:pt x="15" y="0"/>
                    </a:cubicBezTo>
                    <a:cubicBezTo>
                      <a:pt x="16" y="0"/>
                      <a:pt x="17" y="0"/>
                      <a:pt x="18" y="0"/>
                    </a:cubicBezTo>
                    <a:cubicBezTo>
                      <a:pt x="23" y="1"/>
                      <a:pt x="23" y="6"/>
                      <a:pt x="20" y="8"/>
                    </a:cubicBezTo>
                    <a:cubicBezTo>
                      <a:pt x="20" y="9"/>
                      <a:pt x="20" y="11"/>
                      <a:pt x="20" y="12"/>
                    </a:cubicBezTo>
                    <a:cubicBezTo>
                      <a:pt x="0" y="21"/>
                      <a:pt x="0" y="21"/>
                      <a:pt x="0" y="21"/>
                    </a:cubicBezTo>
                    <a:cubicBezTo>
                      <a:pt x="1" y="15"/>
                      <a:pt x="2" y="9"/>
                      <a:pt x="5" y="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1" id="111"/>
              <p:cNvSpPr/>
              <p:nvPr/>
            </p:nvSpPr>
            <p:spPr>
              <a:xfrm>
                <a:off x="1965325" y="4935538"/>
                <a:ext cx="317500" cy="166688"/>
              </a:xfrm>
              <a:custGeom>
                <a:avLst/>
                <a:gdLst/>
                <a:ahLst/>
                <a:cxnLst/>
                <a:rect r="r" b="b" t="t" l="l"/>
                <a:pathLst>
                  <a:path w="160" h="84" stroke="true" fill="norm" extrusionOk="true">
                    <a:moveTo>
                      <a:pt x="3" y="62"/>
                    </a:moveTo>
                    <a:cubicBezTo>
                      <a:pt x="2" y="62"/>
                      <a:pt x="1" y="62"/>
                      <a:pt x="0" y="62"/>
                    </a:cubicBezTo>
                    <a:cubicBezTo>
                      <a:pt x="55" y="37"/>
                      <a:pt x="55" y="37"/>
                      <a:pt x="55" y="37"/>
                    </a:cubicBezTo>
                    <a:cubicBezTo>
                      <a:pt x="55" y="42"/>
                      <a:pt x="56" y="46"/>
                      <a:pt x="57" y="51"/>
                    </a:cubicBezTo>
                    <a:cubicBezTo>
                      <a:pt x="71" y="44"/>
                      <a:pt x="71" y="44"/>
                      <a:pt x="71" y="44"/>
                    </a:cubicBezTo>
                    <a:cubicBezTo>
                      <a:pt x="71" y="39"/>
                      <a:pt x="72" y="34"/>
                      <a:pt x="72" y="30"/>
                    </a:cubicBezTo>
                    <a:cubicBezTo>
                      <a:pt x="136" y="0"/>
                      <a:pt x="136" y="0"/>
                      <a:pt x="136" y="0"/>
                    </a:cubicBezTo>
                    <a:cubicBezTo>
                      <a:pt x="136" y="5"/>
                      <a:pt x="137" y="9"/>
                      <a:pt x="138" y="13"/>
                    </a:cubicBezTo>
                    <a:cubicBezTo>
                      <a:pt x="152" y="7"/>
                      <a:pt x="152" y="7"/>
                      <a:pt x="152" y="7"/>
                    </a:cubicBezTo>
                    <a:cubicBezTo>
                      <a:pt x="160" y="18"/>
                      <a:pt x="160" y="18"/>
                      <a:pt x="160" y="18"/>
                    </a:cubicBezTo>
                    <a:cubicBezTo>
                      <a:pt x="13" y="84"/>
                      <a:pt x="13" y="84"/>
                      <a:pt x="13" y="84"/>
                    </a:cubicBezTo>
                    <a:cubicBezTo>
                      <a:pt x="5" y="74"/>
                      <a:pt x="5" y="74"/>
                      <a:pt x="5" y="74"/>
                    </a:cubicBezTo>
                    <a:cubicBezTo>
                      <a:pt x="5" y="73"/>
                      <a:pt x="5" y="71"/>
                      <a:pt x="5" y="70"/>
                    </a:cubicBezTo>
                    <a:cubicBezTo>
                      <a:pt x="8" y="68"/>
                      <a:pt x="8" y="63"/>
                      <a:pt x="3" y="6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2" id="112"/>
              <p:cNvSpPr/>
              <p:nvPr/>
            </p:nvSpPr>
            <p:spPr>
              <a:xfrm>
                <a:off x="1944688" y="5056188"/>
                <a:ext cx="20638" cy="12700"/>
              </a:xfrm>
              <a:custGeom>
                <a:avLst/>
                <a:gdLst/>
                <a:ahLst/>
                <a:cxnLst/>
                <a:rect r="r" b="b" t="t" l="l"/>
                <a:pathLst>
                  <a:path w="10" h="6" stroke="true" fill="norm" extrusionOk="true">
                    <a:moveTo>
                      <a:pt x="10" y="1"/>
                    </a:moveTo>
                    <a:cubicBezTo>
                      <a:pt x="0" y="6"/>
                      <a:pt x="0" y="6"/>
                      <a:pt x="0" y="6"/>
                    </a:cubicBezTo>
                    <a:cubicBezTo>
                      <a:pt x="0" y="5"/>
                      <a:pt x="1" y="4"/>
                      <a:pt x="1" y="3"/>
                    </a:cubicBezTo>
                    <a:cubicBezTo>
                      <a:pt x="3" y="1"/>
                      <a:pt x="7" y="0"/>
                      <a:pt x="10" y="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3" id="113"/>
              <p:cNvSpPr/>
              <p:nvPr/>
            </p:nvSpPr>
            <p:spPr>
              <a:xfrm>
                <a:off x="1941513" y="4670426"/>
                <a:ext cx="11113" cy="6350"/>
              </a:xfrm>
              <a:custGeom>
                <a:avLst/>
                <a:gdLst/>
                <a:ahLst/>
                <a:cxnLst/>
                <a:rect r="r" b="b" t="t" l="l"/>
                <a:pathLst>
                  <a:path w="6" h="3" stroke="true" fill="norm" extrusionOk="true">
                    <a:moveTo>
                      <a:pt x="6" y="0"/>
                    </a:moveTo>
                    <a:cubicBezTo>
                      <a:pt x="6" y="0"/>
                      <a:pt x="6" y="0"/>
                      <a:pt x="6" y="0"/>
                    </a:cubicBezTo>
                    <a:cubicBezTo>
                      <a:pt x="5" y="2"/>
                      <a:pt x="2" y="3"/>
                      <a:pt x="0" y="3"/>
                    </a:cubicBezTo>
                    <a:lnTo>
                      <a:pt x="6"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4" id="114"/>
              <p:cNvSpPr/>
              <p:nvPr/>
            </p:nvSpPr>
            <p:spPr>
              <a:xfrm>
                <a:off x="1868488" y="4773613"/>
                <a:ext cx="47625" cy="112713"/>
              </a:xfrm>
              <a:custGeom>
                <a:avLst/>
                <a:gdLst/>
                <a:ahLst/>
                <a:cxnLst/>
                <a:rect r="r" b="b" t="t" l="l"/>
                <a:pathLst>
                  <a:path w="24" h="57" stroke="true" fill="norm" extrusionOk="true">
                    <a:moveTo>
                      <a:pt x="4" y="53"/>
                    </a:moveTo>
                    <a:cubicBezTo>
                      <a:pt x="0" y="47"/>
                      <a:pt x="1" y="41"/>
                      <a:pt x="3" y="35"/>
                    </a:cubicBezTo>
                    <a:cubicBezTo>
                      <a:pt x="4" y="26"/>
                      <a:pt x="4" y="17"/>
                      <a:pt x="5" y="8"/>
                    </a:cubicBezTo>
                    <a:cubicBezTo>
                      <a:pt x="6" y="0"/>
                      <a:pt x="20" y="0"/>
                      <a:pt x="21" y="8"/>
                    </a:cubicBezTo>
                    <a:cubicBezTo>
                      <a:pt x="24" y="24"/>
                      <a:pt x="22" y="38"/>
                      <a:pt x="15" y="52"/>
                    </a:cubicBezTo>
                    <a:cubicBezTo>
                      <a:pt x="13" y="55"/>
                      <a:pt x="7" y="57"/>
                      <a:pt x="4" y="5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5" id="115"/>
              <p:cNvSpPr/>
              <p:nvPr/>
            </p:nvSpPr>
            <p:spPr>
              <a:xfrm>
                <a:off x="1847850" y="4937126"/>
                <a:ext cx="44450" cy="84138"/>
              </a:xfrm>
              <a:custGeom>
                <a:avLst/>
                <a:gdLst/>
                <a:ahLst/>
                <a:cxnLst/>
                <a:rect r="r" b="b" t="t" l="l"/>
                <a:pathLst>
                  <a:path w="22" h="42" stroke="true" fill="norm" extrusionOk="true">
                    <a:moveTo>
                      <a:pt x="8" y="40"/>
                    </a:moveTo>
                    <a:cubicBezTo>
                      <a:pt x="0" y="31"/>
                      <a:pt x="4" y="16"/>
                      <a:pt x="5" y="5"/>
                    </a:cubicBezTo>
                    <a:cubicBezTo>
                      <a:pt x="6" y="0"/>
                      <a:pt x="17" y="0"/>
                      <a:pt x="17" y="5"/>
                    </a:cubicBezTo>
                    <a:cubicBezTo>
                      <a:pt x="18" y="16"/>
                      <a:pt x="22" y="31"/>
                      <a:pt x="15" y="40"/>
                    </a:cubicBezTo>
                    <a:cubicBezTo>
                      <a:pt x="13" y="42"/>
                      <a:pt x="9" y="42"/>
                      <a:pt x="8" y="4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6" id="116"/>
              <p:cNvSpPr/>
              <p:nvPr/>
            </p:nvSpPr>
            <p:spPr>
              <a:xfrm>
                <a:off x="1774825" y="3321051"/>
                <a:ext cx="2984500" cy="1433513"/>
              </a:xfrm>
              <a:custGeom>
                <a:avLst/>
                <a:gdLst/>
                <a:ahLst/>
                <a:cxnLst/>
                <a:rect r="r" b="b" t="t" l="l"/>
                <a:pathLst>
                  <a:path w="1505" h="724" stroke="true" fill="norm" extrusionOk="true">
                    <a:moveTo>
                      <a:pt x="16" y="702"/>
                    </a:moveTo>
                    <a:cubicBezTo>
                      <a:pt x="1488" y="0"/>
                      <a:pt x="1488" y="0"/>
                      <a:pt x="1488" y="0"/>
                    </a:cubicBezTo>
                    <a:cubicBezTo>
                      <a:pt x="1505" y="6"/>
                      <a:pt x="1505" y="6"/>
                      <a:pt x="1505" y="6"/>
                    </a:cubicBezTo>
                    <a:cubicBezTo>
                      <a:pt x="1479" y="18"/>
                      <a:pt x="1479" y="18"/>
                      <a:pt x="1479" y="18"/>
                    </a:cubicBezTo>
                    <a:cubicBezTo>
                      <a:pt x="1469" y="23"/>
                      <a:pt x="1469" y="23"/>
                      <a:pt x="1469" y="23"/>
                    </a:cubicBezTo>
                    <a:cubicBezTo>
                      <a:pt x="1358" y="76"/>
                      <a:pt x="1358" y="76"/>
                      <a:pt x="1358" y="76"/>
                    </a:cubicBezTo>
                    <a:cubicBezTo>
                      <a:pt x="1343" y="83"/>
                      <a:pt x="1343" y="83"/>
                      <a:pt x="1343" y="83"/>
                    </a:cubicBezTo>
                    <a:cubicBezTo>
                      <a:pt x="1276" y="115"/>
                      <a:pt x="1276" y="115"/>
                      <a:pt x="1276" y="115"/>
                    </a:cubicBezTo>
                    <a:cubicBezTo>
                      <a:pt x="1262" y="122"/>
                      <a:pt x="1262" y="122"/>
                      <a:pt x="1262" y="122"/>
                    </a:cubicBezTo>
                    <a:cubicBezTo>
                      <a:pt x="1210" y="147"/>
                      <a:pt x="1210" y="147"/>
                      <a:pt x="1210" y="147"/>
                    </a:cubicBezTo>
                    <a:cubicBezTo>
                      <a:pt x="1190" y="156"/>
                      <a:pt x="1190" y="156"/>
                      <a:pt x="1190" y="156"/>
                    </a:cubicBezTo>
                    <a:cubicBezTo>
                      <a:pt x="1115" y="192"/>
                      <a:pt x="1115" y="192"/>
                      <a:pt x="1115" y="192"/>
                    </a:cubicBezTo>
                    <a:cubicBezTo>
                      <a:pt x="1101" y="199"/>
                      <a:pt x="1101" y="199"/>
                      <a:pt x="1101" y="199"/>
                    </a:cubicBezTo>
                    <a:cubicBezTo>
                      <a:pt x="1026" y="235"/>
                      <a:pt x="1026" y="235"/>
                      <a:pt x="1026" y="235"/>
                    </a:cubicBezTo>
                    <a:cubicBezTo>
                      <a:pt x="1010" y="242"/>
                      <a:pt x="1010" y="242"/>
                      <a:pt x="1010" y="242"/>
                    </a:cubicBezTo>
                    <a:cubicBezTo>
                      <a:pt x="945" y="273"/>
                      <a:pt x="945" y="273"/>
                      <a:pt x="945" y="273"/>
                    </a:cubicBezTo>
                    <a:cubicBezTo>
                      <a:pt x="945" y="273"/>
                      <a:pt x="945" y="273"/>
                      <a:pt x="945" y="273"/>
                    </a:cubicBezTo>
                    <a:cubicBezTo>
                      <a:pt x="918" y="286"/>
                      <a:pt x="918" y="286"/>
                      <a:pt x="918" y="286"/>
                    </a:cubicBezTo>
                    <a:cubicBezTo>
                      <a:pt x="859" y="314"/>
                      <a:pt x="859" y="314"/>
                      <a:pt x="859" y="314"/>
                    </a:cubicBezTo>
                    <a:cubicBezTo>
                      <a:pt x="856" y="315"/>
                      <a:pt x="856" y="315"/>
                      <a:pt x="856" y="315"/>
                    </a:cubicBezTo>
                    <a:cubicBezTo>
                      <a:pt x="819" y="333"/>
                      <a:pt x="819" y="333"/>
                      <a:pt x="819" y="333"/>
                    </a:cubicBezTo>
                    <a:cubicBezTo>
                      <a:pt x="765" y="359"/>
                      <a:pt x="765" y="359"/>
                      <a:pt x="765" y="359"/>
                    </a:cubicBezTo>
                    <a:cubicBezTo>
                      <a:pt x="741" y="370"/>
                      <a:pt x="741" y="370"/>
                      <a:pt x="741" y="370"/>
                    </a:cubicBezTo>
                    <a:cubicBezTo>
                      <a:pt x="634" y="421"/>
                      <a:pt x="634" y="421"/>
                      <a:pt x="634" y="421"/>
                    </a:cubicBezTo>
                    <a:cubicBezTo>
                      <a:pt x="633" y="422"/>
                      <a:pt x="633" y="422"/>
                      <a:pt x="633" y="422"/>
                    </a:cubicBezTo>
                    <a:cubicBezTo>
                      <a:pt x="467" y="501"/>
                      <a:pt x="467" y="501"/>
                      <a:pt x="467" y="501"/>
                    </a:cubicBezTo>
                    <a:cubicBezTo>
                      <a:pt x="461" y="504"/>
                      <a:pt x="461" y="504"/>
                      <a:pt x="461" y="504"/>
                    </a:cubicBezTo>
                    <a:cubicBezTo>
                      <a:pt x="170" y="643"/>
                      <a:pt x="170" y="643"/>
                      <a:pt x="170" y="643"/>
                    </a:cubicBezTo>
                    <a:cubicBezTo>
                      <a:pt x="155" y="650"/>
                      <a:pt x="155" y="650"/>
                      <a:pt x="155" y="650"/>
                    </a:cubicBezTo>
                    <a:cubicBezTo>
                      <a:pt x="90" y="681"/>
                      <a:pt x="90" y="681"/>
                      <a:pt x="90" y="681"/>
                    </a:cubicBezTo>
                    <a:cubicBezTo>
                      <a:pt x="84" y="684"/>
                      <a:pt x="84" y="684"/>
                      <a:pt x="84" y="684"/>
                    </a:cubicBezTo>
                    <a:cubicBezTo>
                      <a:pt x="0" y="724"/>
                      <a:pt x="0" y="724"/>
                      <a:pt x="0" y="724"/>
                    </a:cubicBezTo>
                    <a:cubicBezTo>
                      <a:pt x="0" y="679"/>
                      <a:pt x="0" y="679"/>
                      <a:pt x="0" y="679"/>
                    </a:cubicBezTo>
                    <a:cubicBezTo>
                      <a:pt x="0" y="601"/>
                      <a:pt x="0" y="601"/>
                      <a:pt x="0" y="601"/>
                    </a:cubicBezTo>
                    <a:cubicBezTo>
                      <a:pt x="0" y="553"/>
                      <a:pt x="0" y="553"/>
                      <a:pt x="0" y="553"/>
                    </a:cubicBezTo>
                    <a:cubicBezTo>
                      <a:pt x="0" y="491"/>
                      <a:pt x="0" y="491"/>
                      <a:pt x="0" y="491"/>
                    </a:cubicBezTo>
                    <a:cubicBezTo>
                      <a:pt x="3" y="491"/>
                      <a:pt x="5" y="491"/>
                      <a:pt x="8" y="489"/>
                    </a:cubicBezTo>
                    <a:cubicBezTo>
                      <a:pt x="16" y="486"/>
                      <a:pt x="16" y="486"/>
                      <a:pt x="16" y="486"/>
                    </a:cubicBezTo>
                    <a:lnTo>
                      <a:pt x="16" y="702"/>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7" id="117"/>
              <p:cNvSpPr/>
              <p:nvPr/>
            </p:nvSpPr>
            <p:spPr>
              <a:xfrm>
                <a:off x="1774825" y="4256088"/>
                <a:ext cx="31750" cy="38100"/>
              </a:xfrm>
              <a:custGeom>
                <a:avLst/>
                <a:gdLst/>
                <a:ahLst/>
                <a:cxnLst/>
                <a:rect r="r" b="b" t="t" l="l"/>
                <a:pathLst>
                  <a:path w="16" h="19" stroke="true" fill="norm" extrusionOk="true">
                    <a:moveTo>
                      <a:pt x="8" y="17"/>
                    </a:moveTo>
                    <a:cubicBezTo>
                      <a:pt x="5" y="19"/>
                      <a:pt x="3" y="19"/>
                      <a:pt x="0" y="19"/>
                    </a:cubicBezTo>
                    <a:cubicBezTo>
                      <a:pt x="0" y="7"/>
                      <a:pt x="0" y="7"/>
                      <a:pt x="0" y="7"/>
                    </a:cubicBezTo>
                    <a:cubicBezTo>
                      <a:pt x="16" y="0"/>
                      <a:pt x="16" y="0"/>
                      <a:pt x="16" y="0"/>
                    </a:cubicBezTo>
                    <a:cubicBezTo>
                      <a:pt x="16" y="14"/>
                      <a:pt x="16" y="14"/>
                      <a:pt x="16" y="14"/>
                    </a:cubicBezTo>
                    <a:lnTo>
                      <a:pt x="8" y="17"/>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8" id="118"/>
              <p:cNvSpPr/>
              <p:nvPr/>
            </p:nvSpPr>
            <p:spPr>
              <a:xfrm>
                <a:off x="1774825" y="4225926"/>
                <a:ext cx="31750" cy="44450"/>
              </a:xfrm>
              <a:custGeom>
                <a:avLst/>
                <a:gdLst/>
                <a:ahLst/>
                <a:cxnLst/>
                <a:rect r="r" b="b" t="t" l="l"/>
                <a:pathLst>
                  <a:path w="20" h="28" stroke="true" fill="norm" extrusionOk="true">
                    <a:moveTo>
                      <a:pt x="20" y="0"/>
                    </a:moveTo>
                    <a:lnTo>
                      <a:pt x="20" y="19"/>
                    </a:lnTo>
                    <a:lnTo>
                      <a:pt x="0" y="28"/>
                    </a:lnTo>
                    <a:lnTo>
                      <a:pt x="0" y="10"/>
                    </a:lnTo>
                    <a:lnTo>
                      <a:pt x="2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9" id="119"/>
              <p:cNvSpPr/>
              <p:nvPr/>
            </p:nvSpPr>
            <p:spPr>
              <a:xfrm>
                <a:off x="1743075" y="3076576"/>
                <a:ext cx="63500" cy="36513"/>
              </a:xfrm>
              <a:custGeom>
                <a:avLst/>
                <a:gdLst/>
                <a:ahLst/>
                <a:cxnLst/>
                <a:rect r="r" b="b" t="t" l="l"/>
                <a:pathLst>
                  <a:path w="32" h="18" stroke="true" fill="norm" extrusionOk="true">
                    <a:moveTo>
                      <a:pt x="32" y="13"/>
                    </a:moveTo>
                    <a:cubicBezTo>
                      <a:pt x="32" y="18"/>
                      <a:pt x="32" y="18"/>
                      <a:pt x="32" y="18"/>
                    </a:cubicBezTo>
                    <a:cubicBezTo>
                      <a:pt x="16" y="13"/>
                      <a:pt x="16" y="13"/>
                      <a:pt x="16" y="13"/>
                    </a:cubicBezTo>
                    <a:cubicBezTo>
                      <a:pt x="2" y="9"/>
                      <a:pt x="2" y="9"/>
                      <a:pt x="2" y="9"/>
                    </a:cubicBezTo>
                    <a:cubicBezTo>
                      <a:pt x="2" y="9"/>
                      <a:pt x="2" y="9"/>
                      <a:pt x="2" y="9"/>
                    </a:cubicBezTo>
                    <a:cubicBezTo>
                      <a:pt x="0" y="8"/>
                      <a:pt x="0" y="8"/>
                      <a:pt x="0" y="8"/>
                    </a:cubicBezTo>
                    <a:cubicBezTo>
                      <a:pt x="3" y="4"/>
                      <a:pt x="9" y="0"/>
                      <a:pt x="16" y="0"/>
                    </a:cubicBezTo>
                    <a:cubicBezTo>
                      <a:pt x="18" y="0"/>
                      <a:pt x="20" y="1"/>
                      <a:pt x="22" y="1"/>
                    </a:cubicBezTo>
                    <a:cubicBezTo>
                      <a:pt x="22" y="1"/>
                      <a:pt x="22" y="1"/>
                      <a:pt x="22" y="1"/>
                    </a:cubicBezTo>
                    <a:cubicBezTo>
                      <a:pt x="28" y="3"/>
                      <a:pt x="32" y="8"/>
                      <a:pt x="32" y="1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0" id="120"/>
              <p:cNvSpPr/>
              <p:nvPr/>
            </p:nvSpPr>
            <p:spPr>
              <a:xfrm>
                <a:off x="1754188" y="4511676"/>
                <a:ext cx="20638" cy="153988"/>
              </a:xfrm>
              <a:custGeom>
                <a:avLst/>
                <a:gdLst/>
                <a:ahLst/>
                <a:cxnLst/>
                <a:rect r="r" b="b" t="t" l="l"/>
                <a:pathLst>
                  <a:path w="10" h="78" stroke="true" fill="norm" extrusionOk="true">
                    <a:moveTo>
                      <a:pt x="10" y="0"/>
                    </a:moveTo>
                    <a:cubicBezTo>
                      <a:pt x="10" y="78"/>
                      <a:pt x="10" y="78"/>
                      <a:pt x="10" y="78"/>
                    </a:cubicBezTo>
                    <a:cubicBezTo>
                      <a:pt x="9" y="77"/>
                      <a:pt x="9" y="77"/>
                      <a:pt x="9" y="77"/>
                    </a:cubicBezTo>
                    <a:cubicBezTo>
                      <a:pt x="1" y="54"/>
                      <a:pt x="0" y="25"/>
                      <a:pt x="7" y="2"/>
                    </a:cubicBezTo>
                    <a:cubicBezTo>
                      <a:pt x="8" y="1"/>
                      <a:pt x="9" y="0"/>
                      <a:pt x="10"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1" id="121"/>
              <p:cNvSpPr/>
              <p:nvPr/>
            </p:nvSpPr>
            <p:spPr>
              <a:xfrm>
                <a:off x="1760538" y="4291013"/>
                <a:ext cx="14288" cy="125413"/>
              </a:xfrm>
              <a:custGeom>
                <a:avLst/>
                <a:gdLst/>
                <a:ahLst/>
                <a:cxnLst/>
                <a:rect r="r" b="b" t="t" l="l"/>
                <a:pathLst>
                  <a:path w="7" h="63" stroke="true" fill="norm" extrusionOk="true">
                    <a:moveTo>
                      <a:pt x="7" y="1"/>
                    </a:moveTo>
                    <a:cubicBezTo>
                      <a:pt x="7" y="63"/>
                      <a:pt x="7" y="63"/>
                      <a:pt x="7" y="63"/>
                    </a:cubicBezTo>
                    <a:cubicBezTo>
                      <a:pt x="2" y="42"/>
                      <a:pt x="0" y="21"/>
                      <a:pt x="1" y="0"/>
                    </a:cubicBezTo>
                    <a:cubicBezTo>
                      <a:pt x="3" y="1"/>
                      <a:pt x="5" y="1"/>
                      <a:pt x="7" y="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2" id="122"/>
              <p:cNvSpPr/>
              <p:nvPr/>
            </p:nvSpPr>
            <p:spPr>
              <a:xfrm>
                <a:off x="1766888" y="4229101"/>
                <a:ext cx="7938" cy="15875"/>
              </a:xfrm>
              <a:custGeom>
                <a:avLst/>
                <a:gdLst/>
                <a:ahLst/>
                <a:cxnLst/>
                <a:rect r="r" b="b" t="t" l="l"/>
                <a:pathLst>
                  <a:path w="4" h="8" stroke="true" fill="norm" extrusionOk="true">
                    <a:moveTo>
                      <a:pt x="4" y="0"/>
                    </a:moveTo>
                    <a:cubicBezTo>
                      <a:pt x="4" y="7"/>
                      <a:pt x="4" y="7"/>
                      <a:pt x="4" y="7"/>
                    </a:cubicBezTo>
                    <a:cubicBezTo>
                      <a:pt x="0" y="8"/>
                      <a:pt x="0" y="8"/>
                      <a:pt x="0" y="8"/>
                    </a:cubicBezTo>
                    <a:cubicBezTo>
                      <a:pt x="0" y="7"/>
                      <a:pt x="1" y="5"/>
                      <a:pt x="1" y="3"/>
                    </a:cubicBezTo>
                    <a:cubicBezTo>
                      <a:pt x="1" y="1"/>
                      <a:pt x="2" y="0"/>
                      <a:pt x="4"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3" id="123"/>
              <p:cNvSpPr/>
              <p:nvPr/>
            </p:nvSpPr>
            <p:spPr>
              <a:xfrm>
                <a:off x="1746250" y="3975101"/>
                <a:ext cx="28575" cy="112713"/>
              </a:xfrm>
              <a:custGeom>
                <a:avLst/>
                <a:gdLst/>
                <a:ahLst/>
                <a:cxnLst/>
                <a:rect r="r" b="b" t="t" l="l"/>
                <a:pathLst>
                  <a:path w="14" h="57" stroke="true" fill="norm" extrusionOk="true">
                    <a:moveTo>
                      <a:pt x="2" y="43"/>
                    </a:moveTo>
                    <a:cubicBezTo>
                      <a:pt x="0" y="39"/>
                      <a:pt x="1" y="35"/>
                      <a:pt x="1" y="31"/>
                    </a:cubicBezTo>
                    <a:cubicBezTo>
                      <a:pt x="2" y="22"/>
                      <a:pt x="0" y="13"/>
                      <a:pt x="4" y="4"/>
                    </a:cubicBezTo>
                    <a:cubicBezTo>
                      <a:pt x="5" y="1"/>
                      <a:pt x="9" y="0"/>
                      <a:pt x="13" y="1"/>
                    </a:cubicBezTo>
                    <a:cubicBezTo>
                      <a:pt x="14" y="1"/>
                      <a:pt x="14" y="1"/>
                      <a:pt x="14" y="1"/>
                    </a:cubicBezTo>
                    <a:cubicBezTo>
                      <a:pt x="14" y="57"/>
                      <a:pt x="14" y="57"/>
                      <a:pt x="14" y="57"/>
                    </a:cubicBezTo>
                    <a:cubicBezTo>
                      <a:pt x="12" y="57"/>
                      <a:pt x="10" y="56"/>
                      <a:pt x="10" y="55"/>
                    </a:cubicBezTo>
                    <a:cubicBezTo>
                      <a:pt x="8" y="51"/>
                      <a:pt x="3" y="48"/>
                      <a:pt x="2" y="4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4" id="124"/>
              <p:cNvSpPr/>
              <p:nvPr/>
            </p:nvSpPr>
            <p:spPr>
              <a:xfrm>
                <a:off x="1746250" y="3095626"/>
                <a:ext cx="60325" cy="42863"/>
              </a:xfrm>
              <a:custGeom>
                <a:avLst/>
                <a:gdLst/>
                <a:ahLst/>
                <a:cxnLst/>
                <a:rect r="r" b="b" t="t" l="l"/>
                <a:pathLst>
                  <a:path w="30" h="22" stroke="true" fill="norm" extrusionOk="true">
                    <a:moveTo>
                      <a:pt x="4" y="11"/>
                    </a:moveTo>
                    <a:cubicBezTo>
                      <a:pt x="4" y="10"/>
                      <a:pt x="2" y="5"/>
                      <a:pt x="0" y="0"/>
                    </a:cubicBezTo>
                    <a:cubicBezTo>
                      <a:pt x="14" y="4"/>
                      <a:pt x="14" y="4"/>
                      <a:pt x="14" y="4"/>
                    </a:cubicBezTo>
                    <a:cubicBezTo>
                      <a:pt x="30" y="9"/>
                      <a:pt x="30" y="9"/>
                      <a:pt x="30" y="9"/>
                    </a:cubicBezTo>
                    <a:cubicBezTo>
                      <a:pt x="30" y="22"/>
                      <a:pt x="30" y="22"/>
                      <a:pt x="30" y="22"/>
                    </a:cubicBezTo>
                    <a:cubicBezTo>
                      <a:pt x="4" y="14"/>
                      <a:pt x="4" y="14"/>
                      <a:pt x="4" y="14"/>
                    </a:cubicBezTo>
                    <a:cubicBezTo>
                      <a:pt x="4" y="13"/>
                      <a:pt x="4" y="12"/>
                      <a:pt x="4" y="1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5" id="125"/>
              <p:cNvSpPr/>
              <p:nvPr/>
            </p:nvSpPr>
            <p:spPr>
              <a:xfrm>
                <a:off x="1762125" y="4241801"/>
                <a:ext cx="12700" cy="52388"/>
              </a:xfrm>
              <a:custGeom>
                <a:avLst/>
                <a:gdLst/>
                <a:ahLst/>
                <a:cxnLst/>
                <a:rect r="r" b="b" t="t" l="l"/>
                <a:pathLst>
                  <a:path w="6" h="26" stroke="true" fill="norm" extrusionOk="true">
                    <a:moveTo>
                      <a:pt x="0" y="25"/>
                    </a:moveTo>
                    <a:cubicBezTo>
                      <a:pt x="0" y="17"/>
                      <a:pt x="1" y="9"/>
                      <a:pt x="2" y="1"/>
                    </a:cubicBezTo>
                    <a:cubicBezTo>
                      <a:pt x="6" y="0"/>
                      <a:pt x="6" y="0"/>
                      <a:pt x="6" y="0"/>
                    </a:cubicBezTo>
                    <a:cubicBezTo>
                      <a:pt x="6" y="14"/>
                      <a:pt x="6" y="14"/>
                      <a:pt x="6" y="14"/>
                    </a:cubicBezTo>
                    <a:cubicBezTo>
                      <a:pt x="6" y="26"/>
                      <a:pt x="6" y="26"/>
                      <a:pt x="6" y="26"/>
                    </a:cubicBezTo>
                    <a:cubicBezTo>
                      <a:pt x="4" y="26"/>
                      <a:pt x="2" y="26"/>
                      <a:pt x="0" y="2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6" id="126"/>
              <p:cNvSpPr/>
              <p:nvPr/>
            </p:nvSpPr>
            <p:spPr>
              <a:xfrm>
                <a:off x="1741488" y="4270376"/>
                <a:ext cx="341313" cy="511175"/>
              </a:xfrm>
              <a:custGeom>
                <a:avLst/>
                <a:gdLst/>
                <a:ahLst/>
                <a:cxnLst/>
                <a:rect r="r" b="b" t="t" l="l"/>
                <a:pathLst>
                  <a:path w="172" h="258" stroke="true" fill="norm" extrusionOk="true">
                    <a:moveTo>
                      <a:pt x="0" y="245"/>
                    </a:moveTo>
                    <a:cubicBezTo>
                      <a:pt x="0" y="0"/>
                      <a:pt x="0" y="0"/>
                      <a:pt x="0" y="0"/>
                    </a:cubicBezTo>
                    <a:cubicBezTo>
                      <a:pt x="0" y="2"/>
                      <a:pt x="1" y="4"/>
                      <a:pt x="3" y="6"/>
                    </a:cubicBezTo>
                    <a:cubicBezTo>
                      <a:pt x="5" y="9"/>
                      <a:pt x="7" y="10"/>
                      <a:pt x="11" y="11"/>
                    </a:cubicBezTo>
                    <a:cubicBezTo>
                      <a:pt x="10" y="32"/>
                      <a:pt x="12" y="53"/>
                      <a:pt x="17" y="74"/>
                    </a:cubicBezTo>
                    <a:cubicBezTo>
                      <a:pt x="17" y="122"/>
                      <a:pt x="17" y="122"/>
                      <a:pt x="17" y="122"/>
                    </a:cubicBezTo>
                    <a:cubicBezTo>
                      <a:pt x="16" y="122"/>
                      <a:pt x="15" y="123"/>
                      <a:pt x="14" y="124"/>
                    </a:cubicBezTo>
                    <a:cubicBezTo>
                      <a:pt x="7" y="147"/>
                      <a:pt x="8" y="176"/>
                      <a:pt x="16" y="199"/>
                    </a:cubicBezTo>
                    <a:cubicBezTo>
                      <a:pt x="17" y="200"/>
                      <a:pt x="17" y="200"/>
                      <a:pt x="17" y="200"/>
                    </a:cubicBezTo>
                    <a:cubicBezTo>
                      <a:pt x="17" y="245"/>
                      <a:pt x="17" y="245"/>
                      <a:pt x="17" y="245"/>
                    </a:cubicBezTo>
                    <a:cubicBezTo>
                      <a:pt x="101" y="205"/>
                      <a:pt x="101" y="205"/>
                      <a:pt x="101" y="205"/>
                    </a:cubicBezTo>
                    <a:cubicBezTo>
                      <a:pt x="103" y="205"/>
                      <a:pt x="106" y="204"/>
                      <a:pt x="107" y="202"/>
                    </a:cubicBezTo>
                    <a:cubicBezTo>
                      <a:pt x="107" y="202"/>
                      <a:pt x="107" y="202"/>
                      <a:pt x="107" y="202"/>
                    </a:cubicBezTo>
                    <a:cubicBezTo>
                      <a:pt x="172" y="171"/>
                      <a:pt x="172" y="171"/>
                      <a:pt x="172" y="171"/>
                    </a:cubicBezTo>
                    <a:cubicBezTo>
                      <a:pt x="171" y="176"/>
                      <a:pt x="171" y="181"/>
                      <a:pt x="172" y="185"/>
                    </a:cubicBezTo>
                    <a:cubicBezTo>
                      <a:pt x="26" y="255"/>
                      <a:pt x="26" y="255"/>
                      <a:pt x="26" y="255"/>
                    </a:cubicBezTo>
                    <a:cubicBezTo>
                      <a:pt x="20" y="258"/>
                      <a:pt x="14" y="258"/>
                      <a:pt x="9" y="256"/>
                    </a:cubicBezTo>
                    <a:cubicBezTo>
                      <a:pt x="4" y="254"/>
                      <a:pt x="0" y="249"/>
                      <a:pt x="0" y="24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7" id="127"/>
              <p:cNvSpPr/>
              <p:nvPr/>
            </p:nvSpPr>
            <p:spPr>
              <a:xfrm>
                <a:off x="1741488" y="4244976"/>
                <a:ext cx="25400" cy="46038"/>
              </a:xfrm>
              <a:custGeom>
                <a:avLst/>
                <a:gdLst/>
                <a:ahLst/>
                <a:cxnLst/>
                <a:rect r="r" b="b" t="t" l="l"/>
                <a:pathLst>
                  <a:path w="13" h="24" stroke="true" fill="norm" extrusionOk="true">
                    <a:moveTo>
                      <a:pt x="0" y="13"/>
                    </a:moveTo>
                    <a:cubicBezTo>
                      <a:pt x="0" y="9"/>
                      <a:pt x="3" y="5"/>
                      <a:pt x="8" y="3"/>
                    </a:cubicBezTo>
                    <a:cubicBezTo>
                      <a:pt x="13" y="0"/>
                      <a:pt x="13" y="0"/>
                      <a:pt x="13" y="0"/>
                    </a:cubicBezTo>
                    <a:cubicBezTo>
                      <a:pt x="12" y="8"/>
                      <a:pt x="11" y="16"/>
                      <a:pt x="11" y="24"/>
                    </a:cubicBezTo>
                    <a:cubicBezTo>
                      <a:pt x="7" y="23"/>
                      <a:pt x="5" y="22"/>
                      <a:pt x="3" y="19"/>
                    </a:cubicBezTo>
                    <a:cubicBezTo>
                      <a:pt x="1" y="17"/>
                      <a:pt x="0" y="15"/>
                      <a:pt x="0" y="1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8" id="128"/>
              <p:cNvSpPr/>
              <p:nvPr/>
            </p:nvSpPr>
            <p:spPr>
              <a:xfrm>
                <a:off x="1720850" y="4841876"/>
                <a:ext cx="63500" cy="258763"/>
              </a:xfrm>
              <a:custGeom>
                <a:avLst/>
                <a:gdLst/>
                <a:ahLst/>
                <a:cxnLst/>
                <a:rect r="r" b="b" t="t" l="l"/>
                <a:pathLst>
                  <a:path w="32" h="130" stroke="true" fill="norm" extrusionOk="true">
                    <a:moveTo>
                      <a:pt x="3" y="57"/>
                    </a:moveTo>
                    <a:cubicBezTo>
                      <a:pt x="0" y="40"/>
                      <a:pt x="0" y="24"/>
                      <a:pt x="3" y="7"/>
                    </a:cubicBezTo>
                    <a:cubicBezTo>
                      <a:pt x="5" y="0"/>
                      <a:pt x="17" y="3"/>
                      <a:pt x="18" y="8"/>
                    </a:cubicBezTo>
                    <a:cubicBezTo>
                      <a:pt x="24" y="46"/>
                      <a:pt x="32" y="88"/>
                      <a:pt x="21" y="125"/>
                    </a:cubicBezTo>
                    <a:cubicBezTo>
                      <a:pt x="19" y="130"/>
                      <a:pt x="10" y="130"/>
                      <a:pt x="9" y="125"/>
                    </a:cubicBezTo>
                    <a:cubicBezTo>
                      <a:pt x="3" y="103"/>
                      <a:pt x="7" y="80"/>
                      <a:pt x="3" y="5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9" id="129"/>
              <p:cNvSpPr/>
              <p:nvPr/>
            </p:nvSpPr>
            <p:spPr>
              <a:xfrm>
                <a:off x="1741488" y="3092451"/>
                <a:ext cx="12700" cy="30163"/>
              </a:xfrm>
              <a:custGeom>
                <a:avLst/>
                <a:gdLst/>
                <a:ahLst/>
                <a:cxnLst/>
                <a:rect r="r" b="b" t="t" l="l"/>
                <a:pathLst>
                  <a:path w="7" h="15" stroke="true" fill="norm" extrusionOk="true">
                    <a:moveTo>
                      <a:pt x="0" y="13"/>
                    </a:moveTo>
                    <a:cubicBezTo>
                      <a:pt x="0" y="5"/>
                      <a:pt x="0" y="5"/>
                      <a:pt x="0" y="5"/>
                    </a:cubicBezTo>
                    <a:cubicBezTo>
                      <a:pt x="0" y="3"/>
                      <a:pt x="1" y="1"/>
                      <a:pt x="1" y="0"/>
                    </a:cubicBezTo>
                    <a:cubicBezTo>
                      <a:pt x="3" y="1"/>
                      <a:pt x="3" y="1"/>
                      <a:pt x="3" y="1"/>
                    </a:cubicBezTo>
                    <a:cubicBezTo>
                      <a:pt x="3" y="1"/>
                      <a:pt x="3" y="1"/>
                      <a:pt x="3" y="1"/>
                    </a:cubicBezTo>
                    <a:cubicBezTo>
                      <a:pt x="5" y="6"/>
                      <a:pt x="7" y="11"/>
                      <a:pt x="7" y="12"/>
                    </a:cubicBezTo>
                    <a:cubicBezTo>
                      <a:pt x="7" y="13"/>
                      <a:pt x="7" y="14"/>
                      <a:pt x="7" y="15"/>
                    </a:cubicBezTo>
                    <a:lnTo>
                      <a:pt x="0" y="13"/>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0" id="130"/>
              <p:cNvSpPr/>
              <p:nvPr/>
            </p:nvSpPr>
            <p:spPr>
              <a:xfrm>
                <a:off x="1741488" y="3119438"/>
                <a:ext cx="15875" cy="150813"/>
              </a:xfrm>
              <a:custGeom>
                <a:avLst/>
                <a:gdLst/>
                <a:ahLst/>
                <a:cxnLst/>
                <a:rect r="r" b="b" t="t" l="l"/>
                <a:pathLst>
                  <a:path w="8" h="76" stroke="true" fill="norm" extrusionOk="true">
                    <a:moveTo>
                      <a:pt x="0" y="76"/>
                    </a:moveTo>
                    <a:cubicBezTo>
                      <a:pt x="0" y="0"/>
                      <a:pt x="0" y="0"/>
                      <a:pt x="0" y="0"/>
                    </a:cubicBezTo>
                    <a:cubicBezTo>
                      <a:pt x="7" y="2"/>
                      <a:pt x="7" y="2"/>
                      <a:pt x="7" y="2"/>
                    </a:cubicBezTo>
                    <a:cubicBezTo>
                      <a:pt x="7" y="12"/>
                      <a:pt x="6" y="23"/>
                      <a:pt x="5" y="33"/>
                    </a:cubicBezTo>
                    <a:cubicBezTo>
                      <a:pt x="4" y="46"/>
                      <a:pt x="8" y="63"/>
                      <a:pt x="0" y="7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1" id="131"/>
              <p:cNvSpPr/>
              <p:nvPr/>
            </p:nvSpPr>
            <p:spPr>
              <a:xfrm>
                <a:off x="1741488" y="3122613"/>
                <a:ext cx="65088" cy="1147763"/>
              </a:xfrm>
              <a:custGeom>
                <a:avLst/>
                <a:gdLst/>
                <a:ahLst/>
                <a:cxnLst/>
                <a:rect r="r" b="b" t="t" l="l"/>
                <a:pathLst>
                  <a:path w="33" h="579" stroke="true" fill="norm" extrusionOk="true">
                    <a:moveTo>
                      <a:pt x="4" y="461"/>
                    </a:moveTo>
                    <a:cubicBezTo>
                      <a:pt x="4" y="465"/>
                      <a:pt x="3" y="469"/>
                      <a:pt x="5" y="473"/>
                    </a:cubicBezTo>
                    <a:cubicBezTo>
                      <a:pt x="6" y="478"/>
                      <a:pt x="11" y="481"/>
                      <a:pt x="13" y="485"/>
                    </a:cubicBezTo>
                    <a:cubicBezTo>
                      <a:pt x="13" y="486"/>
                      <a:pt x="15" y="487"/>
                      <a:pt x="17" y="487"/>
                    </a:cubicBezTo>
                    <a:cubicBezTo>
                      <a:pt x="17" y="431"/>
                      <a:pt x="17" y="431"/>
                      <a:pt x="17" y="431"/>
                    </a:cubicBezTo>
                    <a:cubicBezTo>
                      <a:pt x="16" y="431"/>
                      <a:pt x="16" y="431"/>
                      <a:pt x="16" y="431"/>
                    </a:cubicBezTo>
                    <a:cubicBezTo>
                      <a:pt x="12" y="430"/>
                      <a:pt x="8" y="431"/>
                      <a:pt x="7" y="434"/>
                    </a:cubicBezTo>
                    <a:cubicBezTo>
                      <a:pt x="3" y="443"/>
                      <a:pt x="5" y="452"/>
                      <a:pt x="4" y="461"/>
                    </a:cubicBezTo>
                    <a:close/>
                    <a:moveTo>
                      <a:pt x="0" y="579"/>
                    </a:moveTo>
                    <a:cubicBezTo>
                      <a:pt x="0" y="351"/>
                      <a:pt x="0" y="351"/>
                      <a:pt x="0" y="351"/>
                    </a:cubicBezTo>
                    <a:cubicBezTo>
                      <a:pt x="5" y="341"/>
                      <a:pt x="1" y="328"/>
                      <a:pt x="0" y="319"/>
                    </a:cubicBezTo>
                    <a:cubicBezTo>
                      <a:pt x="0" y="319"/>
                      <a:pt x="0" y="319"/>
                      <a:pt x="0" y="319"/>
                    </a:cubicBezTo>
                    <a:cubicBezTo>
                      <a:pt x="0" y="74"/>
                      <a:pt x="0" y="74"/>
                      <a:pt x="0" y="74"/>
                    </a:cubicBezTo>
                    <a:cubicBezTo>
                      <a:pt x="8" y="61"/>
                      <a:pt x="4" y="44"/>
                      <a:pt x="5" y="31"/>
                    </a:cubicBezTo>
                    <a:cubicBezTo>
                      <a:pt x="6" y="21"/>
                      <a:pt x="7" y="10"/>
                      <a:pt x="7" y="0"/>
                    </a:cubicBezTo>
                    <a:cubicBezTo>
                      <a:pt x="33" y="8"/>
                      <a:pt x="33" y="8"/>
                      <a:pt x="33" y="8"/>
                    </a:cubicBezTo>
                    <a:cubicBezTo>
                      <a:pt x="33" y="557"/>
                      <a:pt x="33" y="557"/>
                      <a:pt x="33" y="557"/>
                    </a:cubicBezTo>
                    <a:cubicBezTo>
                      <a:pt x="17" y="565"/>
                      <a:pt x="17" y="565"/>
                      <a:pt x="17" y="565"/>
                    </a:cubicBezTo>
                    <a:cubicBezTo>
                      <a:pt x="17" y="558"/>
                      <a:pt x="17" y="558"/>
                      <a:pt x="17" y="558"/>
                    </a:cubicBezTo>
                    <a:cubicBezTo>
                      <a:pt x="15" y="558"/>
                      <a:pt x="14" y="559"/>
                      <a:pt x="14" y="561"/>
                    </a:cubicBezTo>
                    <a:cubicBezTo>
                      <a:pt x="14" y="563"/>
                      <a:pt x="13" y="565"/>
                      <a:pt x="13" y="566"/>
                    </a:cubicBezTo>
                    <a:cubicBezTo>
                      <a:pt x="8" y="569"/>
                      <a:pt x="8" y="569"/>
                      <a:pt x="8" y="569"/>
                    </a:cubicBezTo>
                    <a:cubicBezTo>
                      <a:pt x="3" y="571"/>
                      <a:pt x="0" y="575"/>
                      <a:pt x="0" y="579"/>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2" id="132"/>
              <p:cNvSpPr/>
              <p:nvPr/>
            </p:nvSpPr>
            <p:spPr>
              <a:xfrm>
                <a:off x="1743075" y="3092451"/>
                <a:ext cx="3175" cy="3175"/>
              </a:xfrm>
              <a:custGeom>
                <a:avLst/>
                <a:gdLst/>
                <a:ahLst/>
                <a:cxnLst/>
                <a:rect r="r" b="b" t="t" l="l"/>
                <a:pathLst>
                  <a:path w="2" h="2" stroke="true" fill="norm" extrusionOk="true">
                    <a:moveTo>
                      <a:pt x="2" y="2"/>
                    </a:moveTo>
                    <a:lnTo>
                      <a:pt x="0" y="0"/>
                    </a:lnTo>
                    <a:lnTo>
                      <a:pt x="0" y="0"/>
                    </a:lnTo>
                    <a:lnTo>
                      <a:pt x="2" y="2"/>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3" id="133"/>
              <p:cNvSpPr/>
              <p:nvPr/>
            </p:nvSpPr>
            <p:spPr>
              <a:xfrm>
                <a:off x="1741488" y="3754438"/>
                <a:ext cx="9525" cy="63500"/>
              </a:xfrm>
              <a:custGeom>
                <a:avLst/>
                <a:gdLst/>
                <a:ahLst/>
                <a:cxnLst/>
                <a:rect r="r" b="b" t="t" l="l"/>
                <a:pathLst>
                  <a:path w="5" h="32" stroke="true" fill="norm" extrusionOk="true">
                    <a:moveTo>
                      <a:pt x="0" y="32"/>
                    </a:moveTo>
                    <a:cubicBezTo>
                      <a:pt x="0" y="0"/>
                      <a:pt x="0" y="0"/>
                      <a:pt x="0" y="0"/>
                    </a:cubicBezTo>
                    <a:cubicBezTo>
                      <a:pt x="0" y="0"/>
                      <a:pt x="0" y="0"/>
                      <a:pt x="0" y="0"/>
                    </a:cubicBezTo>
                    <a:cubicBezTo>
                      <a:pt x="1" y="9"/>
                      <a:pt x="5" y="22"/>
                      <a:pt x="0" y="3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4" id="134"/>
              <p:cNvSpPr/>
              <p:nvPr/>
            </p:nvSpPr>
            <p:spPr>
              <a:xfrm>
                <a:off x="1706563" y="3743326"/>
                <a:ext cx="34925" cy="84138"/>
              </a:xfrm>
              <a:custGeom>
                <a:avLst/>
                <a:gdLst/>
                <a:ahLst/>
                <a:cxnLst/>
                <a:rect r="r" b="b" t="t" l="l"/>
                <a:pathLst>
                  <a:path w="17" h="43" stroke="true" fill="norm" extrusionOk="true">
                    <a:moveTo>
                      <a:pt x="17" y="6"/>
                    </a:moveTo>
                    <a:cubicBezTo>
                      <a:pt x="17" y="38"/>
                      <a:pt x="17" y="38"/>
                      <a:pt x="17" y="38"/>
                    </a:cubicBezTo>
                    <a:cubicBezTo>
                      <a:pt x="17" y="39"/>
                      <a:pt x="16" y="40"/>
                      <a:pt x="15" y="41"/>
                    </a:cubicBezTo>
                    <a:cubicBezTo>
                      <a:pt x="13" y="43"/>
                      <a:pt x="10" y="43"/>
                      <a:pt x="8" y="41"/>
                    </a:cubicBezTo>
                    <a:cubicBezTo>
                      <a:pt x="0" y="32"/>
                      <a:pt x="4" y="17"/>
                      <a:pt x="5" y="6"/>
                    </a:cubicBezTo>
                    <a:cubicBezTo>
                      <a:pt x="6" y="1"/>
                      <a:pt x="16" y="0"/>
                      <a:pt x="17" y="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5" id="135"/>
              <p:cNvSpPr/>
              <p:nvPr/>
            </p:nvSpPr>
            <p:spPr>
              <a:xfrm>
                <a:off x="1711325" y="3111501"/>
                <a:ext cx="30163" cy="171450"/>
              </a:xfrm>
              <a:custGeom>
                <a:avLst/>
                <a:gdLst/>
                <a:ahLst/>
                <a:cxnLst/>
                <a:rect r="r" b="b" t="t" l="l"/>
                <a:pathLst>
                  <a:path w="15" h="87" stroke="true" fill="norm" extrusionOk="true">
                    <a:moveTo>
                      <a:pt x="15" y="4"/>
                    </a:moveTo>
                    <a:cubicBezTo>
                      <a:pt x="15" y="80"/>
                      <a:pt x="15" y="80"/>
                      <a:pt x="15" y="80"/>
                    </a:cubicBezTo>
                    <a:cubicBezTo>
                      <a:pt x="14" y="81"/>
                      <a:pt x="13" y="82"/>
                      <a:pt x="12" y="84"/>
                    </a:cubicBezTo>
                    <a:cubicBezTo>
                      <a:pt x="10" y="87"/>
                      <a:pt x="3" y="84"/>
                      <a:pt x="5" y="81"/>
                    </a:cubicBezTo>
                    <a:cubicBezTo>
                      <a:pt x="10" y="66"/>
                      <a:pt x="0" y="45"/>
                      <a:pt x="1" y="29"/>
                    </a:cubicBezTo>
                    <a:cubicBezTo>
                      <a:pt x="2" y="19"/>
                      <a:pt x="3" y="10"/>
                      <a:pt x="3" y="0"/>
                    </a:cubicBezTo>
                    <a:lnTo>
                      <a:pt x="15" y="4"/>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6" id="136"/>
              <p:cNvSpPr/>
              <p:nvPr/>
            </p:nvSpPr>
            <p:spPr>
              <a:xfrm>
                <a:off x="1712913" y="3082926"/>
                <a:ext cx="30163" cy="36513"/>
              </a:xfrm>
              <a:custGeom>
                <a:avLst/>
                <a:gdLst/>
                <a:ahLst/>
                <a:cxnLst/>
                <a:rect r="r" b="b" t="t" l="l"/>
                <a:pathLst>
                  <a:path w="15" h="18" stroke="true" fill="norm" extrusionOk="true">
                    <a:moveTo>
                      <a:pt x="14" y="10"/>
                    </a:moveTo>
                    <a:cubicBezTo>
                      <a:pt x="14" y="18"/>
                      <a:pt x="14" y="18"/>
                      <a:pt x="14" y="18"/>
                    </a:cubicBezTo>
                    <a:cubicBezTo>
                      <a:pt x="2" y="14"/>
                      <a:pt x="2" y="14"/>
                      <a:pt x="2" y="14"/>
                    </a:cubicBezTo>
                    <a:cubicBezTo>
                      <a:pt x="2" y="11"/>
                      <a:pt x="1" y="9"/>
                      <a:pt x="1" y="6"/>
                    </a:cubicBezTo>
                    <a:cubicBezTo>
                      <a:pt x="0" y="4"/>
                      <a:pt x="0" y="2"/>
                      <a:pt x="0" y="0"/>
                    </a:cubicBezTo>
                    <a:cubicBezTo>
                      <a:pt x="15" y="5"/>
                      <a:pt x="15" y="5"/>
                      <a:pt x="15" y="5"/>
                    </a:cubicBezTo>
                    <a:cubicBezTo>
                      <a:pt x="15" y="5"/>
                      <a:pt x="15" y="5"/>
                      <a:pt x="15" y="5"/>
                    </a:cubicBezTo>
                    <a:cubicBezTo>
                      <a:pt x="15" y="6"/>
                      <a:pt x="14" y="8"/>
                      <a:pt x="14" y="1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7" id="137"/>
              <p:cNvSpPr/>
              <p:nvPr/>
            </p:nvSpPr>
            <p:spPr>
              <a:xfrm>
                <a:off x="1662113" y="3433763"/>
                <a:ext cx="44450" cy="109538"/>
              </a:xfrm>
              <a:custGeom>
                <a:avLst/>
                <a:gdLst/>
                <a:ahLst/>
                <a:cxnLst/>
                <a:rect r="r" b="b" t="t" l="l"/>
                <a:pathLst>
                  <a:path w="23" h="55" stroke="true" fill="norm" extrusionOk="true">
                    <a:moveTo>
                      <a:pt x="6" y="52"/>
                    </a:moveTo>
                    <a:cubicBezTo>
                      <a:pt x="1" y="42"/>
                      <a:pt x="0" y="32"/>
                      <a:pt x="1" y="21"/>
                    </a:cubicBezTo>
                    <a:cubicBezTo>
                      <a:pt x="1" y="14"/>
                      <a:pt x="2" y="2"/>
                      <a:pt x="15" y="0"/>
                    </a:cubicBezTo>
                    <a:cubicBezTo>
                      <a:pt x="21" y="0"/>
                      <a:pt x="23" y="5"/>
                      <a:pt x="20" y="9"/>
                    </a:cubicBezTo>
                    <a:cubicBezTo>
                      <a:pt x="20" y="9"/>
                      <a:pt x="20" y="9"/>
                      <a:pt x="20" y="9"/>
                    </a:cubicBezTo>
                    <a:cubicBezTo>
                      <a:pt x="20" y="10"/>
                      <a:pt x="20" y="10"/>
                      <a:pt x="20" y="11"/>
                    </a:cubicBezTo>
                    <a:cubicBezTo>
                      <a:pt x="19" y="13"/>
                      <a:pt x="19" y="15"/>
                      <a:pt x="19" y="17"/>
                    </a:cubicBezTo>
                    <a:cubicBezTo>
                      <a:pt x="19" y="21"/>
                      <a:pt x="19" y="26"/>
                      <a:pt x="19" y="30"/>
                    </a:cubicBezTo>
                    <a:cubicBezTo>
                      <a:pt x="19" y="37"/>
                      <a:pt x="19" y="45"/>
                      <a:pt x="15" y="52"/>
                    </a:cubicBezTo>
                    <a:cubicBezTo>
                      <a:pt x="14" y="55"/>
                      <a:pt x="8" y="55"/>
                      <a:pt x="6" y="5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8" id="138"/>
              <p:cNvSpPr/>
              <p:nvPr/>
            </p:nvSpPr>
            <p:spPr>
              <a:xfrm>
                <a:off x="1622425" y="3919538"/>
                <a:ext cx="55563" cy="223838"/>
              </a:xfrm>
              <a:custGeom>
                <a:avLst/>
                <a:gdLst/>
                <a:ahLst/>
                <a:cxnLst/>
                <a:rect r="r" b="b" t="t" l="l"/>
                <a:pathLst>
                  <a:path w="28" h="113" stroke="true" fill="norm" extrusionOk="true">
                    <a:moveTo>
                      <a:pt x="3" y="60"/>
                    </a:moveTo>
                    <a:cubicBezTo>
                      <a:pt x="4" y="43"/>
                      <a:pt x="3" y="25"/>
                      <a:pt x="6" y="8"/>
                    </a:cubicBezTo>
                    <a:cubicBezTo>
                      <a:pt x="8" y="0"/>
                      <a:pt x="21" y="0"/>
                      <a:pt x="22" y="8"/>
                    </a:cubicBezTo>
                    <a:cubicBezTo>
                      <a:pt x="28" y="41"/>
                      <a:pt x="28" y="77"/>
                      <a:pt x="15" y="109"/>
                    </a:cubicBezTo>
                    <a:cubicBezTo>
                      <a:pt x="14" y="113"/>
                      <a:pt x="7" y="113"/>
                      <a:pt x="5" y="109"/>
                    </a:cubicBezTo>
                    <a:cubicBezTo>
                      <a:pt x="0" y="92"/>
                      <a:pt x="2" y="77"/>
                      <a:pt x="3" y="6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9" id="139"/>
              <p:cNvSpPr/>
              <p:nvPr/>
            </p:nvSpPr>
            <p:spPr>
              <a:xfrm>
                <a:off x="1595438" y="5024438"/>
                <a:ext cx="46038" cy="96838"/>
              </a:xfrm>
              <a:custGeom>
                <a:avLst/>
                <a:gdLst/>
                <a:ahLst/>
                <a:cxnLst/>
                <a:rect r="r" b="b" t="t" l="l"/>
                <a:pathLst>
                  <a:path w="23" h="49" stroke="true" fill="norm" extrusionOk="true">
                    <a:moveTo>
                      <a:pt x="20" y="44"/>
                    </a:moveTo>
                    <a:cubicBezTo>
                      <a:pt x="21" y="47"/>
                      <a:pt x="17" y="49"/>
                      <a:pt x="13" y="48"/>
                    </a:cubicBezTo>
                    <a:cubicBezTo>
                      <a:pt x="4" y="45"/>
                      <a:pt x="1" y="35"/>
                      <a:pt x="1" y="28"/>
                    </a:cubicBezTo>
                    <a:cubicBezTo>
                      <a:pt x="0" y="20"/>
                      <a:pt x="1" y="11"/>
                      <a:pt x="6" y="3"/>
                    </a:cubicBezTo>
                    <a:cubicBezTo>
                      <a:pt x="7" y="1"/>
                      <a:pt x="10" y="1"/>
                      <a:pt x="12" y="1"/>
                    </a:cubicBezTo>
                    <a:cubicBezTo>
                      <a:pt x="15" y="0"/>
                      <a:pt x="15" y="0"/>
                      <a:pt x="15" y="0"/>
                    </a:cubicBezTo>
                    <a:cubicBezTo>
                      <a:pt x="22" y="0"/>
                      <a:pt x="23" y="7"/>
                      <a:pt x="19" y="9"/>
                    </a:cubicBezTo>
                    <a:cubicBezTo>
                      <a:pt x="18" y="14"/>
                      <a:pt x="19" y="20"/>
                      <a:pt x="19" y="25"/>
                    </a:cubicBezTo>
                    <a:cubicBezTo>
                      <a:pt x="19" y="31"/>
                      <a:pt x="18" y="38"/>
                      <a:pt x="20" y="4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0" id="140"/>
              <p:cNvSpPr/>
              <p:nvPr/>
            </p:nvSpPr>
            <p:spPr>
              <a:xfrm>
                <a:off x="1609725" y="4454526"/>
                <a:ext cx="46038" cy="168275"/>
              </a:xfrm>
              <a:custGeom>
                <a:avLst/>
                <a:gdLst/>
                <a:ahLst/>
                <a:cxnLst/>
                <a:rect r="r" b="b" t="t" l="l"/>
                <a:pathLst>
                  <a:path w="23" h="85" stroke="true" fill="norm" extrusionOk="true">
                    <a:moveTo>
                      <a:pt x="3" y="48"/>
                    </a:moveTo>
                    <a:cubicBezTo>
                      <a:pt x="2" y="35"/>
                      <a:pt x="2" y="21"/>
                      <a:pt x="5" y="8"/>
                    </a:cubicBezTo>
                    <a:cubicBezTo>
                      <a:pt x="6" y="0"/>
                      <a:pt x="19" y="0"/>
                      <a:pt x="20" y="8"/>
                    </a:cubicBezTo>
                    <a:cubicBezTo>
                      <a:pt x="22" y="22"/>
                      <a:pt x="23" y="38"/>
                      <a:pt x="22" y="53"/>
                    </a:cubicBezTo>
                    <a:cubicBezTo>
                      <a:pt x="21" y="65"/>
                      <a:pt x="15" y="72"/>
                      <a:pt x="8" y="82"/>
                    </a:cubicBezTo>
                    <a:cubicBezTo>
                      <a:pt x="6" y="85"/>
                      <a:pt x="0" y="84"/>
                      <a:pt x="0" y="81"/>
                    </a:cubicBezTo>
                    <a:cubicBezTo>
                      <a:pt x="0" y="70"/>
                      <a:pt x="4" y="59"/>
                      <a:pt x="3" y="4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1" id="141"/>
              <p:cNvSpPr/>
              <p:nvPr/>
            </p:nvSpPr>
            <p:spPr>
              <a:xfrm>
                <a:off x="1577975" y="5219701"/>
                <a:ext cx="33338" cy="42863"/>
              </a:xfrm>
              <a:custGeom>
                <a:avLst/>
                <a:gdLst/>
                <a:ahLst/>
                <a:cxnLst/>
                <a:rect r="r" b="b" t="t" l="l"/>
                <a:pathLst>
                  <a:path w="17" h="22" stroke="true" fill="norm" extrusionOk="true">
                    <a:moveTo>
                      <a:pt x="0" y="18"/>
                    </a:moveTo>
                    <a:cubicBezTo>
                      <a:pt x="0" y="14"/>
                      <a:pt x="0" y="11"/>
                      <a:pt x="0" y="8"/>
                    </a:cubicBezTo>
                    <a:cubicBezTo>
                      <a:pt x="17" y="0"/>
                      <a:pt x="17" y="0"/>
                      <a:pt x="17" y="0"/>
                    </a:cubicBezTo>
                    <a:cubicBezTo>
                      <a:pt x="16" y="3"/>
                      <a:pt x="15" y="5"/>
                      <a:pt x="15" y="9"/>
                    </a:cubicBezTo>
                    <a:cubicBezTo>
                      <a:pt x="15" y="11"/>
                      <a:pt x="15" y="13"/>
                      <a:pt x="15" y="15"/>
                    </a:cubicBezTo>
                    <a:cubicBezTo>
                      <a:pt x="0" y="22"/>
                      <a:pt x="0" y="22"/>
                      <a:pt x="0" y="22"/>
                    </a:cubicBezTo>
                    <a:cubicBezTo>
                      <a:pt x="0" y="20"/>
                      <a:pt x="0" y="19"/>
                      <a:pt x="0" y="1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2" id="142"/>
              <p:cNvSpPr/>
              <p:nvPr/>
            </p:nvSpPr>
            <p:spPr>
              <a:xfrm>
                <a:off x="1555750" y="3171826"/>
                <a:ext cx="68263" cy="204788"/>
              </a:xfrm>
              <a:custGeom>
                <a:avLst/>
                <a:gdLst/>
                <a:ahLst/>
                <a:cxnLst/>
                <a:rect r="r" b="b" t="t" l="l"/>
                <a:pathLst>
                  <a:path w="34" h="103" stroke="true" fill="norm" extrusionOk="true">
                    <a:moveTo>
                      <a:pt x="27" y="6"/>
                    </a:moveTo>
                    <a:cubicBezTo>
                      <a:pt x="34" y="35"/>
                      <a:pt x="33" y="70"/>
                      <a:pt x="20" y="98"/>
                    </a:cubicBezTo>
                    <a:cubicBezTo>
                      <a:pt x="18" y="103"/>
                      <a:pt x="10" y="102"/>
                      <a:pt x="8" y="98"/>
                    </a:cubicBezTo>
                    <a:cubicBezTo>
                      <a:pt x="0" y="84"/>
                      <a:pt x="2" y="72"/>
                      <a:pt x="5" y="57"/>
                    </a:cubicBezTo>
                    <a:cubicBezTo>
                      <a:pt x="7" y="40"/>
                      <a:pt x="5" y="23"/>
                      <a:pt x="10" y="6"/>
                    </a:cubicBezTo>
                    <a:cubicBezTo>
                      <a:pt x="12" y="0"/>
                      <a:pt x="25" y="0"/>
                      <a:pt x="27" y="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3" id="143"/>
              <p:cNvSpPr/>
              <p:nvPr/>
            </p:nvSpPr>
            <p:spPr>
              <a:xfrm>
                <a:off x="1560513" y="3694113"/>
                <a:ext cx="58738" cy="176213"/>
              </a:xfrm>
              <a:custGeom>
                <a:avLst/>
                <a:gdLst/>
                <a:ahLst/>
                <a:cxnLst/>
                <a:rect r="r" b="b" t="t" l="l"/>
                <a:pathLst>
                  <a:path w="30" h="89" stroke="true" fill="norm" extrusionOk="true">
                    <a:moveTo>
                      <a:pt x="28" y="84"/>
                    </a:moveTo>
                    <a:cubicBezTo>
                      <a:pt x="30" y="86"/>
                      <a:pt x="25" y="89"/>
                      <a:pt x="22" y="87"/>
                    </a:cubicBezTo>
                    <a:cubicBezTo>
                      <a:pt x="11" y="80"/>
                      <a:pt x="11" y="66"/>
                      <a:pt x="7" y="56"/>
                    </a:cubicBezTo>
                    <a:cubicBezTo>
                      <a:pt x="0" y="39"/>
                      <a:pt x="2" y="24"/>
                      <a:pt x="3" y="6"/>
                    </a:cubicBezTo>
                    <a:cubicBezTo>
                      <a:pt x="3" y="0"/>
                      <a:pt x="14" y="0"/>
                      <a:pt x="14" y="6"/>
                    </a:cubicBezTo>
                    <a:cubicBezTo>
                      <a:pt x="15" y="21"/>
                      <a:pt x="14" y="36"/>
                      <a:pt x="20" y="51"/>
                    </a:cubicBezTo>
                    <a:cubicBezTo>
                      <a:pt x="23" y="60"/>
                      <a:pt x="21" y="76"/>
                      <a:pt x="28" y="8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4" id="144"/>
              <p:cNvSpPr/>
              <p:nvPr/>
            </p:nvSpPr>
            <p:spPr>
              <a:xfrm>
                <a:off x="1577975" y="5187951"/>
                <a:ext cx="41275" cy="46038"/>
              </a:xfrm>
              <a:custGeom>
                <a:avLst/>
                <a:gdLst/>
                <a:ahLst/>
                <a:cxnLst/>
                <a:rect r="r" b="b" t="t" l="l"/>
                <a:pathLst>
                  <a:path w="21" h="24" stroke="true" fill="norm" extrusionOk="true">
                    <a:moveTo>
                      <a:pt x="0" y="18"/>
                    </a:moveTo>
                    <a:cubicBezTo>
                      <a:pt x="1" y="14"/>
                      <a:pt x="4" y="11"/>
                      <a:pt x="5" y="7"/>
                    </a:cubicBezTo>
                    <a:cubicBezTo>
                      <a:pt x="8" y="0"/>
                      <a:pt x="21" y="3"/>
                      <a:pt x="19" y="10"/>
                    </a:cubicBezTo>
                    <a:cubicBezTo>
                      <a:pt x="18" y="12"/>
                      <a:pt x="17" y="14"/>
                      <a:pt x="17" y="16"/>
                    </a:cubicBezTo>
                    <a:cubicBezTo>
                      <a:pt x="0" y="24"/>
                      <a:pt x="0" y="24"/>
                      <a:pt x="0" y="24"/>
                    </a:cubicBezTo>
                    <a:cubicBezTo>
                      <a:pt x="0" y="22"/>
                      <a:pt x="0" y="20"/>
                      <a:pt x="0" y="1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5" id="145"/>
              <p:cNvSpPr/>
              <p:nvPr/>
            </p:nvSpPr>
            <p:spPr>
              <a:xfrm>
                <a:off x="1535113" y="4676776"/>
                <a:ext cx="39688" cy="252413"/>
              </a:xfrm>
              <a:custGeom>
                <a:avLst/>
                <a:gdLst/>
                <a:ahLst/>
                <a:cxnLst/>
                <a:rect r="r" b="b" t="t" l="l"/>
                <a:pathLst>
                  <a:path w="20" h="128" stroke="true" fill="norm" extrusionOk="true">
                    <a:moveTo>
                      <a:pt x="6" y="124"/>
                    </a:moveTo>
                    <a:cubicBezTo>
                      <a:pt x="1" y="85"/>
                      <a:pt x="0" y="45"/>
                      <a:pt x="4" y="5"/>
                    </a:cubicBezTo>
                    <a:cubicBezTo>
                      <a:pt x="5" y="0"/>
                      <a:pt x="15" y="0"/>
                      <a:pt x="16" y="5"/>
                    </a:cubicBezTo>
                    <a:cubicBezTo>
                      <a:pt x="20" y="45"/>
                      <a:pt x="19" y="85"/>
                      <a:pt x="14" y="124"/>
                    </a:cubicBezTo>
                    <a:cubicBezTo>
                      <a:pt x="13" y="128"/>
                      <a:pt x="7" y="128"/>
                      <a:pt x="6" y="12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6" id="146"/>
              <p:cNvSpPr/>
              <p:nvPr/>
            </p:nvSpPr>
            <p:spPr>
              <a:xfrm>
                <a:off x="1511300" y="4197351"/>
                <a:ext cx="50800" cy="227013"/>
              </a:xfrm>
              <a:custGeom>
                <a:avLst/>
                <a:gdLst/>
                <a:ahLst/>
                <a:cxnLst/>
                <a:rect r="r" b="b" t="t" l="l"/>
                <a:pathLst>
                  <a:path w="26" h="115" stroke="true" fill="norm" extrusionOk="true">
                    <a:moveTo>
                      <a:pt x="9" y="112"/>
                    </a:moveTo>
                    <a:cubicBezTo>
                      <a:pt x="0" y="78"/>
                      <a:pt x="1" y="42"/>
                      <a:pt x="5" y="8"/>
                    </a:cubicBezTo>
                    <a:cubicBezTo>
                      <a:pt x="5" y="0"/>
                      <a:pt x="21" y="0"/>
                      <a:pt x="22" y="8"/>
                    </a:cubicBezTo>
                    <a:cubicBezTo>
                      <a:pt x="25" y="42"/>
                      <a:pt x="26" y="78"/>
                      <a:pt x="17" y="112"/>
                    </a:cubicBezTo>
                    <a:cubicBezTo>
                      <a:pt x="17" y="115"/>
                      <a:pt x="10" y="115"/>
                      <a:pt x="9" y="11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7" id="147"/>
              <p:cNvSpPr/>
              <p:nvPr/>
            </p:nvSpPr>
            <p:spPr>
              <a:xfrm>
                <a:off x="1466850" y="3351213"/>
                <a:ext cx="50800" cy="200025"/>
              </a:xfrm>
              <a:custGeom>
                <a:avLst/>
                <a:gdLst/>
                <a:ahLst/>
                <a:cxnLst/>
                <a:rect r="r" b="b" t="t" l="l"/>
                <a:pathLst>
                  <a:path w="25" h="101" stroke="true" fill="norm" extrusionOk="true">
                    <a:moveTo>
                      <a:pt x="16" y="97"/>
                    </a:moveTo>
                    <a:cubicBezTo>
                      <a:pt x="0" y="68"/>
                      <a:pt x="6" y="36"/>
                      <a:pt x="7" y="5"/>
                    </a:cubicBezTo>
                    <a:cubicBezTo>
                      <a:pt x="7" y="0"/>
                      <a:pt x="18" y="0"/>
                      <a:pt x="18" y="5"/>
                    </a:cubicBezTo>
                    <a:cubicBezTo>
                      <a:pt x="18" y="20"/>
                      <a:pt x="19" y="36"/>
                      <a:pt x="19" y="51"/>
                    </a:cubicBezTo>
                    <a:cubicBezTo>
                      <a:pt x="19" y="67"/>
                      <a:pt x="25" y="81"/>
                      <a:pt x="25" y="96"/>
                    </a:cubicBezTo>
                    <a:cubicBezTo>
                      <a:pt x="25" y="101"/>
                      <a:pt x="18" y="101"/>
                      <a:pt x="16" y="9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8" id="148"/>
              <p:cNvSpPr/>
              <p:nvPr/>
            </p:nvSpPr>
            <p:spPr>
              <a:xfrm>
                <a:off x="1450975" y="3814763"/>
                <a:ext cx="39688" cy="107950"/>
              </a:xfrm>
              <a:custGeom>
                <a:avLst/>
                <a:gdLst/>
                <a:ahLst/>
                <a:cxnLst/>
                <a:rect r="r" b="b" t="t" l="l"/>
                <a:pathLst>
                  <a:path w="20" h="55" stroke="true" fill="norm" extrusionOk="true">
                    <a:moveTo>
                      <a:pt x="7" y="52"/>
                    </a:moveTo>
                    <a:cubicBezTo>
                      <a:pt x="0" y="37"/>
                      <a:pt x="4" y="21"/>
                      <a:pt x="5" y="6"/>
                    </a:cubicBezTo>
                    <a:cubicBezTo>
                      <a:pt x="5" y="0"/>
                      <a:pt x="16" y="0"/>
                      <a:pt x="16" y="6"/>
                    </a:cubicBezTo>
                    <a:cubicBezTo>
                      <a:pt x="17" y="21"/>
                      <a:pt x="20" y="37"/>
                      <a:pt x="14" y="52"/>
                    </a:cubicBezTo>
                    <a:cubicBezTo>
                      <a:pt x="13" y="55"/>
                      <a:pt x="8" y="55"/>
                      <a:pt x="7" y="5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9" id="149"/>
              <p:cNvSpPr/>
              <p:nvPr/>
            </p:nvSpPr>
            <p:spPr>
              <a:xfrm>
                <a:off x="1441450" y="3624263"/>
                <a:ext cx="39688" cy="95250"/>
              </a:xfrm>
              <a:custGeom>
                <a:avLst/>
                <a:gdLst/>
                <a:ahLst/>
                <a:cxnLst/>
                <a:rect r="r" b="b" t="t" l="l"/>
                <a:pathLst>
                  <a:path w="20" h="48" stroke="true" fill="norm" extrusionOk="true">
                    <a:moveTo>
                      <a:pt x="14" y="5"/>
                    </a:moveTo>
                    <a:cubicBezTo>
                      <a:pt x="16" y="17"/>
                      <a:pt x="20" y="34"/>
                      <a:pt x="14" y="45"/>
                    </a:cubicBezTo>
                    <a:cubicBezTo>
                      <a:pt x="12" y="48"/>
                      <a:pt x="7" y="48"/>
                      <a:pt x="6" y="45"/>
                    </a:cubicBezTo>
                    <a:cubicBezTo>
                      <a:pt x="0" y="34"/>
                      <a:pt x="3" y="17"/>
                      <a:pt x="5" y="5"/>
                    </a:cubicBezTo>
                    <a:cubicBezTo>
                      <a:pt x="6" y="0"/>
                      <a:pt x="14" y="0"/>
                      <a:pt x="14" y="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0" id="150"/>
              <p:cNvSpPr/>
              <p:nvPr/>
            </p:nvSpPr>
            <p:spPr>
              <a:xfrm>
                <a:off x="1423988" y="4932363"/>
                <a:ext cx="50800" cy="184150"/>
              </a:xfrm>
              <a:custGeom>
                <a:avLst/>
                <a:gdLst/>
                <a:ahLst/>
                <a:cxnLst/>
                <a:rect r="r" b="b" t="t" l="l"/>
                <a:pathLst>
                  <a:path w="26" h="93" stroke="true" fill="norm" extrusionOk="true">
                    <a:moveTo>
                      <a:pt x="25" y="51"/>
                    </a:moveTo>
                    <a:cubicBezTo>
                      <a:pt x="25" y="64"/>
                      <a:pt x="26" y="77"/>
                      <a:pt x="20" y="88"/>
                    </a:cubicBezTo>
                    <a:cubicBezTo>
                      <a:pt x="17" y="93"/>
                      <a:pt x="9" y="93"/>
                      <a:pt x="6" y="88"/>
                    </a:cubicBezTo>
                    <a:cubicBezTo>
                      <a:pt x="0" y="77"/>
                      <a:pt x="0" y="64"/>
                      <a:pt x="0" y="51"/>
                    </a:cubicBezTo>
                    <a:cubicBezTo>
                      <a:pt x="0" y="38"/>
                      <a:pt x="0" y="24"/>
                      <a:pt x="3" y="10"/>
                    </a:cubicBezTo>
                    <a:cubicBezTo>
                      <a:pt x="4" y="0"/>
                      <a:pt x="22" y="0"/>
                      <a:pt x="23" y="10"/>
                    </a:cubicBezTo>
                    <a:cubicBezTo>
                      <a:pt x="26" y="24"/>
                      <a:pt x="25" y="38"/>
                      <a:pt x="25" y="5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1" id="151"/>
              <p:cNvSpPr/>
              <p:nvPr/>
            </p:nvSpPr>
            <p:spPr>
              <a:xfrm>
                <a:off x="1427163" y="4445001"/>
                <a:ext cx="38100" cy="93663"/>
              </a:xfrm>
              <a:custGeom>
                <a:avLst/>
                <a:gdLst/>
                <a:ahLst/>
                <a:cxnLst/>
                <a:rect r="r" b="b" t="t" l="l"/>
                <a:pathLst>
                  <a:path w="19" h="48" stroke="true" fill="norm" extrusionOk="true">
                    <a:moveTo>
                      <a:pt x="14" y="4"/>
                    </a:moveTo>
                    <a:cubicBezTo>
                      <a:pt x="16" y="17"/>
                      <a:pt x="19" y="33"/>
                      <a:pt x="13" y="45"/>
                    </a:cubicBezTo>
                    <a:cubicBezTo>
                      <a:pt x="12" y="48"/>
                      <a:pt x="7" y="48"/>
                      <a:pt x="6" y="45"/>
                    </a:cubicBezTo>
                    <a:cubicBezTo>
                      <a:pt x="0" y="33"/>
                      <a:pt x="3" y="17"/>
                      <a:pt x="5" y="4"/>
                    </a:cubicBezTo>
                    <a:cubicBezTo>
                      <a:pt x="6" y="0"/>
                      <a:pt x="13" y="0"/>
                      <a:pt x="14" y="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2" id="152"/>
              <p:cNvSpPr/>
              <p:nvPr/>
            </p:nvSpPr>
            <p:spPr>
              <a:xfrm>
                <a:off x="1395413" y="5289551"/>
                <a:ext cx="55563" cy="53975"/>
              </a:xfrm>
              <a:custGeom>
                <a:avLst/>
                <a:gdLst/>
                <a:ahLst/>
                <a:cxnLst/>
                <a:rect r="r" b="b" t="t" l="l"/>
                <a:pathLst>
                  <a:path w="28" h="27" stroke="true" fill="norm" extrusionOk="true">
                    <a:moveTo>
                      <a:pt x="28" y="0"/>
                    </a:moveTo>
                    <a:cubicBezTo>
                      <a:pt x="28" y="5"/>
                      <a:pt x="28" y="10"/>
                      <a:pt x="28" y="15"/>
                    </a:cubicBezTo>
                    <a:cubicBezTo>
                      <a:pt x="0" y="27"/>
                      <a:pt x="0" y="27"/>
                      <a:pt x="0" y="27"/>
                    </a:cubicBezTo>
                    <a:cubicBezTo>
                      <a:pt x="1" y="25"/>
                      <a:pt x="1" y="22"/>
                      <a:pt x="2" y="19"/>
                    </a:cubicBezTo>
                    <a:cubicBezTo>
                      <a:pt x="2" y="17"/>
                      <a:pt x="2" y="15"/>
                      <a:pt x="2" y="12"/>
                    </a:cubicBezTo>
                    <a:lnTo>
                      <a:pt x="28"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3" id="153"/>
              <p:cNvSpPr/>
              <p:nvPr/>
            </p:nvSpPr>
            <p:spPr>
              <a:xfrm>
                <a:off x="1400175" y="5214938"/>
                <a:ext cx="50800" cy="98425"/>
              </a:xfrm>
              <a:custGeom>
                <a:avLst/>
                <a:gdLst/>
                <a:ahLst/>
                <a:cxnLst/>
                <a:rect r="r" b="b" t="t" l="l"/>
                <a:pathLst>
                  <a:path w="26" h="50" stroke="true" fill="norm" extrusionOk="true">
                    <a:moveTo>
                      <a:pt x="5" y="6"/>
                    </a:moveTo>
                    <a:cubicBezTo>
                      <a:pt x="6" y="0"/>
                      <a:pt x="20" y="0"/>
                      <a:pt x="22" y="6"/>
                    </a:cubicBezTo>
                    <a:cubicBezTo>
                      <a:pt x="24" y="16"/>
                      <a:pt x="26" y="27"/>
                      <a:pt x="26" y="38"/>
                    </a:cubicBezTo>
                    <a:cubicBezTo>
                      <a:pt x="0" y="50"/>
                      <a:pt x="0" y="50"/>
                      <a:pt x="0" y="50"/>
                    </a:cubicBezTo>
                    <a:cubicBezTo>
                      <a:pt x="2" y="36"/>
                      <a:pt x="1" y="21"/>
                      <a:pt x="5" y="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4" id="154"/>
              <p:cNvSpPr/>
              <p:nvPr/>
            </p:nvSpPr>
            <p:spPr>
              <a:xfrm>
                <a:off x="1385888" y="2998788"/>
                <a:ext cx="23813" cy="17463"/>
              </a:xfrm>
              <a:custGeom>
                <a:avLst/>
                <a:gdLst/>
                <a:ahLst/>
                <a:cxnLst/>
                <a:rect r="r" b="b" t="t" l="l"/>
                <a:pathLst>
                  <a:path w="12" h="9" stroke="true" fill="norm" extrusionOk="true">
                    <a:moveTo>
                      <a:pt x="8" y="9"/>
                    </a:moveTo>
                    <a:cubicBezTo>
                      <a:pt x="0" y="6"/>
                      <a:pt x="0" y="6"/>
                      <a:pt x="0" y="6"/>
                    </a:cubicBezTo>
                    <a:cubicBezTo>
                      <a:pt x="0" y="6"/>
                      <a:pt x="1" y="5"/>
                      <a:pt x="1" y="4"/>
                    </a:cubicBezTo>
                    <a:cubicBezTo>
                      <a:pt x="4" y="0"/>
                      <a:pt x="12" y="4"/>
                      <a:pt x="9" y="8"/>
                    </a:cubicBezTo>
                    <a:cubicBezTo>
                      <a:pt x="9" y="8"/>
                      <a:pt x="9" y="8"/>
                      <a:pt x="8" y="9"/>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5" id="155"/>
              <p:cNvSpPr/>
              <p:nvPr/>
            </p:nvSpPr>
            <p:spPr>
              <a:xfrm>
                <a:off x="1295400" y="2955926"/>
                <a:ext cx="422275" cy="155575"/>
              </a:xfrm>
              <a:custGeom>
                <a:avLst/>
                <a:gdLst/>
                <a:ahLst/>
                <a:cxnLst/>
                <a:rect r="r" b="b" t="t" l="l"/>
                <a:pathLst>
                  <a:path w="213" h="78" stroke="true" fill="norm" extrusionOk="true">
                    <a:moveTo>
                      <a:pt x="55" y="29"/>
                    </a:moveTo>
                    <a:cubicBezTo>
                      <a:pt x="58" y="25"/>
                      <a:pt x="50" y="21"/>
                      <a:pt x="47" y="25"/>
                    </a:cubicBezTo>
                    <a:cubicBezTo>
                      <a:pt x="47" y="26"/>
                      <a:pt x="46" y="27"/>
                      <a:pt x="46" y="27"/>
                    </a:cubicBezTo>
                    <a:cubicBezTo>
                      <a:pt x="2" y="14"/>
                      <a:pt x="2" y="14"/>
                      <a:pt x="2" y="14"/>
                    </a:cubicBezTo>
                    <a:cubicBezTo>
                      <a:pt x="2" y="9"/>
                      <a:pt x="1" y="5"/>
                      <a:pt x="0" y="0"/>
                    </a:cubicBezTo>
                    <a:cubicBezTo>
                      <a:pt x="211" y="64"/>
                      <a:pt x="211" y="64"/>
                      <a:pt x="211" y="64"/>
                    </a:cubicBezTo>
                    <a:cubicBezTo>
                      <a:pt x="211" y="66"/>
                      <a:pt x="211" y="68"/>
                      <a:pt x="212" y="70"/>
                    </a:cubicBezTo>
                    <a:cubicBezTo>
                      <a:pt x="212" y="73"/>
                      <a:pt x="213" y="75"/>
                      <a:pt x="213" y="78"/>
                    </a:cubicBezTo>
                    <a:cubicBezTo>
                      <a:pt x="54" y="30"/>
                      <a:pt x="54" y="30"/>
                      <a:pt x="54" y="30"/>
                    </a:cubicBezTo>
                    <a:cubicBezTo>
                      <a:pt x="54" y="30"/>
                      <a:pt x="54" y="30"/>
                      <a:pt x="54" y="30"/>
                    </a:cubicBezTo>
                    <a:cubicBezTo>
                      <a:pt x="55" y="29"/>
                      <a:pt x="55" y="29"/>
                      <a:pt x="55" y="29"/>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6" id="156"/>
              <p:cNvSpPr/>
              <p:nvPr/>
            </p:nvSpPr>
            <p:spPr>
              <a:xfrm>
                <a:off x="1370013" y="3951288"/>
                <a:ext cx="36513" cy="150813"/>
              </a:xfrm>
              <a:custGeom>
                <a:avLst/>
                <a:gdLst/>
                <a:ahLst/>
                <a:cxnLst/>
                <a:rect r="r" b="b" t="t" l="l"/>
                <a:pathLst>
                  <a:path w="18" h="76" stroke="true" fill="norm" extrusionOk="true">
                    <a:moveTo>
                      <a:pt x="5" y="72"/>
                    </a:moveTo>
                    <a:cubicBezTo>
                      <a:pt x="0" y="61"/>
                      <a:pt x="1" y="49"/>
                      <a:pt x="1" y="38"/>
                    </a:cubicBezTo>
                    <a:cubicBezTo>
                      <a:pt x="1" y="26"/>
                      <a:pt x="2" y="15"/>
                      <a:pt x="4" y="3"/>
                    </a:cubicBezTo>
                    <a:cubicBezTo>
                      <a:pt x="5" y="0"/>
                      <a:pt x="13" y="0"/>
                      <a:pt x="14" y="3"/>
                    </a:cubicBezTo>
                    <a:cubicBezTo>
                      <a:pt x="16" y="15"/>
                      <a:pt x="17" y="26"/>
                      <a:pt x="17" y="38"/>
                    </a:cubicBezTo>
                    <a:cubicBezTo>
                      <a:pt x="17" y="49"/>
                      <a:pt x="18" y="61"/>
                      <a:pt x="14" y="72"/>
                    </a:cubicBezTo>
                    <a:cubicBezTo>
                      <a:pt x="12" y="76"/>
                      <a:pt x="6" y="76"/>
                      <a:pt x="5" y="7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7" id="157"/>
              <p:cNvSpPr/>
              <p:nvPr/>
            </p:nvSpPr>
            <p:spPr>
              <a:xfrm>
                <a:off x="1371600" y="3009901"/>
                <a:ext cx="38100" cy="161925"/>
              </a:xfrm>
              <a:custGeom>
                <a:avLst/>
                <a:gdLst/>
                <a:ahLst/>
                <a:cxnLst/>
                <a:rect r="r" b="b" t="t" l="l"/>
                <a:pathLst>
                  <a:path w="19" h="82" stroke="true" fill="norm" extrusionOk="true">
                    <a:moveTo>
                      <a:pt x="2" y="38"/>
                    </a:moveTo>
                    <a:cubicBezTo>
                      <a:pt x="2" y="25"/>
                      <a:pt x="0" y="12"/>
                      <a:pt x="7" y="0"/>
                    </a:cubicBezTo>
                    <a:cubicBezTo>
                      <a:pt x="15" y="3"/>
                      <a:pt x="15" y="3"/>
                      <a:pt x="15" y="3"/>
                    </a:cubicBezTo>
                    <a:cubicBezTo>
                      <a:pt x="15" y="3"/>
                      <a:pt x="15" y="3"/>
                      <a:pt x="15" y="3"/>
                    </a:cubicBezTo>
                    <a:cubicBezTo>
                      <a:pt x="9" y="15"/>
                      <a:pt x="13" y="29"/>
                      <a:pt x="14" y="42"/>
                    </a:cubicBezTo>
                    <a:cubicBezTo>
                      <a:pt x="14" y="55"/>
                      <a:pt x="17" y="67"/>
                      <a:pt x="19" y="79"/>
                    </a:cubicBezTo>
                    <a:cubicBezTo>
                      <a:pt x="19" y="81"/>
                      <a:pt x="15" y="82"/>
                      <a:pt x="14" y="80"/>
                    </a:cubicBezTo>
                    <a:cubicBezTo>
                      <a:pt x="4" y="65"/>
                      <a:pt x="3" y="55"/>
                      <a:pt x="2" y="3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8" id="158"/>
              <p:cNvSpPr/>
              <p:nvPr/>
            </p:nvSpPr>
            <p:spPr>
              <a:xfrm>
                <a:off x="1360488" y="4662488"/>
                <a:ext cx="33338" cy="168275"/>
              </a:xfrm>
              <a:custGeom>
                <a:avLst/>
                <a:gdLst/>
                <a:ahLst/>
                <a:cxnLst/>
                <a:rect r="r" b="b" t="t" l="l"/>
                <a:pathLst>
                  <a:path w="17" h="85" stroke="true" fill="norm" extrusionOk="true">
                    <a:moveTo>
                      <a:pt x="10" y="82"/>
                    </a:moveTo>
                    <a:cubicBezTo>
                      <a:pt x="0" y="57"/>
                      <a:pt x="2" y="30"/>
                      <a:pt x="3" y="5"/>
                    </a:cubicBezTo>
                    <a:cubicBezTo>
                      <a:pt x="4" y="0"/>
                      <a:pt x="14" y="0"/>
                      <a:pt x="14" y="5"/>
                    </a:cubicBezTo>
                    <a:cubicBezTo>
                      <a:pt x="16" y="30"/>
                      <a:pt x="16" y="56"/>
                      <a:pt x="16" y="81"/>
                    </a:cubicBezTo>
                    <a:cubicBezTo>
                      <a:pt x="17" y="84"/>
                      <a:pt x="11" y="85"/>
                      <a:pt x="10" y="8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9" id="159"/>
              <p:cNvSpPr/>
              <p:nvPr/>
            </p:nvSpPr>
            <p:spPr>
              <a:xfrm>
                <a:off x="1343025" y="4221163"/>
                <a:ext cx="49213" cy="155575"/>
              </a:xfrm>
              <a:custGeom>
                <a:avLst/>
                <a:gdLst/>
                <a:ahLst/>
                <a:cxnLst/>
                <a:rect r="r" b="b" t="t" l="l"/>
                <a:pathLst>
                  <a:path w="25" h="79" stroke="true" fill="norm" extrusionOk="true">
                    <a:moveTo>
                      <a:pt x="8" y="76"/>
                    </a:moveTo>
                    <a:cubicBezTo>
                      <a:pt x="0" y="54"/>
                      <a:pt x="0" y="30"/>
                      <a:pt x="4" y="8"/>
                    </a:cubicBezTo>
                    <a:cubicBezTo>
                      <a:pt x="5" y="0"/>
                      <a:pt x="19" y="0"/>
                      <a:pt x="21" y="8"/>
                    </a:cubicBezTo>
                    <a:cubicBezTo>
                      <a:pt x="25" y="30"/>
                      <a:pt x="24" y="54"/>
                      <a:pt x="16" y="76"/>
                    </a:cubicBezTo>
                    <a:cubicBezTo>
                      <a:pt x="15" y="79"/>
                      <a:pt x="9" y="79"/>
                      <a:pt x="8" y="7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0" id="160"/>
              <p:cNvSpPr/>
              <p:nvPr/>
            </p:nvSpPr>
            <p:spPr>
              <a:xfrm>
                <a:off x="1323975" y="3546476"/>
                <a:ext cx="52388" cy="249238"/>
              </a:xfrm>
              <a:custGeom>
                <a:avLst/>
                <a:gdLst/>
                <a:ahLst/>
                <a:cxnLst/>
                <a:rect r="r" b="b" t="t" l="l"/>
                <a:pathLst>
                  <a:path w="26" h="126" stroke="true" fill="norm" extrusionOk="true">
                    <a:moveTo>
                      <a:pt x="9" y="123"/>
                    </a:moveTo>
                    <a:cubicBezTo>
                      <a:pt x="0" y="85"/>
                      <a:pt x="2" y="45"/>
                      <a:pt x="6" y="6"/>
                    </a:cubicBezTo>
                    <a:cubicBezTo>
                      <a:pt x="6" y="0"/>
                      <a:pt x="19" y="0"/>
                      <a:pt x="20" y="6"/>
                    </a:cubicBezTo>
                    <a:cubicBezTo>
                      <a:pt x="24" y="45"/>
                      <a:pt x="26" y="85"/>
                      <a:pt x="17" y="123"/>
                    </a:cubicBezTo>
                    <a:cubicBezTo>
                      <a:pt x="16" y="126"/>
                      <a:pt x="9" y="126"/>
                      <a:pt x="9" y="12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1" id="161"/>
              <p:cNvSpPr/>
              <p:nvPr/>
            </p:nvSpPr>
            <p:spPr>
              <a:xfrm>
                <a:off x="1316038" y="3290888"/>
                <a:ext cx="61913" cy="119063"/>
              </a:xfrm>
              <a:custGeom>
                <a:avLst/>
                <a:gdLst/>
                <a:ahLst/>
                <a:cxnLst/>
                <a:rect r="r" b="b" t="t" l="l"/>
                <a:pathLst>
                  <a:path w="31" h="60" stroke="true" fill="norm" extrusionOk="true">
                    <a:moveTo>
                      <a:pt x="9" y="56"/>
                    </a:moveTo>
                    <a:cubicBezTo>
                      <a:pt x="0" y="39"/>
                      <a:pt x="6" y="21"/>
                      <a:pt x="11" y="5"/>
                    </a:cubicBezTo>
                    <a:cubicBezTo>
                      <a:pt x="12" y="2"/>
                      <a:pt x="15" y="0"/>
                      <a:pt x="19" y="0"/>
                    </a:cubicBezTo>
                    <a:cubicBezTo>
                      <a:pt x="22" y="0"/>
                      <a:pt x="22" y="0"/>
                      <a:pt x="22" y="0"/>
                    </a:cubicBezTo>
                    <a:cubicBezTo>
                      <a:pt x="30" y="0"/>
                      <a:pt x="31" y="7"/>
                      <a:pt x="26" y="10"/>
                    </a:cubicBezTo>
                    <a:cubicBezTo>
                      <a:pt x="25" y="17"/>
                      <a:pt x="23" y="23"/>
                      <a:pt x="23" y="30"/>
                    </a:cubicBezTo>
                    <a:cubicBezTo>
                      <a:pt x="23" y="39"/>
                      <a:pt x="24" y="48"/>
                      <a:pt x="20" y="56"/>
                    </a:cubicBezTo>
                    <a:cubicBezTo>
                      <a:pt x="18" y="60"/>
                      <a:pt x="11" y="60"/>
                      <a:pt x="9" y="5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2" id="162"/>
              <p:cNvSpPr/>
              <p:nvPr/>
            </p:nvSpPr>
            <p:spPr>
              <a:xfrm>
                <a:off x="1268413" y="4471988"/>
                <a:ext cx="42863" cy="128588"/>
              </a:xfrm>
              <a:custGeom>
                <a:avLst/>
                <a:gdLst/>
                <a:ahLst/>
                <a:cxnLst/>
                <a:rect r="r" b="b" t="t" l="l"/>
                <a:pathLst>
                  <a:path w="21" h="65" stroke="true" fill="norm" extrusionOk="true">
                    <a:moveTo>
                      <a:pt x="18" y="6"/>
                    </a:moveTo>
                    <a:cubicBezTo>
                      <a:pt x="20" y="9"/>
                      <a:pt x="18" y="11"/>
                      <a:pt x="18" y="14"/>
                    </a:cubicBezTo>
                    <a:cubicBezTo>
                      <a:pt x="18" y="19"/>
                      <a:pt x="19" y="24"/>
                      <a:pt x="19" y="28"/>
                    </a:cubicBezTo>
                    <a:cubicBezTo>
                      <a:pt x="20" y="39"/>
                      <a:pt x="21" y="51"/>
                      <a:pt x="16" y="61"/>
                    </a:cubicBezTo>
                    <a:cubicBezTo>
                      <a:pt x="14" y="65"/>
                      <a:pt x="7" y="65"/>
                      <a:pt x="5" y="61"/>
                    </a:cubicBezTo>
                    <a:cubicBezTo>
                      <a:pt x="1" y="51"/>
                      <a:pt x="1" y="41"/>
                      <a:pt x="1" y="31"/>
                    </a:cubicBezTo>
                    <a:cubicBezTo>
                      <a:pt x="1" y="23"/>
                      <a:pt x="0" y="15"/>
                      <a:pt x="4" y="7"/>
                    </a:cubicBezTo>
                    <a:cubicBezTo>
                      <a:pt x="6" y="3"/>
                      <a:pt x="15" y="0"/>
                      <a:pt x="18" y="5"/>
                    </a:cubicBezTo>
                    <a:lnTo>
                      <a:pt x="18" y="6"/>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3" id="163"/>
              <p:cNvSpPr/>
              <p:nvPr/>
            </p:nvSpPr>
            <p:spPr>
              <a:xfrm>
                <a:off x="1265238" y="2947988"/>
                <a:ext cx="33338" cy="36513"/>
              </a:xfrm>
              <a:custGeom>
                <a:avLst/>
                <a:gdLst/>
                <a:ahLst/>
                <a:cxnLst/>
                <a:rect r="r" b="b" t="t" l="l"/>
                <a:pathLst>
                  <a:path w="17" h="18" stroke="true" fill="norm" extrusionOk="true">
                    <a:moveTo>
                      <a:pt x="17" y="18"/>
                    </a:moveTo>
                    <a:cubicBezTo>
                      <a:pt x="0" y="13"/>
                      <a:pt x="0" y="13"/>
                      <a:pt x="0" y="13"/>
                    </a:cubicBezTo>
                    <a:cubicBezTo>
                      <a:pt x="0" y="8"/>
                      <a:pt x="1" y="4"/>
                      <a:pt x="1" y="0"/>
                    </a:cubicBezTo>
                    <a:cubicBezTo>
                      <a:pt x="15" y="4"/>
                      <a:pt x="15" y="4"/>
                      <a:pt x="15" y="4"/>
                    </a:cubicBezTo>
                    <a:cubicBezTo>
                      <a:pt x="16" y="9"/>
                      <a:pt x="17" y="13"/>
                      <a:pt x="17" y="1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4" id="164"/>
              <p:cNvSpPr/>
              <p:nvPr/>
            </p:nvSpPr>
            <p:spPr>
              <a:xfrm>
                <a:off x="739775" y="2101851"/>
                <a:ext cx="4017963" cy="1219200"/>
              </a:xfrm>
              <a:custGeom>
                <a:avLst/>
                <a:gdLst/>
                <a:ahLst/>
                <a:cxnLst/>
                <a:rect r="r" b="b" t="t" l="l"/>
                <a:pathLst>
                  <a:path w="2531" h="768" stroke="true" fill="norm" extrusionOk="true">
                    <a:moveTo>
                      <a:pt x="0" y="136"/>
                    </a:moveTo>
                    <a:lnTo>
                      <a:pt x="350" y="0"/>
                    </a:lnTo>
                    <a:lnTo>
                      <a:pt x="2531" y="758"/>
                    </a:lnTo>
                    <a:lnTo>
                      <a:pt x="2511" y="768"/>
                    </a:lnTo>
                    <a:lnTo>
                      <a:pt x="351" y="18"/>
                    </a:lnTo>
                    <a:lnTo>
                      <a:pt x="25" y="144"/>
                    </a:lnTo>
                    <a:lnTo>
                      <a:pt x="0" y="136"/>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5" id="165"/>
              <p:cNvSpPr/>
              <p:nvPr/>
            </p:nvSpPr>
            <p:spPr>
              <a:xfrm>
                <a:off x="1250950" y="4822826"/>
                <a:ext cx="71438" cy="266700"/>
              </a:xfrm>
              <a:custGeom>
                <a:avLst/>
                <a:gdLst/>
                <a:ahLst/>
                <a:cxnLst/>
                <a:rect r="r" b="b" t="t" l="l"/>
                <a:pathLst>
                  <a:path w="36" h="135" stroke="true" fill="norm" extrusionOk="true">
                    <a:moveTo>
                      <a:pt x="7" y="130"/>
                    </a:moveTo>
                    <a:cubicBezTo>
                      <a:pt x="5" y="111"/>
                      <a:pt x="13" y="92"/>
                      <a:pt x="10" y="73"/>
                    </a:cubicBezTo>
                    <a:cubicBezTo>
                      <a:pt x="7" y="50"/>
                      <a:pt x="1" y="28"/>
                      <a:pt x="0" y="5"/>
                    </a:cubicBezTo>
                    <a:cubicBezTo>
                      <a:pt x="0" y="0"/>
                      <a:pt x="7" y="0"/>
                      <a:pt x="9" y="4"/>
                    </a:cubicBezTo>
                    <a:cubicBezTo>
                      <a:pt x="31" y="45"/>
                      <a:pt x="36" y="89"/>
                      <a:pt x="18" y="131"/>
                    </a:cubicBezTo>
                    <a:cubicBezTo>
                      <a:pt x="16" y="135"/>
                      <a:pt x="8" y="134"/>
                      <a:pt x="7" y="13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6" id="166"/>
              <p:cNvSpPr/>
              <p:nvPr/>
            </p:nvSpPr>
            <p:spPr>
              <a:xfrm>
                <a:off x="1250950" y="2974976"/>
                <a:ext cx="47625" cy="117475"/>
              </a:xfrm>
              <a:custGeom>
                <a:avLst/>
                <a:gdLst/>
                <a:ahLst/>
                <a:cxnLst/>
                <a:rect r="r" b="b" t="t" l="l"/>
                <a:pathLst>
                  <a:path w="24" h="60" stroke="true" fill="norm" extrusionOk="true">
                    <a:moveTo>
                      <a:pt x="23" y="21"/>
                    </a:moveTo>
                    <a:cubicBezTo>
                      <a:pt x="21" y="34"/>
                      <a:pt x="15" y="45"/>
                      <a:pt x="10" y="57"/>
                    </a:cubicBezTo>
                    <a:cubicBezTo>
                      <a:pt x="9" y="60"/>
                      <a:pt x="4" y="60"/>
                      <a:pt x="3" y="57"/>
                    </a:cubicBezTo>
                    <a:cubicBezTo>
                      <a:pt x="0" y="46"/>
                      <a:pt x="3" y="36"/>
                      <a:pt x="5" y="25"/>
                    </a:cubicBezTo>
                    <a:cubicBezTo>
                      <a:pt x="7" y="16"/>
                      <a:pt x="7" y="8"/>
                      <a:pt x="7" y="0"/>
                    </a:cubicBezTo>
                    <a:cubicBezTo>
                      <a:pt x="24" y="5"/>
                      <a:pt x="24" y="5"/>
                      <a:pt x="24" y="5"/>
                    </a:cubicBezTo>
                    <a:cubicBezTo>
                      <a:pt x="24" y="10"/>
                      <a:pt x="24" y="16"/>
                      <a:pt x="23" y="2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7" id="167"/>
              <p:cNvSpPr/>
              <p:nvPr/>
            </p:nvSpPr>
            <p:spPr>
              <a:xfrm>
                <a:off x="1241425" y="5365751"/>
                <a:ext cx="46038" cy="46038"/>
              </a:xfrm>
              <a:custGeom>
                <a:avLst/>
                <a:gdLst/>
                <a:ahLst/>
                <a:cxnLst/>
                <a:rect r="r" b="b" t="t" l="l"/>
                <a:pathLst>
                  <a:path w="23" h="23" stroke="true" fill="norm" extrusionOk="true">
                    <a:moveTo>
                      <a:pt x="23" y="0"/>
                    </a:moveTo>
                    <a:cubicBezTo>
                      <a:pt x="20" y="5"/>
                      <a:pt x="17" y="10"/>
                      <a:pt x="18" y="15"/>
                    </a:cubicBezTo>
                    <a:cubicBezTo>
                      <a:pt x="18" y="15"/>
                      <a:pt x="19" y="16"/>
                      <a:pt x="19" y="16"/>
                    </a:cubicBezTo>
                    <a:cubicBezTo>
                      <a:pt x="3" y="23"/>
                      <a:pt x="3" y="23"/>
                      <a:pt x="3" y="23"/>
                    </a:cubicBezTo>
                    <a:cubicBezTo>
                      <a:pt x="3" y="23"/>
                      <a:pt x="3" y="23"/>
                      <a:pt x="3" y="23"/>
                    </a:cubicBezTo>
                    <a:cubicBezTo>
                      <a:pt x="0" y="18"/>
                      <a:pt x="0" y="14"/>
                      <a:pt x="0" y="11"/>
                    </a:cubicBezTo>
                    <a:lnTo>
                      <a:pt x="23"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8" id="168"/>
              <p:cNvSpPr/>
              <p:nvPr/>
            </p:nvSpPr>
            <p:spPr>
              <a:xfrm>
                <a:off x="1220788" y="3992563"/>
                <a:ext cx="46038" cy="261938"/>
              </a:xfrm>
              <a:custGeom>
                <a:avLst/>
                <a:gdLst/>
                <a:ahLst/>
                <a:cxnLst/>
                <a:rect r="r" b="b" t="t" l="l"/>
                <a:pathLst>
                  <a:path w="23" h="132" stroke="true" fill="norm" extrusionOk="true">
                    <a:moveTo>
                      <a:pt x="21" y="67"/>
                    </a:moveTo>
                    <a:cubicBezTo>
                      <a:pt x="21" y="87"/>
                      <a:pt x="23" y="107"/>
                      <a:pt x="21" y="126"/>
                    </a:cubicBezTo>
                    <a:cubicBezTo>
                      <a:pt x="21" y="130"/>
                      <a:pt x="14" y="132"/>
                      <a:pt x="11" y="128"/>
                    </a:cubicBezTo>
                    <a:cubicBezTo>
                      <a:pt x="6" y="119"/>
                      <a:pt x="3" y="109"/>
                      <a:pt x="0" y="99"/>
                    </a:cubicBezTo>
                    <a:cubicBezTo>
                      <a:pt x="0" y="31"/>
                      <a:pt x="0" y="31"/>
                      <a:pt x="0" y="31"/>
                    </a:cubicBezTo>
                    <a:cubicBezTo>
                      <a:pt x="2" y="22"/>
                      <a:pt x="3" y="14"/>
                      <a:pt x="5" y="7"/>
                    </a:cubicBezTo>
                    <a:cubicBezTo>
                      <a:pt x="6" y="0"/>
                      <a:pt x="18" y="3"/>
                      <a:pt x="19" y="8"/>
                    </a:cubicBezTo>
                    <a:cubicBezTo>
                      <a:pt x="23" y="28"/>
                      <a:pt x="21" y="48"/>
                      <a:pt x="21" y="6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9" id="169"/>
              <p:cNvSpPr/>
              <p:nvPr/>
            </p:nvSpPr>
            <p:spPr>
              <a:xfrm>
                <a:off x="1235075" y="3816351"/>
                <a:ext cx="38100" cy="93663"/>
              </a:xfrm>
              <a:custGeom>
                <a:avLst/>
                <a:gdLst/>
                <a:ahLst/>
                <a:cxnLst/>
                <a:rect r="r" b="b" t="t" l="l"/>
                <a:pathLst>
                  <a:path w="19" h="47" stroke="true" fill="norm" extrusionOk="true">
                    <a:moveTo>
                      <a:pt x="6" y="45"/>
                    </a:moveTo>
                    <a:cubicBezTo>
                      <a:pt x="0" y="33"/>
                      <a:pt x="3" y="16"/>
                      <a:pt x="5" y="4"/>
                    </a:cubicBezTo>
                    <a:cubicBezTo>
                      <a:pt x="5" y="0"/>
                      <a:pt x="13" y="0"/>
                      <a:pt x="14" y="4"/>
                    </a:cubicBezTo>
                    <a:cubicBezTo>
                      <a:pt x="16" y="16"/>
                      <a:pt x="19" y="33"/>
                      <a:pt x="13" y="45"/>
                    </a:cubicBezTo>
                    <a:cubicBezTo>
                      <a:pt x="12" y="47"/>
                      <a:pt x="7" y="47"/>
                      <a:pt x="6" y="4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0" id="170"/>
              <p:cNvSpPr/>
              <p:nvPr/>
            </p:nvSpPr>
            <p:spPr>
              <a:xfrm>
                <a:off x="1241425" y="5294313"/>
                <a:ext cx="61913" cy="93663"/>
              </a:xfrm>
              <a:custGeom>
                <a:avLst/>
                <a:gdLst/>
                <a:ahLst/>
                <a:cxnLst/>
                <a:rect r="r" b="b" t="t" l="l"/>
                <a:pathLst>
                  <a:path w="31" h="47" stroke="true" fill="norm" extrusionOk="true">
                    <a:moveTo>
                      <a:pt x="8" y="26"/>
                    </a:moveTo>
                    <a:cubicBezTo>
                      <a:pt x="12" y="18"/>
                      <a:pt x="12" y="7"/>
                      <a:pt x="24" y="2"/>
                    </a:cubicBezTo>
                    <a:cubicBezTo>
                      <a:pt x="28" y="0"/>
                      <a:pt x="31" y="3"/>
                      <a:pt x="30" y="6"/>
                    </a:cubicBezTo>
                    <a:cubicBezTo>
                      <a:pt x="24" y="13"/>
                      <a:pt x="28" y="21"/>
                      <a:pt x="26" y="29"/>
                    </a:cubicBezTo>
                    <a:cubicBezTo>
                      <a:pt x="25" y="31"/>
                      <a:pt x="24" y="34"/>
                      <a:pt x="23" y="36"/>
                    </a:cubicBezTo>
                    <a:cubicBezTo>
                      <a:pt x="0" y="47"/>
                      <a:pt x="0" y="47"/>
                      <a:pt x="0" y="47"/>
                    </a:cubicBezTo>
                    <a:cubicBezTo>
                      <a:pt x="1" y="40"/>
                      <a:pt x="5" y="34"/>
                      <a:pt x="8" y="2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1" id="171"/>
              <p:cNvSpPr/>
              <p:nvPr/>
            </p:nvSpPr>
            <p:spPr>
              <a:xfrm>
                <a:off x="1220788" y="2960688"/>
                <a:ext cx="3538538" cy="2435225"/>
              </a:xfrm>
              <a:custGeom>
                <a:avLst/>
                <a:gdLst/>
                <a:ahLst/>
                <a:cxnLst/>
                <a:rect r="r" b="b" t="t" l="l"/>
                <a:pathLst>
                  <a:path w="1784" h="1229" stroke="true" fill="norm" extrusionOk="true">
                    <a:moveTo>
                      <a:pt x="1704" y="261"/>
                    </a:moveTo>
                    <a:cubicBezTo>
                      <a:pt x="1694" y="278"/>
                      <a:pt x="1699" y="298"/>
                      <a:pt x="1699" y="316"/>
                    </a:cubicBezTo>
                    <a:cubicBezTo>
                      <a:pt x="1699" y="338"/>
                      <a:pt x="1698" y="361"/>
                      <a:pt x="1706" y="383"/>
                    </a:cubicBezTo>
                    <a:cubicBezTo>
                      <a:pt x="1707" y="388"/>
                      <a:pt x="1717" y="388"/>
                      <a:pt x="1719" y="383"/>
                    </a:cubicBezTo>
                    <a:cubicBezTo>
                      <a:pt x="1726" y="362"/>
                      <a:pt x="1725" y="341"/>
                      <a:pt x="1725" y="320"/>
                    </a:cubicBezTo>
                    <a:cubicBezTo>
                      <a:pt x="1725" y="310"/>
                      <a:pt x="1724" y="300"/>
                      <a:pt x="1723" y="290"/>
                    </a:cubicBezTo>
                    <a:cubicBezTo>
                      <a:pt x="1723" y="285"/>
                      <a:pt x="1719" y="269"/>
                      <a:pt x="1723" y="265"/>
                    </a:cubicBezTo>
                    <a:cubicBezTo>
                      <a:pt x="1725" y="263"/>
                      <a:pt x="1723" y="259"/>
                      <a:pt x="1720" y="258"/>
                    </a:cubicBezTo>
                    <a:cubicBezTo>
                      <a:pt x="1718" y="257"/>
                      <a:pt x="1718" y="257"/>
                      <a:pt x="1718" y="257"/>
                    </a:cubicBezTo>
                    <a:cubicBezTo>
                      <a:pt x="1712" y="254"/>
                      <a:pt x="1706" y="257"/>
                      <a:pt x="1704" y="261"/>
                    </a:cubicBezTo>
                    <a:close/>
                    <a:moveTo>
                      <a:pt x="1661" y="457"/>
                    </a:moveTo>
                    <a:cubicBezTo>
                      <a:pt x="1662" y="459"/>
                      <a:pt x="1668" y="459"/>
                      <a:pt x="1669" y="457"/>
                    </a:cubicBezTo>
                    <a:cubicBezTo>
                      <a:pt x="1674" y="449"/>
                      <a:pt x="1674" y="442"/>
                      <a:pt x="1673" y="434"/>
                    </a:cubicBezTo>
                    <a:cubicBezTo>
                      <a:pt x="1673" y="425"/>
                      <a:pt x="1673" y="416"/>
                      <a:pt x="1671" y="408"/>
                    </a:cubicBezTo>
                    <a:cubicBezTo>
                      <a:pt x="1669" y="404"/>
                      <a:pt x="1661" y="404"/>
                      <a:pt x="1660" y="408"/>
                    </a:cubicBezTo>
                    <a:cubicBezTo>
                      <a:pt x="1657" y="416"/>
                      <a:pt x="1657" y="425"/>
                      <a:pt x="1657" y="434"/>
                    </a:cubicBezTo>
                    <a:cubicBezTo>
                      <a:pt x="1657" y="442"/>
                      <a:pt x="1656" y="449"/>
                      <a:pt x="1661" y="457"/>
                    </a:cubicBezTo>
                    <a:close/>
                    <a:moveTo>
                      <a:pt x="833" y="672"/>
                    </a:moveTo>
                    <a:cubicBezTo>
                      <a:pt x="825" y="685"/>
                      <a:pt x="828" y="702"/>
                      <a:pt x="834" y="715"/>
                    </a:cubicBezTo>
                    <a:cubicBezTo>
                      <a:pt x="836" y="718"/>
                      <a:pt x="841" y="718"/>
                      <a:pt x="842" y="715"/>
                    </a:cubicBezTo>
                    <a:cubicBezTo>
                      <a:pt x="848" y="703"/>
                      <a:pt x="843" y="691"/>
                      <a:pt x="845" y="679"/>
                    </a:cubicBezTo>
                    <a:cubicBezTo>
                      <a:pt x="850" y="676"/>
                      <a:pt x="850" y="669"/>
                      <a:pt x="842" y="670"/>
                    </a:cubicBezTo>
                    <a:cubicBezTo>
                      <a:pt x="839" y="670"/>
                      <a:pt x="839" y="670"/>
                      <a:pt x="839" y="670"/>
                    </a:cubicBezTo>
                    <a:cubicBezTo>
                      <a:pt x="837" y="670"/>
                      <a:pt x="834" y="671"/>
                      <a:pt x="833" y="672"/>
                    </a:cubicBezTo>
                    <a:close/>
                    <a:moveTo>
                      <a:pt x="1278" y="638"/>
                    </a:moveTo>
                    <a:cubicBezTo>
                      <a:pt x="1280" y="640"/>
                      <a:pt x="1284" y="640"/>
                      <a:pt x="1285" y="638"/>
                    </a:cubicBezTo>
                    <a:cubicBezTo>
                      <a:pt x="1293" y="629"/>
                      <a:pt x="1289" y="613"/>
                      <a:pt x="1288" y="603"/>
                    </a:cubicBezTo>
                    <a:cubicBezTo>
                      <a:pt x="1287" y="597"/>
                      <a:pt x="1276" y="597"/>
                      <a:pt x="1276" y="603"/>
                    </a:cubicBezTo>
                    <a:cubicBezTo>
                      <a:pt x="1275" y="613"/>
                      <a:pt x="1270" y="629"/>
                      <a:pt x="1278" y="638"/>
                    </a:cubicBezTo>
                    <a:close/>
                    <a:moveTo>
                      <a:pt x="1233" y="496"/>
                    </a:moveTo>
                    <a:cubicBezTo>
                      <a:pt x="1225" y="510"/>
                      <a:pt x="1227" y="523"/>
                      <a:pt x="1226" y="538"/>
                    </a:cubicBezTo>
                    <a:cubicBezTo>
                      <a:pt x="1226" y="554"/>
                      <a:pt x="1222" y="570"/>
                      <a:pt x="1223" y="586"/>
                    </a:cubicBezTo>
                    <a:cubicBezTo>
                      <a:pt x="1223" y="589"/>
                      <a:pt x="1230" y="591"/>
                      <a:pt x="1232" y="587"/>
                    </a:cubicBezTo>
                    <a:cubicBezTo>
                      <a:pt x="1240" y="576"/>
                      <a:pt x="1244" y="563"/>
                      <a:pt x="1245" y="550"/>
                    </a:cubicBezTo>
                    <a:cubicBezTo>
                      <a:pt x="1247" y="533"/>
                      <a:pt x="1241" y="515"/>
                      <a:pt x="1248" y="499"/>
                    </a:cubicBezTo>
                    <a:cubicBezTo>
                      <a:pt x="1251" y="491"/>
                      <a:pt x="1236" y="489"/>
                      <a:pt x="1233" y="496"/>
                    </a:cubicBezTo>
                    <a:close/>
                    <a:moveTo>
                      <a:pt x="13" y="477"/>
                    </a:moveTo>
                    <a:cubicBezTo>
                      <a:pt x="14" y="479"/>
                      <a:pt x="19" y="479"/>
                      <a:pt x="20" y="477"/>
                    </a:cubicBezTo>
                    <a:cubicBezTo>
                      <a:pt x="26" y="465"/>
                      <a:pt x="23" y="448"/>
                      <a:pt x="21" y="436"/>
                    </a:cubicBezTo>
                    <a:cubicBezTo>
                      <a:pt x="20" y="432"/>
                      <a:pt x="12" y="432"/>
                      <a:pt x="12" y="436"/>
                    </a:cubicBezTo>
                    <a:cubicBezTo>
                      <a:pt x="10" y="448"/>
                      <a:pt x="7" y="465"/>
                      <a:pt x="13" y="477"/>
                    </a:cubicBezTo>
                    <a:close/>
                    <a:moveTo>
                      <a:pt x="28" y="770"/>
                    </a:moveTo>
                    <a:cubicBezTo>
                      <a:pt x="24" y="778"/>
                      <a:pt x="25" y="786"/>
                      <a:pt x="25" y="794"/>
                    </a:cubicBezTo>
                    <a:cubicBezTo>
                      <a:pt x="25" y="804"/>
                      <a:pt x="25" y="814"/>
                      <a:pt x="29" y="824"/>
                    </a:cubicBezTo>
                    <a:cubicBezTo>
                      <a:pt x="31" y="828"/>
                      <a:pt x="38" y="828"/>
                      <a:pt x="40" y="824"/>
                    </a:cubicBezTo>
                    <a:cubicBezTo>
                      <a:pt x="45" y="814"/>
                      <a:pt x="44" y="802"/>
                      <a:pt x="43" y="791"/>
                    </a:cubicBezTo>
                    <a:cubicBezTo>
                      <a:pt x="43" y="787"/>
                      <a:pt x="42" y="782"/>
                      <a:pt x="42" y="777"/>
                    </a:cubicBezTo>
                    <a:cubicBezTo>
                      <a:pt x="42" y="774"/>
                      <a:pt x="44" y="772"/>
                      <a:pt x="42" y="769"/>
                    </a:cubicBezTo>
                    <a:cubicBezTo>
                      <a:pt x="42" y="768"/>
                      <a:pt x="42" y="768"/>
                      <a:pt x="42" y="768"/>
                    </a:cubicBezTo>
                    <a:cubicBezTo>
                      <a:pt x="39" y="763"/>
                      <a:pt x="30" y="766"/>
                      <a:pt x="28" y="770"/>
                    </a:cubicBezTo>
                    <a:close/>
                    <a:moveTo>
                      <a:pt x="25" y="1013"/>
                    </a:moveTo>
                    <a:cubicBezTo>
                      <a:pt x="28" y="1032"/>
                      <a:pt x="20" y="1051"/>
                      <a:pt x="22" y="1070"/>
                    </a:cubicBezTo>
                    <a:cubicBezTo>
                      <a:pt x="23" y="1074"/>
                      <a:pt x="31" y="1075"/>
                      <a:pt x="33" y="1071"/>
                    </a:cubicBezTo>
                    <a:cubicBezTo>
                      <a:pt x="51" y="1029"/>
                      <a:pt x="46" y="985"/>
                      <a:pt x="24" y="944"/>
                    </a:cubicBezTo>
                    <a:cubicBezTo>
                      <a:pt x="22" y="940"/>
                      <a:pt x="15" y="940"/>
                      <a:pt x="15" y="945"/>
                    </a:cubicBezTo>
                    <a:cubicBezTo>
                      <a:pt x="16" y="968"/>
                      <a:pt x="22" y="990"/>
                      <a:pt x="25" y="1013"/>
                    </a:cubicBezTo>
                    <a:close/>
                    <a:moveTo>
                      <a:pt x="242" y="248"/>
                    </a:moveTo>
                    <a:cubicBezTo>
                      <a:pt x="245" y="244"/>
                      <a:pt x="243" y="239"/>
                      <a:pt x="237" y="239"/>
                    </a:cubicBezTo>
                    <a:cubicBezTo>
                      <a:pt x="224" y="241"/>
                      <a:pt x="223" y="253"/>
                      <a:pt x="223" y="260"/>
                    </a:cubicBezTo>
                    <a:cubicBezTo>
                      <a:pt x="222" y="271"/>
                      <a:pt x="223" y="281"/>
                      <a:pt x="228" y="291"/>
                    </a:cubicBezTo>
                    <a:cubicBezTo>
                      <a:pt x="230" y="294"/>
                      <a:pt x="236" y="294"/>
                      <a:pt x="237" y="291"/>
                    </a:cubicBezTo>
                    <a:cubicBezTo>
                      <a:pt x="241" y="284"/>
                      <a:pt x="241" y="276"/>
                      <a:pt x="241" y="269"/>
                    </a:cubicBezTo>
                    <a:cubicBezTo>
                      <a:pt x="241" y="265"/>
                      <a:pt x="241" y="260"/>
                      <a:pt x="241" y="256"/>
                    </a:cubicBezTo>
                    <a:cubicBezTo>
                      <a:pt x="241" y="254"/>
                      <a:pt x="241" y="252"/>
                      <a:pt x="242" y="250"/>
                    </a:cubicBezTo>
                    <a:cubicBezTo>
                      <a:pt x="242" y="249"/>
                      <a:pt x="242" y="249"/>
                      <a:pt x="242" y="248"/>
                    </a:cubicBezTo>
                    <a:close/>
                    <a:moveTo>
                      <a:pt x="1784" y="202"/>
                    </a:moveTo>
                    <a:cubicBezTo>
                      <a:pt x="1784" y="292"/>
                      <a:pt x="1784" y="292"/>
                      <a:pt x="1784" y="292"/>
                    </a:cubicBezTo>
                    <a:cubicBezTo>
                      <a:pt x="1783" y="289"/>
                      <a:pt x="1782" y="286"/>
                      <a:pt x="1780" y="284"/>
                    </a:cubicBezTo>
                    <a:cubicBezTo>
                      <a:pt x="1778" y="280"/>
                      <a:pt x="1771" y="280"/>
                      <a:pt x="1771" y="284"/>
                    </a:cubicBezTo>
                    <a:cubicBezTo>
                      <a:pt x="1772" y="307"/>
                      <a:pt x="1779" y="330"/>
                      <a:pt x="1781" y="353"/>
                    </a:cubicBezTo>
                    <a:cubicBezTo>
                      <a:pt x="1784" y="372"/>
                      <a:pt x="1776" y="391"/>
                      <a:pt x="1778" y="410"/>
                    </a:cubicBezTo>
                    <a:cubicBezTo>
                      <a:pt x="1779" y="412"/>
                      <a:pt x="1781" y="414"/>
                      <a:pt x="1784" y="414"/>
                    </a:cubicBezTo>
                    <a:cubicBezTo>
                      <a:pt x="1784" y="420"/>
                      <a:pt x="1784" y="420"/>
                      <a:pt x="1784" y="420"/>
                    </a:cubicBezTo>
                    <a:cubicBezTo>
                      <a:pt x="1741" y="439"/>
                      <a:pt x="1741" y="439"/>
                      <a:pt x="1741" y="439"/>
                    </a:cubicBezTo>
                    <a:cubicBezTo>
                      <a:pt x="1741" y="439"/>
                      <a:pt x="1741" y="438"/>
                      <a:pt x="1741" y="438"/>
                    </a:cubicBezTo>
                    <a:cubicBezTo>
                      <a:pt x="1740" y="432"/>
                      <a:pt x="1729" y="430"/>
                      <a:pt x="1727" y="436"/>
                    </a:cubicBezTo>
                    <a:cubicBezTo>
                      <a:pt x="1727" y="440"/>
                      <a:pt x="1725" y="444"/>
                      <a:pt x="1724" y="447"/>
                    </a:cubicBezTo>
                    <a:cubicBezTo>
                      <a:pt x="1724" y="447"/>
                      <a:pt x="1724" y="447"/>
                      <a:pt x="1724" y="447"/>
                    </a:cubicBezTo>
                    <a:cubicBezTo>
                      <a:pt x="1571" y="517"/>
                      <a:pt x="1571" y="517"/>
                      <a:pt x="1571" y="517"/>
                    </a:cubicBezTo>
                    <a:cubicBezTo>
                      <a:pt x="1570" y="505"/>
                      <a:pt x="1569" y="493"/>
                      <a:pt x="1568" y="482"/>
                    </a:cubicBezTo>
                    <a:cubicBezTo>
                      <a:pt x="1567" y="477"/>
                      <a:pt x="1558" y="477"/>
                      <a:pt x="1558" y="482"/>
                    </a:cubicBezTo>
                    <a:cubicBezTo>
                      <a:pt x="1556" y="496"/>
                      <a:pt x="1555" y="510"/>
                      <a:pt x="1554" y="524"/>
                    </a:cubicBezTo>
                    <a:cubicBezTo>
                      <a:pt x="1438" y="577"/>
                      <a:pt x="1438" y="577"/>
                      <a:pt x="1438" y="577"/>
                    </a:cubicBezTo>
                    <a:cubicBezTo>
                      <a:pt x="1368" y="608"/>
                      <a:pt x="1368" y="608"/>
                      <a:pt x="1368" y="608"/>
                    </a:cubicBezTo>
                    <a:cubicBezTo>
                      <a:pt x="1371" y="598"/>
                      <a:pt x="1373" y="588"/>
                      <a:pt x="1375" y="577"/>
                    </a:cubicBezTo>
                    <a:cubicBezTo>
                      <a:pt x="1378" y="566"/>
                      <a:pt x="1375" y="555"/>
                      <a:pt x="1376" y="545"/>
                    </a:cubicBezTo>
                    <a:cubicBezTo>
                      <a:pt x="1381" y="542"/>
                      <a:pt x="1380" y="536"/>
                      <a:pt x="1373" y="537"/>
                    </a:cubicBezTo>
                    <a:cubicBezTo>
                      <a:pt x="1372" y="537"/>
                      <a:pt x="1371" y="537"/>
                      <a:pt x="1370" y="537"/>
                    </a:cubicBezTo>
                    <a:cubicBezTo>
                      <a:pt x="1367" y="537"/>
                      <a:pt x="1365" y="538"/>
                      <a:pt x="1364" y="540"/>
                    </a:cubicBezTo>
                    <a:cubicBezTo>
                      <a:pt x="1357" y="553"/>
                      <a:pt x="1360" y="569"/>
                      <a:pt x="1357" y="582"/>
                    </a:cubicBezTo>
                    <a:cubicBezTo>
                      <a:pt x="1354" y="593"/>
                      <a:pt x="1354" y="604"/>
                      <a:pt x="1356" y="614"/>
                    </a:cubicBezTo>
                    <a:cubicBezTo>
                      <a:pt x="1224" y="674"/>
                      <a:pt x="1224" y="674"/>
                      <a:pt x="1224" y="674"/>
                    </a:cubicBezTo>
                    <a:cubicBezTo>
                      <a:pt x="1223" y="659"/>
                      <a:pt x="1220" y="644"/>
                      <a:pt x="1218" y="631"/>
                    </a:cubicBezTo>
                    <a:cubicBezTo>
                      <a:pt x="1217" y="624"/>
                      <a:pt x="1205" y="624"/>
                      <a:pt x="1204" y="631"/>
                    </a:cubicBezTo>
                    <a:cubicBezTo>
                      <a:pt x="1201" y="647"/>
                      <a:pt x="1201" y="666"/>
                      <a:pt x="1203" y="684"/>
                    </a:cubicBezTo>
                    <a:cubicBezTo>
                      <a:pt x="994" y="778"/>
                      <a:pt x="994" y="778"/>
                      <a:pt x="994" y="778"/>
                    </a:cubicBezTo>
                    <a:cubicBezTo>
                      <a:pt x="993" y="771"/>
                      <a:pt x="991" y="764"/>
                      <a:pt x="990" y="758"/>
                    </a:cubicBezTo>
                    <a:cubicBezTo>
                      <a:pt x="987" y="741"/>
                      <a:pt x="989" y="724"/>
                      <a:pt x="985" y="707"/>
                    </a:cubicBezTo>
                    <a:cubicBezTo>
                      <a:pt x="984" y="702"/>
                      <a:pt x="972" y="702"/>
                      <a:pt x="970" y="707"/>
                    </a:cubicBezTo>
                    <a:cubicBezTo>
                      <a:pt x="965" y="731"/>
                      <a:pt x="965" y="762"/>
                      <a:pt x="974" y="787"/>
                    </a:cubicBezTo>
                    <a:cubicBezTo>
                      <a:pt x="938" y="804"/>
                      <a:pt x="938" y="804"/>
                      <a:pt x="938" y="804"/>
                    </a:cubicBezTo>
                    <a:cubicBezTo>
                      <a:pt x="896" y="823"/>
                      <a:pt x="896" y="823"/>
                      <a:pt x="896" y="823"/>
                    </a:cubicBezTo>
                    <a:cubicBezTo>
                      <a:pt x="901" y="800"/>
                      <a:pt x="901" y="774"/>
                      <a:pt x="895" y="753"/>
                    </a:cubicBezTo>
                    <a:cubicBezTo>
                      <a:pt x="894" y="747"/>
                      <a:pt x="882" y="747"/>
                      <a:pt x="880" y="753"/>
                    </a:cubicBezTo>
                    <a:cubicBezTo>
                      <a:pt x="874" y="777"/>
                      <a:pt x="874" y="805"/>
                      <a:pt x="881" y="830"/>
                    </a:cubicBezTo>
                    <a:cubicBezTo>
                      <a:pt x="826" y="854"/>
                      <a:pt x="826" y="854"/>
                      <a:pt x="826" y="854"/>
                    </a:cubicBezTo>
                    <a:cubicBezTo>
                      <a:pt x="825" y="849"/>
                      <a:pt x="823" y="844"/>
                      <a:pt x="821" y="839"/>
                    </a:cubicBezTo>
                    <a:cubicBezTo>
                      <a:pt x="818" y="827"/>
                      <a:pt x="818" y="815"/>
                      <a:pt x="818" y="803"/>
                    </a:cubicBezTo>
                    <a:cubicBezTo>
                      <a:pt x="817" y="797"/>
                      <a:pt x="805" y="797"/>
                      <a:pt x="805" y="803"/>
                    </a:cubicBezTo>
                    <a:cubicBezTo>
                      <a:pt x="803" y="823"/>
                      <a:pt x="804" y="842"/>
                      <a:pt x="813" y="861"/>
                    </a:cubicBezTo>
                    <a:cubicBezTo>
                      <a:pt x="748" y="890"/>
                      <a:pt x="748" y="890"/>
                      <a:pt x="748" y="890"/>
                    </a:cubicBezTo>
                    <a:cubicBezTo>
                      <a:pt x="749" y="885"/>
                      <a:pt x="750" y="880"/>
                      <a:pt x="749" y="875"/>
                    </a:cubicBezTo>
                    <a:cubicBezTo>
                      <a:pt x="749" y="869"/>
                      <a:pt x="737" y="867"/>
                      <a:pt x="736" y="873"/>
                    </a:cubicBezTo>
                    <a:cubicBezTo>
                      <a:pt x="734" y="882"/>
                      <a:pt x="730" y="891"/>
                      <a:pt x="726" y="900"/>
                    </a:cubicBezTo>
                    <a:cubicBezTo>
                      <a:pt x="651" y="934"/>
                      <a:pt x="651" y="934"/>
                      <a:pt x="651" y="934"/>
                    </a:cubicBezTo>
                    <a:cubicBezTo>
                      <a:pt x="653" y="927"/>
                      <a:pt x="655" y="920"/>
                      <a:pt x="656" y="913"/>
                    </a:cubicBezTo>
                    <a:cubicBezTo>
                      <a:pt x="658" y="906"/>
                      <a:pt x="655" y="899"/>
                      <a:pt x="658" y="891"/>
                    </a:cubicBezTo>
                    <a:cubicBezTo>
                      <a:pt x="659" y="888"/>
                      <a:pt x="654" y="885"/>
                      <a:pt x="650" y="887"/>
                    </a:cubicBezTo>
                    <a:cubicBezTo>
                      <a:pt x="640" y="891"/>
                      <a:pt x="640" y="900"/>
                      <a:pt x="639" y="907"/>
                    </a:cubicBezTo>
                    <a:cubicBezTo>
                      <a:pt x="637" y="919"/>
                      <a:pt x="631" y="930"/>
                      <a:pt x="632" y="942"/>
                    </a:cubicBezTo>
                    <a:cubicBezTo>
                      <a:pt x="632" y="942"/>
                      <a:pt x="632" y="942"/>
                      <a:pt x="632" y="942"/>
                    </a:cubicBezTo>
                    <a:cubicBezTo>
                      <a:pt x="529" y="989"/>
                      <a:pt x="529" y="989"/>
                      <a:pt x="529" y="989"/>
                    </a:cubicBezTo>
                    <a:cubicBezTo>
                      <a:pt x="533" y="956"/>
                      <a:pt x="522" y="923"/>
                      <a:pt x="518" y="890"/>
                    </a:cubicBezTo>
                    <a:cubicBezTo>
                      <a:pt x="517" y="885"/>
                      <a:pt x="506" y="882"/>
                      <a:pt x="505" y="888"/>
                    </a:cubicBezTo>
                    <a:cubicBezTo>
                      <a:pt x="500" y="910"/>
                      <a:pt x="505" y="929"/>
                      <a:pt x="508" y="950"/>
                    </a:cubicBezTo>
                    <a:cubicBezTo>
                      <a:pt x="511" y="966"/>
                      <a:pt x="509" y="982"/>
                      <a:pt x="511" y="997"/>
                    </a:cubicBezTo>
                    <a:cubicBezTo>
                      <a:pt x="447" y="1027"/>
                      <a:pt x="447" y="1027"/>
                      <a:pt x="447" y="1027"/>
                    </a:cubicBezTo>
                    <a:cubicBezTo>
                      <a:pt x="447" y="1015"/>
                      <a:pt x="447" y="1003"/>
                      <a:pt x="448" y="991"/>
                    </a:cubicBezTo>
                    <a:cubicBezTo>
                      <a:pt x="449" y="971"/>
                      <a:pt x="452" y="952"/>
                      <a:pt x="450" y="931"/>
                    </a:cubicBezTo>
                    <a:cubicBezTo>
                      <a:pt x="449" y="924"/>
                      <a:pt x="437" y="924"/>
                      <a:pt x="436" y="931"/>
                    </a:cubicBezTo>
                    <a:cubicBezTo>
                      <a:pt x="431" y="966"/>
                      <a:pt x="426" y="1000"/>
                      <a:pt x="430" y="1034"/>
                    </a:cubicBezTo>
                    <a:cubicBezTo>
                      <a:pt x="375" y="1059"/>
                      <a:pt x="375" y="1059"/>
                      <a:pt x="375" y="1059"/>
                    </a:cubicBezTo>
                    <a:cubicBezTo>
                      <a:pt x="375" y="1059"/>
                      <a:pt x="375" y="1059"/>
                      <a:pt x="375" y="1059"/>
                    </a:cubicBezTo>
                    <a:cubicBezTo>
                      <a:pt x="372" y="1058"/>
                      <a:pt x="368" y="1059"/>
                      <a:pt x="366" y="1061"/>
                    </a:cubicBezTo>
                    <a:cubicBezTo>
                      <a:pt x="366" y="1062"/>
                      <a:pt x="365" y="1063"/>
                      <a:pt x="365" y="1064"/>
                    </a:cubicBezTo>
                    <a:cubicBezTo>
                      <a:pt x="197" y="1140"/>
                      <a:pt x="197" y="1140"/>
                      <a:pt x="197" y="1140"/>
                    </a:cubicBezTo>
                    <a:cubicBezTo>
                      <a:pt x="197" y="1138"/>
                      <a:pt x="198" y="1136"/>
                      <a:pt x="199" y="1134"/>
                    </a:cubicBezTo>
                    <a:cubicBezTo>
                      <a:pt x="201" y="1127"/>
                      <a:pt x="188" y="1124"/>
                      <a:pt x="185" y="1131"/>
                    </a:cubicBezTo>
                    <a:cubicBezTo>
                      <a:pt x="184" y="1135"/>
                      <a:pt x="181" y="1138"/>
                      <a:pt x="180" y="1142"/>
                    </a:cubicBezTo>
                    <a:cubicBezTo>
                      <a:pt x="180" y="1144"/>
                      <a:pt x="180" y="1146"/>
                      <a:pt x="180" y="1148"/>
                    </a:cubicBezTo>
                    <a:cubicBezTo>
                      <a:pt x="116" y="1176"/>
                      <a:pt x="116" y="1176"/>
                      <a:pt x="116" y="1176"/>
                    </a:cubicBezTo>
                    <a:cubicBezTo>
                      <a:pt x="116" y="1165"/>
                      <a:pt x="114" y="1154"/>
                      <a:pt x="112" y="1144"/>
                    </a:cubicBezTo>
                    <a:cubicBezTo>
                      <a:pt x="110" y="1138"/>
                      <a:pt x="96" y="1138"/>
                      <a:pt x="95" y="1144"/>
                    </a:cubicBezTo>
                    <a:cubicBezTo>
                      <a:pt x="91" y="1159"/>
                      <a:pt x="92" y="1174"/>
                      <a:pt x="90" y="1188"/>
                    </a:cubicBezTo>
                    <a:cubicBezTo>
                      <a:pt x="33" y="1214"/>
                      <a:pt x="33" y="1214"/>
                      <a:pt x="33" y="1214"/>
                    </a:cubicBezTo>
                    <a:cubicBezTo>
                      <a:pt x="34" y="1212"/>
                      <a:pt x="35" y="1209"/>
                      <a:pt x="36" y="1207"/>
                    </a:cubicBezTo>
                    <a:cubicBezTo>
                      <a:pt x="38" y="1199"/>
                      <a:pt x="34" y="1191"/>
                      <a:pt x="40" y="1184"/>
                    </a:cubicBezTo>
                    <a:cubicBezTo>
                      <a:pt x="41" y="1181"/>
                      <a:pt x="38" y="1178"/>
                      <a:pt x="34" y="1180"/>
                    </a:cubicBezTo>
                    <a:cubicBezTo>
                      <a:pt x="22" y="1185"/>
                      <a:pt x="22" y="1196"/>
                      <a:pt x="18" y="1204"/>
                    </a:cubicBezTo>
                    <a:cubicBezTo>
                      <a:pt x="15" y="1212"/>
                      <a:pt x="11" y="1218"/>
                      <a:pt x="10" y="1225"/>
                    </a:cubicBezTo>
                    <a:cubicBezTo>
                      <a:pt x="0" y="1229"/>
                      <a:pt x="0" y="1229"/>
                      <a:pt x="0" y="1229"/>
                    </a:cubicBezTo>
                    <a:cubicBezTo>
                      <a:pt x="0" y="1156"/>
                      <a:pt x="0" y="1156"/>
                      <a:pt x="0" y="1156"/>
                    </a:cubicBezTo>
                    <a:cubicBezTo>
                      <a:pt x="8" y="1148"/>
                      <a:pt x="7" y="1138"/>
                      <a:pt x="7" y="1128"/>
                    </a:cubicBezTo>
                    <a:cubicBezTo>
                      <a:pt x="6" y="1117"/>
                      <a:pt x="6" y="1106"/>
                      <a:pt x="4" y="1095"/>
                    </a:cubicBezTo>
                    <a:cubicBezTo>
                      <a:pt x="4" y="1093"/>
                      <a:pt x="2" y="1092"/>
                      <a:pt x="0" y="1091"/>
                    </a:cubicBezTo>
                    <a:cubicBezTo>
                      <a:pt x="0" y="620"/>
                      <a:pt x="0" y="620"/>
                      <a:pt x="0" y="620"/>
                    </a:cubicBezTo>
                    <a:cubicBezTo>
                      <a:pt x="3" y="630"/>
                      <a:pt x="6" y="640"/>
                      <a:pt x="11" y="649"/>
                    </a:cubicBezTo>
                    <a:cubicBezTo>
                      <a:pt x="14" y="653"/>
                      <a:pt x="21" y="651"/>
                      <a:pt x="21" y="647"/>
                    </a:cubicBezTo>
                    <a:cubicBezTo>
                      <a:pt x="23" y="628"/>
                      <a:pt x="21" y="608"/>
                      <a:pt x="21" y="588"/>
                    </a:cubicBezTo>
                    <a:cubicBezTo>
                      <a:pt x="21" y="569"/>
                      <a:pt x="23" y="549"/>
                      <a:pt x="19" y="529"/>
                    </a:cubicBezTo>
                    <a:cubicBezTo>
                      <a:pt x="18" y="524"/>
                      <a:pt x="6" y="521"/>
                      <a:pt x="5" y="528"/>
                    </a:cubicBezTo>
                    <a:cubicBezTo>
                      <a:pt x="3" y="535"/>
                      <a:pt x="2" y="543"/>
                      <a:pt x="0" y="552"/>
                    </a:cubicBezTo>
                    <a:cubicBezTo>
                      <a:pt x="0" y="271"/>
                      <a:pt x="0" y="271"/>
                      <a:pt x="0" y="271"/>
                    </a:cubicBezTo>
                    <a:cubicBezTo>
                      <a:pt x="0" y="192"/>
                      <a:pt x="0" y="192"/>
                      <a:pt x="0" y="192"/>
                    </a:cubicBezTo>
                    <a:cubicBezTo>
                      <a:pt x="1" y="193"/>
                      <a:pt x="1" y="194"/>
                      <a:pt x="1" y="194"/>
                    </a:cubicBezTo>
                    <a:cubicBezTo>
                      <a:pt x="2" y="197"/>
                      <a:pt x="8" y="197"/>
                      <a:pt x="9" y="194"/>
                    </a:cubicBezTo>
                    <a:cubicBezTo>
                      <a:pt x="12" y="185"/>
                      <a:pt x="10" y="175"/>
                      <a:pt x="8" y="165"/>
                    </a:cubicBezTo>
                    <a:cubicBezTo>
                      <a:pt x="7" y="153"/>
                      <a:pt x="7" y="141"/>
                      <a:pt x="6" y="130"/>
                    </a:cubicBezTo>
                    <a:cubicBezTo>
                      <a:pt x="5" y="127"/>
                      <a:pt x="3" y="126"/>
                      <a:pt x="0" y="126"/>
                    </a:cubicBezTo>
                    <a:cubicBezTo>
                      <a:pt x="0" y="0"/>
                      <a:pt x="0" y="0"/>
                      <a:pt x="0" y="0"/>
                    </a:cubicBezTo>
                    <a:cubicBezTo>
                      <a:pt x="22" y="7"/>
                      <a:pt x="22" y="7"/>
                      <a:pt x="22" y="7"/>
                    </a:cubicBezTo>
                    <a:cubicBezTo>
                      <a:pt x="22" y="15"/>
                      <a:pt x="22" y="23"/>
                      <a:pt x="20" y="32"/>
                    </a:cubicBezTo>
                    <a:cubicBezTo>
                      <a:pt x="18" y="43"/>
                      <a:pt x="15" y="53"/>
                      <a:pt x="18" y="64"/>
                    </a:cubicBezTo>
                    <a:cubicBezTo>
                      <a:pt x="19" y="67"/>
                      <a:pt x="24" y="67"/>
                      <a:pt x="25" y="64"/>
                    </a:cubicBezTo>
                    <a:cubicBezTo>
                      <a:pt x="30" y="52"/>
                      <a:pt x="36" y="41"/>
                      <a:pt x="38" y="28"/>
                    </a:cubicBezTo>
                    <a:cubicBezTo>
                      <a:pt x="39" y="23"/>
                      <a:pt x="39" y="17"/>
                      <a:pt x="39" y="12"/>
                    </a:cubicBezTo>
                    <a:cubicBezTo>
                      <a:pt x="83" y="25"/>
                      <a:pt x="83" y="25"/>
                      <a:pt x="83" y="25"/>
                    </a:cubicBezTo>
                    <a:cubicBezTo>
                      <a:pt x="76" y="37"/>
                      <a:pt x="78" y="50"/>
                      <a:pt x="78" y="63"/>
                    </a:cubicBezTo>
                    <a:cubicBezTo>
                      <a:pt x="79" y="80"/>
                      <a:pt x="80" y="90"/>
                      <a:pt x="90" y="105"/>
                    </a:cubicBezTo>
                    <a:cubicBezTo>
                      <a:pt x="91" y="107"/>
                      <a:pt x="95" y="106"/>
                      <a:pt x="95" y="104"/>
                    </a:cubicBezTo>
                    <a:cubicBezTo>
                      <a:pt x="93" y="92"/>
                      <a:pt x="90" y="80"/>
                      <a:pt x="90" y="67"/>
                    </a:cubicBezTo>
                    <a:cubicBezTo>
                      <a:pt x="89" y="54"/>
                      <a:pt x="85" y="40"/>
                      <a:pt x="91" y="28"/>
                    </a:cubicBezTo>
                    <a:cubicBezTo>
                      <a:pt x="250" y="76"/>
                      <a:pt x="250" y="76"/>
                      <a:pt x="250" y="76"/>
                    </a:cubicBezTo>
                    <a:cubicBezTo>
                      <a:pt x="250" y="86"/>
                      <a:pt x="249" y="95"/>
                      <a:pt x="248" y="105"/>
                    </a:cubicBezTo>
                    <a:cubicBezTo>
                      <a:pt x="247" y="121"/>
                      <a:pt x="257" y="142"/>
                      <a:pt x="252" y="157"/>
                    </a:cubicBezTo>
                    <a:cubicBezTo>
                      <a:pt x="250" y="160"/>
                      <a:pt x="257" y="163"/>
                      <a:pt x="259" y="160"/>
                    </a:cubicBezTo>
                    <a:cubicBezTo>
                      <a:pt x="260" y="158"/>
                      <a:pt x="261" y="157"/>
                      <a:pt x="262" y="156"/>
                    </a:cubicBezTo>
                    <a:cubicBezTo>
                      <a:pt x="262" y="401"/>
                      <a:pt x="262" y="401"/>
                      <a:pt x="262" y="401"/>
                    </a:cubicBezTo>
                    <a:cubicBezTo>
                      <a:pt x="261" y="395"/>
                      <a:pt x="251" y="396"/>
                      <a:pt x="250" y="401"/>
                    </a:cubicBezTo>
                    <a:cubicBezTo>
                      <a:pt x="249" y="412"/>
                      <a:pt x="245" y="427"/>
                      <a:pt x="253" y="436"/>
                    </a:cubicBezTo>
                    <a:cubicBezTo>
                      <a:pt x="255" y="438"/>
                      <a:pt x="258" y="438"/>
                      <a:pt x="260" y="436"/>
                    </a:cubicBezTo>
                    <a:cubicBezTo>
                      <a:pt x="261" y="435"/>
                      <a:pt x="262" y="434"/>
                      <a:pt x="262" y="433"/>
                    </a:cubicBezTo>
                    <a:cubicBezTo>
                      <a:pt x="262" y="661"/>
                      <a:pt x="262" y="661"/>
                      <a:pt x="262" y="661"/>
                    </a:cubicBezTo>
                    <a:cubicBezTo>
                      <a:pt x="262" y="906"/>
                      <a:pt x="262" y="906"/>
                      <a:pt x="262" y="906"/>
                    </a:cubicBezTo>
                    <a:cubicBezTo>
                      <a:pt x="262" y="910"/>
                      <a:pt x="266" y="915"/>
                      <a:pt x="271" y="917"/>
                    </a:cubicBezTo>
                    <a:cubicBezTo>
                      <a:pt x="276" y="919"/>
                      <a:pt x="282" y="919"/>
                      <a:pt x="288" y="916"/>
                    </a:cubicBezTo>
                    <a:cubicBezTo>
                      <a:pt x="434" y="846"/>
                      <a:pt x="434" y="846"/>
                      <a:pt x="434" y="846"/>
                    </a:cubicBezTo>
                    <a:cubicBezTo>
                      <a:pt x="435" y="849"/>
                      <a:pt x="436" y="852"/>
                      <a:pt x="437" y="854"/>
                    </a:cubicBezTo>
                    <a:cubicBezTo>
                      <a:pt x="439" y="858"/>
                      <a:pt x="445" y="858"/>
                      <a:pt x="447" y="854"/>
                    </a:cubicBezTo>
                    <a:cubicBezTo>
                      <a:pt x="449" y="850"/>
                      <a:pt x="450" y="844"/>
                      <a:pt x="450" y="839"/>
                    </a:cubicBezTo>
                    <a:cubicBezTo>
                      <a:pt x="735" y="703"/>
                      <a:pt x="735" y="703"/>
                      <a:pt x="735" y="703"/>
                    </a:cubicBezTo>
                    <a:cubicBezTo>
                      <a:pt x="726" y="739"/>
                      <a:pt x="733" y="783"/>
                      <a:pt x="744" y="816"/>
                    </a:cubicBezTo>
                    <a:cubicBezTo>
                      <a:pt x="745" y="819"/>
                      <a:pt x="752" y="819"/>
                      <a:pt x="753" y="816"/>
                    </a:cubicBezTo>
                    <a:cubicBezTo>
                      <a:pt x="761" y="789"/>
                      <a:pt x="756" y="766"/>
                      <a:pt x="754" y="739"/>
                    </a:cubicBezTo>
                    <a:cubicBezTo>
                      <a:pt x="753" y="735"/>
                      <a:pt x="754" y="709"/>
                      <a:pt x="751" y="695"/>
                    </a:cubicBezTo>
                    <a:cubicBezTo>
                      <a:pt x="908" y="620"/>
                      <a:pt x="908" y="620"/>
                      <a:pt x="908" y="620"/>
                    </a:cubicBezTo>
                    <a:cubicBezTo>
                      <a:pt x="907" y="632"/>
                      <a:pt x="907" y="643"/>
                      <a:pt x="907" y="654"/>
                    </a:cubicBezTo>
                    <a:cubicBezTo>
                      <a:pt x="907" y="667"/>
                      <a:pt x="903" y="681"/>
                      <a:pt x="906" y="694"/>
                    </a:cubicBezTo>
                    <a:cubicBezTo>
                      <a:pt x="907" y="698"/>
                      <a:pt x="916" y="698"/>
                      <a:pt x="917" y="694"/>
                    </a:cubicBezTo>
                    <a:cubicBezTo>
                      <a:pt x="927" y="667"/>
                      <a:pt x="928" y="640"/>
                      <a:pt x="923" y="613"/>
                    </a:cubicBezTo>
                    <a:cubicBezTo>
                      <a:pt x="1018" y="568"/>
                      <a:pt x="1018" y="568"/>
                      <a:pt x="1018" y="568"/>
                    </a:cubicBezTo>
                    <a:cubicBezTo>
                      <a:pt x="1018" y="568"/>
                      <a:pt x="1018" y="569"/>
                      <a:pt x="1018" y="569"/>
                    </a:cubicBezTo>
                    <a:cubicBezTo>
                      <a:pt x="1015" y="586"/>
                      <a:pt x="1013" y="604"/>
                      <a:pt x="1017" y="621"/>
                    </a:cubicBezTo>
                    <a:cubicBezTo>
                      <a:pt x="1018" y="625"/>
                      <a:pt x="1027" y="625"/>
                      <a:pt x="1028" y="621"/>
                    </a:cubicBezTo>
                    <a:cubicBezTo>
                      <a:pt x="1034" y="602"/>
                      <a:pt x="1038" y="584"/>
                      <a:pt x="1041" y="564"/>
                    </a:cubicBezTo>
                    <a:cubicBezTo>
                      <a:pt x="1041" y="562"/>
                      <a:pt x="1042" y="559"/>
                      <a:pt x="1042" y="556"/>
                    </a:cubicBezTo>
                    <a:cubicBezTo>
                      <a:pt x="1098" y="530"/>
                      <a:pt x="1098" y="530"/>
                      <a:pt x="1098" y="530"/>
                    </a:cubicBezTo>
                    <a:cubicBezTo>
                      <a:pt x="1097" y="543"/>
                      <a:pt x="1095" y="556"/>
                      <a:pt x="1101" y="568"/>
                    </a:cubicBezTo>
                    <a:cubicBezTo>
                      <a:pt x="1102" y="571"/>
                      <a:pt x="1106" y="571"/>
                      <a:pt x="1107" y="568"/>
                    </a:cubicBezTo>
                    <a:cubicBezTo>
                      <a:pt x="1114" y="554"/>
                      <a:pt x="1111" y="539"/>
                      <a:pt x="1110" y="524"/>
                    </a:cubicBezTo>
                    <a:cubicBezTo>
                      <a:pt x="1198" y="482"/>
                      <a:pt x="1198" y="482"/>
                      <a:pt x="1198" y="482"/>
                    </a:cubicBezTo>
                    <a:cubicBezTo>
                      <a:pt x="1199" y="486"/>
                      <a:pt x="1200" y="489"/>
                      <a:pt x="1202" y="493"/>
                    </a:cubicBezTo>
                    <a:cubicBezTo>
                      <a:pt x="1204" y="497"/>
                      <a:pt x="1212" y="498"/>
                      <a:pt x="1214" y="493"/>
                    </a:cubicBezTo>
                    <a:cubicBezTo>
                      <a:pt x="1217" y="486"/>
                      <a:pt x="1220" y="479"/>
                      <a:pt x="1222" y="471"/>
                    </a:cubicBezTo>
                    <a:cubicBezTo>
                      <a:pt x="1291" y="438"/>
                      <a:pt x="1291" y="438"/>
                      <a:pt x="1291" y="438"/>
                    </a:cubicBezTo>
                    <a:cubicBezTo>
                      <a:pt x="1291" y="440"/>
                      <a:pt x="1292" y="443"/>
                      <a:pt x="1293" y="445"/>
                    </a:cubicBezTo>
                    <a:cubicBezTo>
                      <a:pt x="1294" y="448"/>
                      <a:pt x="1300" y="448"/>
                      <a:pt x="1301" y="445"/>
                    </a:cubicBezTo>
                    <a:cubicBezTo>
                      <a:pt x="1303" y="441"/>
                      <a:pt x="1304" y="436"/>
                      <a:pt x="1304" y="431"/>
                    </a:cubicBezTo>
                    <a:cubicBezTo>
                      <a:pt x="1377" y="397"/>
                      <a:pt x="1377" y="397"/>
                      <a:pt x="1377" y="397"/>
                    </a:cubicBezTo>
                    <a:cubicBezTo>
                      <a:pt x="1376" y="403"/>
                      <a:pt x="1377" y="409"/>
                      <a:pt x="1377" y="413"/>
                    </a:cubicBezTo>
                    <a:cubicBezTo>
                      <a:pt x="1377" y="444"/>
                      <a:pt x="1376" y="476"/>
                      <a:pt x="1383" y="508"/>
                    </a:cubicBezTo>
                    <a:cubicBezTo>
                      <a:pt x="1383" y="511"/>
                      <a:pt x="1390" y="511"/>
                      <a:pt x="1391" y="508"/>
                    </a:cubicBezTo>
                    <a:cubicBezTo>
                      <a:pt x="1396" y="482"/>
                      <a:pt x="1397" y="455"/>
                      <a:pt x="1396" y="429"/>
                    </a:cubicBezTo>
                    <a:cubicBezTo>
                      <a:pt x="1396" y="422"/>
                      <a:pt x="1390" y="401"/>
                      <a:pt x="1392" y="389"/>
                    </a:cubicBezTo>
                    <a:cubicBezTo>
                      <a:pt x="1470" y="352"/>
                      <a:pt x="1470" y="352"/>
                      <a:pt x="1470" y="352"/>
                    </a:cubicBezTo>
                    <a:cubicBezTo>
                      <a:pt x="1471" y="359"/>
                      <a:pt x="1473" y="365"/>
                      <a:pt x="1476" y="371"/>
                    </a:cubicBezTo>
                    <a:cubicBezTo>
                      <a:pt x="1478" y="374"/>
                      <a:pt x="1484" y="374"/>
                      <a:pt x="1486" y="371"/>
                    </a:cubicBezTo>
                    <a:cubicBezTo>
                      <a:pt x="1490" y="362"/>
                      <a:pt x="1490" y="353"/>
                      <a:pt x="1490" y="343"/>
                    </a:cubicBezTo>
                    <a:cubicBezTo>
                      <a:pt x="1543" y="317"/>
                      <a:pt x="1543" y="317"/>
                      <a:pt x="1543" y="317"/>
                    </a:cubicBezTo>
                    <a:cubicBezTo>
                      <a:pt x="1544" y="321"/>
                      <a:pt x="1552" y="321"/>
                      <a:pt x="1552" y="317"/>
                    </a:cubicBezTo>
                    <a:cubicBezTo>
                      <a:pt x="1553" y="316"/>
                      <a:pt x="1553" y="314"/>
                      <a:pt x="1553" y="313"/>
                    </a:cubicBezTo>
                    <a:cubicBezTo>
                      <a:pt x="1633" y="274"/>
                      <a:pt x="1633" y="274"/>
                      <a:pt x="1633" y="274"/>
                    </a:cubicBezTo>
                    <a:lnTo>
                      <a:pt x="1784" y="202"/>
                    </a:lnTo>
                    <a:close/>
                    <a:moveTo>
                      <a:pt x="1604" y="413"/>
                    </a:moveTo>
                    <a:cubicBezTo>
                      <a:pt x="1608" y="403"/>
                      <a:pt x="1608" y="392"/>
                      <a:pt x="1608" y="382"/>
                    </a:cubicBezTo>
                    <a:cubicBezTo>
                      <a:pt x="1608" y="379"/>
                      <a:pt x="1603" y="356"/>
                      <a:pt x="1606" y="355"/>
                    </a:cubicBezTo>
                    <a:cubicBezTo>
                      <a:pt x="1610" y="353"/>
                      <a:pt x="1610" y="348"/>
                      <a:pt x="1605" y="348"/>
                    </a:cubicBezTo>
                    <a:cubicBezTo>
                      <a:pt x="1604" y="348"/>
                      <a:pt x="1603" y="348"/>
                      <a:pt x="1602" y="348"/>
                    </a:cubicBezTo>
                    <a:cubicBezTo>
                      <a:pt x="1598" y="347"/>
                      <a:pt x="1596" y="348"/>
                      <a:pt x="1594" y="351"/>
                    </a:cubicBezTo>
                    <a:cubicBezTo>
                      <a:pt x="1589" y="360"/>
                      <a:pt x="1591" y="370"/>
                      <a:pt x="1591" y="380"/>
                    </a:cubicBezTo>
                    <a:cubicBezTo>
                      <a:pt x="1591" y="391"/>
                      <a:pt x="1591" y="403"/>
                      <a:pt x="1595" y="413"/>
                    </a:cubicBezTo>
                    <a:cubicBezTo>
                      <a:pt x="1597" y="417"/>
                      <a:pt x="1603" y="417"/>
                      <a:pt x="1604" y="413"/>
                    </a:cubicBezTo>
                    <a:close/>
                    <a:moveTo>
                      <a:pt x="1524" y="446"/>
                    </a:moveTo>
                    <a:cubicBezTo>
                      <a:pt x="1529" y="434"/>
                      <a:pt x="1532" y="421"/>
                      <a:pt x="1531" y="409"/>
                    </a:cubicBezTo>
                    <a:cubicBezTo>
                      <a:pt x="1531" y="404"/>
                      <a:pt x="1519" y="401"/>
                      <a:pt x="1517" y="408"/>
                    </a:cubicBezTo>
                    <a:cubicBezTo>
                      <a:pt x="1515" y="419"/>
                      <a:pt x="1513" y="430"/>
                      <a:pt x="1509" y="441"/>
                    </a:cubicBezTo>
                    <a:cubicBezTo>
                      <a:pt x="1508" y="444"/>
                      <a:pt x="1506" y="448"/>
                      <a:pt x="1505" y="452"/>
                    </a:cubicBezTo>
                    <a:cubicBezTo>
                      <a:pt x="1505" y="457"/>
                      <a:pt x="1506" y="461"/>
                      <a:pt x="1504" y="466"/>
                    </a:cubicBezTo>
                    <a:cubicBezTo>
                      <a:pt x="1503" y="469"/>
                      <a:pt x="1508" y="471"/>
                      <a:pt x="1511" y="469"/>
                    </a:cubicBezTo>
                    <a:cubicBezTo>
                      <a:pt x="1520" y="464"/>
                      <a:pt x="1521" y="453"/>
                      <a:pt x="1524" y="446"/>
                    </a:cubicBezTo>
                    <a:close/>
                    <a:moveTo>
                      <a:pt x="1464" y="538"/>
                    </a:moveTo>
                    <a:cubicBezTo>
                      <a:pt x="1471" y="506"/>
                      <a:pt x="1471" y="472"/>
                      <a:pt x="1466" y="439"/>
                    </a:cubicBezTo>
                    <a:cubicBezTo>
                      <a:pt x="1465" y="433"/>
                      <a:pt x="1454" y="433"/>
                      <a:pt x="1453" y="439"/>
                    </a:cubicBezTo>
                    <a:cubicBezTo>
                      <a:pt x="1449" y="472"/>
                      <a:pt x="1449" y="506"/>
                      <a:pt x="1456" y="538"/>
                    </a:cubicBezTo>
                    <a:cubicBezTo>
                      <a:pt x="1457" y="540"/>
                      <a:pt x="1463" y="540"/>
                      <a:pt x="1464" y="538"/>
                    </a:cubicBezTo>
                    <a:close/>
                    <a:moveTo>
                      <a:pt x="1318" y="517"/>
                    </a:moveTo>
                    <a:cubicBezTo>
                      <a:pt x="1323" y="514"/>
                      <a:pt x="1322" y="507"/>
                      <a:pt x="1315" y="507"/>
                    </a:cubicBezTo>
                    <a:cubicBezTo>
                      <a:pt x="1311" y="507"/>
                      <a:pt x="1311" y="507"/>
                      <a:pt x="1311" y="507"/>
                    </a:cubicBezTo>
                    <a:cubicBezTo>
                      <a:pt x="1308" y="507"/>
                      <a:pt x="1304" y="509"/>
                      <a:pt x="1303" y="512"/>
                    </a:cubicBezTo>
                    <a:cubicBezTo>
                      <a:pt x="1298" y="528"/>
                      <a:pt x="1292" y="546"/>
                      <a:pt x="1301" y="563"/>
                    </a:cubicBezTo>
                    <a:cubicBezTo>
                      <a:pt x="1303" y="567"/>
                      <a:pt x="1310" y="567"/>
                      <a:pt x="1312" y="563"/>
                    </a:cubicBezTo>
                    <a:cubicBezTo>
                      <a:pt x="1316" y="555"/>
                      <a:pt x="1316" y="546"/>
                      <a:pt x="1316" y="537"/>
                    </a:cubicBezTo>
                    <a:cubicBezTo>
                      <a:pt x="1316" y="530"/>
                      <a:pt x="1317" y="524"/>
                      <a:pt x="1318" y="517"/>
                    </a:cubicBezTo>
                    <a:close/>
                    <a:moveTo>
                      <a:pt x="1145" y="603"/>
                    </a:moveTo>
                    <a:cubicBezTo>
                      <a:pt x="1152" y="600"/>
                      <a:pt x="1148" y="593"/>
                      <a:pt x="1141" y="593"/>
                    </a:cubicBezTo>
                    <a:cubicBezTo>
                      <a:pt x="1141" y="592"/>
                      <a:pt x="1141" y="592"/>
                      <a:pt x="1141" y="591"/>
                    </a:cubicBezTo>
                    <a:cubicBezTo>
                      <a:pt x="1141" y="587"/>
                      <a:pt x="1134" y="587"/>
                      <a:pt x="1133" y="591"/>
                    </a:cubicBezTo>
                    <a:cubicBezTo>
                      <a:pt x="1133" y="592"/>
                      <a:pt x="1133" y="593"/>
                      <a:pt x="1133" y="595"/>
                    </a:cubicBezTo>
                    <a:cubicBezTo>
                      <a:pt x="1132" y="595"/>
                      <a:pt x="1131" y="596"/>
                      <a:pt x="1131" y="597"/>
                    </a:cubicBezTo>
                    <a:cubicBezTo>
                      <a:pt x="1125" y="611"/>
                      <a:pt x="1128" y="624"/>
                      <a:pt x="1128" y="638"/>
                    </a:cubicBezTo>
                    <a:cubicBezTo>
                      <a:pt x="1127" y="652"/>
                      <a:pt x="1121" y="667"/>
                      <a:pt x="1128" y="682"/>
                    </a:cubicBezTo>
                    <a:cubicBezTo>
                      <a:pt x="1129" y="686"/>
                      <a:pt x="1137" y="686"/>
                      <a:pt x="1139" y="682"/>
                    </a:cubicBezTo>
                    <a:cubicBezTo>
                      <a:pt x="1152" y="656"/>
                      <a:pt x="1143" y="629"/>
                      <a:pt x="1145" y="603"/>
                    </a:cubicBezTo>
                    <a:close/>
                    <a:moveTo>
                      <a:pt x="1068" y="720"/>
                    </a:moveTo>
                    <a:cubicBezTo>
                      <a:pt x="1072" y="708"/>
                      <a:pt x="1073" y="696"/>
                      <a:pt x="1072" y="684"/>
                    </a:cubicBezTo>
                    <a:cubicBezTo>
                      <a:pt x="1072" y="679"/>
                      <a:pt x="1066" y="661"/>
                      <a:pt x="1071" y="657"/>
                    </a:cubicBezTo>
                    <a:cubicBezTo>
                      <a:pt x="1073" y="655"/>
                      <a:pt x="1072" y="653"/>
                      <a:pt x="1069" y="652"/>
                    </a:cubicBezTo>
                    <a:cubicBezTo>
                      <a:pt x="1068" y="652"/>
                      <a:pt x="1067" y="651"/>
                      <a:pt x="1066" y="651"/>
                    </a:cubicBezTo>
                    <a:cubicBezTo>
                      <a:pt x="1064" y="650"/>
                      <a:pt x="1060" y="651"/>
                      <a:pt x="1059" y="653"/>
                    </a:cubicBezTo>
                    <a:cubicBezTo>
                      <a:pt x="1053" y="662"/>
                      <a:pt x="1055" y="671"/>
                      <a:pt x="1055" y="680"/>
                    </a:cubicBezTo>
                    <a:cubicBezTo>
                      <a:pt x="1055" y="694"/>
                      <a:pt x="1055" y="707"/>
                      <a:pt x="1059" y="720"/>
                    </a:cubicBezTo>
                    <a:cubicBezTo>
                      <a:pt x="1060" y="723"/>
                      <a:pt x="1067" y="723"/>
                      <a:pt x="1068" y="720"/>
                    </a:cubicBezTo>
                    <a:close/>
                    <a:moveTo>
                      <a:pt x="667" y="779"/>
                    </a:moveTo>
                    <a:cubicBezTo>
                      <a:pt x="674" y="774"/>
                      <a:pt x="663" y="766"/>
                      <a:pt x="657" y="771"/>
                    </a:cubicBezTo>
                    <a:cubicBezTo>
                      <a:pt x="646" y="781"/>
                      <a:pt x="641" y="785"/>
                      <a:pt x="642" y="798"/>
                    </a:cubicBezTo>
                    <a:cubicBezTo>
                      <a:pt x="643" y="811"/>
                      <a:pt x="644" y="823"/>
                      <a:pt x="651" y="835"/>
                    </a:cubicBezTo>
                    <a:cubicBezTo>
                      <a:pt x="652" y="837"/>
                      <a:pt x="658" y="836"/>
                      <a:pt x="658" y="833"/>
                    </a:cubicBezTo>
                    <a:cubicBezTo>
                      <a:pt x="659" y="824"/>
                      <a:pt x="658" y="814"/>
                      <a:pt x="657" y="804"/>
                    </a:cubicBezTo>
                    <a:cubicBezTo>
                      <a:pt x="657" y="801"/>
                      <a:pt x="656" y="797"/>
                      <a:pt x="656" y="793"/>
                    </a:cubicBezTo>
                    <a:cubicBezTo>
                      <a:pt x="657" y="787"/>
                      <a:pt x="662" y="783"/>
                      <a:pt x="667" y="779"/>
                    </a:cubicBezTo>
                    <a:close/>
                    <a:moveTo>
                      <a:pt x="590" y="842"/>
                    </a:moveTo>
                    <a:cubicBezTo>
                      <a:pt x="590" y="832"/>
                      <a:pt x="591" y="820"/>
                      <a:pt x="587" y="810"/>
                    </a:cubicBezTo>
                    <a:cubicBezTo>
                      <a:pt x="585" y="805"/>
                      <a:pt x="576" y="805"/>
                      <a:pt x="574" y="810"/>
                    </a:cubicBezTo>
                    <a:cubicBezTo>
                      <a:pt x="571" y="820"/>
                      <a:pt x="572" y="830"/>
                      <a:pt x="571" y="840"/>
                    </a:cubicBezTo>
                    <a:cubicBezTo>
                      <a:pt x="571" y="849"/>
                      <a:pt x="569" y="858"/>
                      <a:pt x="571" y="867"/>
                    </a:cubicBezTo>
                    <a:cubicBezTo>
                      <a:pt x="572" y="871"/>
                      <a:pt x="579" y="871"/>
                      <a:pt x="582" y="868"/>
                    </a:cubicBezTo>
                    <a:cubicBezTo>
                      <a:pt x="588" y="861"/>
                      <a:pt x="589" y="851"/>
                      <a:pt x="590" y="842"/>
                    </a:cubicBezTo>
                    <a:close/>
                    <a:moveTo>
                      <a:pt x="341" y="967"/>
                    </a:moveTo>
                    <a:cubicBezTo>
                      <a:pt x="348" y="953"/>
                      <a:pt x="350" y="939"/>
                      <a:pt x="347" y="923"/>
                    </a:cubicBezTo>
                    <a:cubicBezTo>
                      <a:pt x="346" y="915"/>
                      <a:pt x="332" y="915"/>
                      <a:pt x="331" y="923"/>
                    </a:cubicBezTo>
                    <a:cubicBezTo>
                      <a:pt x="330" y="932"/>
                      <a:pt x="330" y="941"/>
                      <a:pt x="329" y="950"/>
                    </a:cubicBezTo>
                    <a:cubicBezTo>
                      <a:pt x="327" y="956"/>
                      <a:pt x="326" y="962"/>
                      <a:pt x="330" y="968"/>
                    </a:cubicBezTo>
                    <a:cubicBezTo>
                      <a:pt x="333" y="972"/>
                      <a:pt x="339" y="970"/>
                      <a:pt x="341" y="967"/>
                    </a:cubicBezTo>
                    <a:close/>
                    <a:moveTo>
                      <a:pt x="331" y="1038"/>
                    </a:moveTo>
                    <a:cubicBezTo>
                      <a:pt x="338" y="1029"/>
                      <a:pt x="334" y="1014"/>
                      <a:pt x="333" y="1003"/>
                    </a:cubicBezTo>
                    <a:cubicBezTo>
                      <a:pt x="333" y="998"/>
                      <a:pt x="322" y="998"/>
                      <a:pt x="321" y="1003"/>
                    </a:cubicBezTo>
                    <a:cubicBezTo>
                      <a:pt x="320" y="1014"/>
                      <a:pt x="316" y="1029"/>
                      <a:pt x="324" y="1038"/>
                    </a:cubicBezTo>
                    <a:cubicBezTo>
                      <a:pt x="325" y="1040"/>
                      <a:pt x="329" y="1040"/>
                      <a:pt x="331" y="1038"/>
                    </a:cubicBezTo>
                    <a:close/>
                    <a:moveTo>
                      <a:pt x="273" y="1075"/>
                    </a:moveTo>
                    <a:cubicBezTo>
                      <a:pt x="284" y="1038"/>
                      <a:pt x="276" y="996"/>
                      <a:pt x="270" y="958"/>
                    </a:cubicBezTo>
                    <a:cubicBezTo>
                      <a:pt x="269" y="953"/>
                      <a:pt x="257" y="950"/>
                      <a:pt x="255" y="957"/>
                    </a:cubicBezTo>
                    <a:cubicBezTo>
                      <a:pt x="252" y="974"/>
                      <a:pt x="252" y="990"/>
                      <a:pt x="255" y="1007"/>
                    </a:cubicBezTo>
                    <a:cubicBezTo>
                      <a:pt x="259" y="1030"/>
                      <a:pt x="255" y="1053"/>
                      <a:pt x="261" y="1075"/>
                    </a:cubicBezTo>
                    <a:cubicBezTo>
                      <a:pt x="262" y="1080"/>
                      <a:pt x="271" y="1080"/>
                      <a:pt x="273" y="1075"/>
                    </a:cubicBezTo>
                    <a:close/>
                    <a:moveTo>
                      <a:pt x="217" y="593"/>
                    </a:moveTo>
                    <a:cubicBezTo>
                      <a:pt x="230" y="561"/>
                      <a:pt x="230" y="525"/>
                      <a:pt x="224" y="492"/>
                    </a:cubicBezTo>
                    <a:cubicBezTo>
                      <a:pt x="223" y="484"/>
                      <a:pt x="210" y="484"/>
                      <a:pt x="208" y="492"/>
                    </a:cubicBezTo>
                    <a:cubicBezTo>
                      <a:pt x="205" y="509"/>
                      <a:pt x="206" y="527"/>
                      <a:pt x="205" y="544"/>
                    </a:cubicBezTo>
                    <a:cubicBezTo>
                      <a:pt x="204" y="561"/>
                      <a:pt x="202" y="576"/>
                      <a:pt x="207" y="593"/>
                    </a:cubicBezTo>
                    <a:cubicBezTo>
                      <a:pt x="209" y="597"/>
                      <a:pt x="216" y="597"/>
                      <a:pt x="217" y="593"/>
                    </a:cubicBezTo>
                    <a:close/>
                    <a:moveTo>
                      <a:pt x="218" y="807"/>
                    </a:moveTo>
                    <a:cubicBezTo>
                      <a:pt x="219" y="792"/>
                      <a:pt x="218" y="776"/>
                      <a:pt x="216" y="762"/>
                    </a:cubicBezTo>
                    <a:cubicBezTo>
                      <a:pt x="215" y="754"/>
                      <a:pt x="202" y="754"/>
                      <a:pt x="201" y="762"/>
                    </a:cubicBezTo>
                    <a:cubicBezTo>
                      <a:pt x="198" y="775"/>
                      <a:pt x="198" y="789"/>
                      <a:pt x="199" y="802"/>
                    </a:cubicBezTo>
                    <a:cubicBezTo>
                      <a:pt x="200" y="813"/>
                      <a:pt x="196" y="824"/>
                      <a:pt x="196" y="835"/>
                    </a:cubicBezTo>
                    <a:cubicBezTo>
                      <a:pt x="196" y="838"/>
                      <a:pt x="202" y="839"/>
                      <a:pt x="204" y="836"/>
                    </a:cubicBezTo>
                    <a:cubicBezTo>
                      <a:pt x="211" y="826"/>
                      <a:pt x="217" y="819"/>
                      <a:pt x="218" y="807"/>
                    </a:cubicBezTo>
                    <a:close/>
                    <a:moveTo>
                      <a:pt x="208" y="1051"/>
                    </a:moveTo>
                    <a:cubicBezTo>
                      <a:pt x="212" y="1049"/>
                      <a:pt x="211" y="1042"/>
                      <a:pt x="204" y="1042"/>
                    </a:cubicBezTo>
                    <a:cubicBezTo>
                      <a:pt x="201" y="1043"/>
                      <a:pt x="201" y="1043"/>
                      <a:pt x="201" y="1043"/>
                    </a:cubicBezTo>
                    <a:cubicBezTo>
                      <a:pt x="199" y="1043"/>
                      <a:pt x="196" y="1043"/>
                      <a:pt x="195" y="1045"/>
                    </a:cubicBezTo>
                    <a:cubicBezTo>
                      <a:pt x="190" y="1053"/>
                      <a:pt x="189" y="1062"/>
                      <a:pt x="190" y="1070"/>
                    </a:cubicBezTo>
                    <a:cubicBezTo>
                      <a:pt x="190" y="1077"/>
                      <a:pt x="193" y="1087"/>
                      <a:pt x="202" y="1090"/>
                    </a:cubicBezTo>
                    <a:cubicBezTo>
                      <a:pt x="206" y="1091"/>
                      <a:pt x="210" y="1089"/>
                      <a:pt x="209" y="1086"/>
                    </a:cubicBezTo>
                    <a:cubicBezTo>
                      <a:pt x="207" y="1080"/>
                      <a:pt x="208" y="1073"/>
                      <a:pt x="208" y="1067"/>
                    </a:cubicBezTo>
                    <a:cubicBezTo>
                      <a:pt x="208" y="1062"/>
                      <a:pt x="207" y="1056"/>
                      <a:pt x="208" y="1051"/>
                    </a:cubicBezTo>
                    <a:close/>
                    <a:moveTo>
                      <a:pt x="193" y="457"/>
                    </a:moveTo>
                    <a:cubicBezTo>
                      <a:pt x="196" y="459"/>
                      <a:pt x="201" y="456"/>
                      <a:pt x="199" y="454"/>
                    </a:cubicBezTo>
                    <a:cubicBezTo>
                      <a:pt x="192" y="446"/>
                      <a:pt x="194" y="430"/>
                      <a:pt x="191" y="421"/>
                    </a:cubicBezTo>
                    <a:cubicBezTo>
                      <a:pt x="185" y="406"/>
                      <a:pt x="186" y="391"/>
                      <a:pt x="185" y="376"/>
                    </a:cubicBezTo>
                    <a:cubicBezTo>
                      <a:pt x="185" y="370"/>
                      <a:pt x="174" y="370"/>
                      <a:pt x="174" y="376"/>
                    </a:cubicBezTo>
                    <a:cubicBezTo>
                      <a:pt x="173" y="394"/>
                      <a:pt x="171" y="409"/>
                      <a:pt x="178" y="426"/>
                    </a:cubicBezTo>
                    <a:cubicBezTo>
                      <a:pt x="182" y="436"/>
                      <a:pt x="182" y="450"/>
                      <a:pt x="193" y="457"/>
                    </a:cubicBezTo>
                    <a:close/>
                    <a:moveTo>
                      <a:pt x="189" y="205"/>
                    </a:moveTo>
                    <a:cubicBezTo>
                      <a:pt x="202" y="177"/>
                      <a:pt x="203" y="142"/>
                      <a:pt x="196" y="113"/>
                    </a:cubicBezTo>
                    <a:cubicBezTo>
                      <a:pt x="194" y="107"/>
                      <a:pt x="181" y="107"/>
                      <a:pt x="179" y="113"/>
                    </a:cubicBezTo>
                    <a:cubicBezTo>
                      <a:pt x="174" y="130"/>
                      <a:pt x="176" y="147"/>
                      <a:pt x="174" y="164"/>
                    </a:cubicBezTo>
                    <a:cubicBezTo>
                      <a:pt x="171" y="179"/>
                      <a:pt x="169" y="191"/>
                      <a:pt x="177" y="205"/>
                    </a:cubicBezTo>
                    <a:cubicBezTo>
                      <a:pt x="179" y="209"/>
                      <a:pt x="187" y="210"/>
                      <a:pt x="189" y="205"/>
                    </a:cubicBezTo>
                    <a:close/>
                    <a:moveTo>
                      <a:pt x="172" y="990"/>
                    </a:moveTo>
                    <a:cubicBezTo>
                      <a:pt x="177" y="951"/>
                      <a:pt x="178" y="911"/>
                      <a:pt x="174" y="871"/>
                    </a:cubicBezTo>
                    <a:cubicBezTo>
                      <a:pt x="173" y="866"/>
                      <a:pt x="163" y="866"/>
                      <a:pt x="162" y="871"/>
                    </a:cubicBezTo>
                    <a:cubicBezTo>
                      <a:pt x="158" y="911"/>
                      <a:pt x="159" y="951"/>
                      <a:pt x="164" y="990"/>
                    </a:cubicBezTo>
                    <a:cubicBezTo>
                      <a:pt x="165" y="994"/>
                      <a:pt x="171" y="994"/>
                      <a:pt x="172" y="990"/>
                    </a:cubicBezTo>
                    <a:close/>
                    <a:moveTo>
                      <a:pt x="163" y="736"/>
                    </a:moveTo>
                    <a:cubicBezTo>
                      <a:pt x="172" y="702"/>
                      <a:pt x="171" y="666"/>
                      <a:pt x="168" y="632"/>
                    </a:cubicBezTo>
                    <a:cubicBezTo>
                      <a:pt x="167" y="624"/>
                      <a:pt x="151" y="624"/>
                      <a:pt x="151" y="632"/>
                    </a:cubicBezTo>
                    <a:cubicBezTo>
                      <a:pt x="147" y="666"/>
                      <a:pt x="146" y="702"/>
                      <a:pt x="155" y="736"/>
                    </a:cubicBezTo>
                    <a:cubicBezTo>
                      <a:pt x="156" y="739"/>
                      <a:pt x="163" y="739"/>
                      <a:pt x="163" y="736"/>
                    </a:cubicBezTo>
                    <a:close/>
                    <a:moveTo>
                      <a:pt x="140" y="294"/>
                    </a:moveTo>
                    <a:cubicBezTo>
                      <a:pt x="142" y="298"/>
                      <a:pt x="149" y="298"/>
                      <a:pt x="149" y="293"/>
                    </a:cubicBezTo>
                    <a:cubicBezTo>
                      <a:pt x="149" y="278"/>
                      <a:pt x="143" y="264"/>
                      <a:pt x="143" y="248"/>
                    </a:cubicBezTo>
                    <a:cubicBezTo>
                      <a:pt x="143" y="233"/>
                      <a:pt x="142" y="217"/>
                      <a:pt x="142" y="202"/>
                    </a:cubicBezTo>
                    <a:cubicBezTo>
                      <a:pt x="142" y="197"/>
                      <a:pt x="131" y="197"/>
                      <a:pt x="131" y="202"/>
                    </a:cubicBezTo>
                    <a:cubicBezTo>
                      <a:pt x="130" y="233"/>
                      <a:pt x="124" y="265"/>
                      <a:pt x="140" y="294"/>
                    </a:cubicBezTo>
                    <a:close/>
                    <a:moveTo>
                      <a:pt x="130" y="483"/>
                    </a:moveTo>
                    <a:cubicBezTo>
                      <a:pt x="136" y="468"/>
                      <a:pt x="133" y="452"/>
                      <a:pt x="132" y="437"/>
                    </a:cubicBezTo>
                    <a:cubicBezTo>
                      <a:pt x="132" y="431"/>
                      <a:pt x="121" y="431"/>
                      <a:pt x="121" y="437"/>
                    </a:cubicBezTo>
                    <a:cubicBezTo>
                      <a:pt x="120" y="452"/>
                      <a:pt x="116" y="468"/>
                      <a:pt x="123" y="483"/>
                    </a:cubicBezTo>
                    <a:cubicBezTo>
                      <a:pt x="124" y="486"/>
                      <a:pt x="129" y="486"/>
                      <a:pt x="130" y="483"/>
                    </a:cubicBezTo>
                    <a:close/>
                    <a:moveTo>
                      <a:pt x="122" y="1083"/>
                    </a:moveTo>
                    <a:cubicBezTo>
                      <a:pt x="128" y="1072"/>
                      <a:pt x="127" y="1059"/>
                      <a:pt x="127" y="1046"/>
                    </a:cubicBezTo>
                    <a:cubicBezTo>
                      <a:pt x="127" y="1033"/>
                      <a:pt x="128" y="1019"/>
                      <a:pt x="125" y="1005"/>
                    </a:cubicBezTo>
                    <a:cubicBezTo>
                      <a:pt x="124" y="995"/>
                      <a:pt x="106" y="995"/>
                      <a:pt x="105" y="1005"/>
                    </a:cubicBezTo>
                    <a:cubicBezTo>
                      <a:pt x="102" y="1019"/>
                      <a:pt x="102" y="1033"/>
                      <a:pt x="102" y="1046"/>
                    </a:cubicBezTo>
                    <a:cubicBezTo>
                      <a:pt x="102" y="1059"/>
                      <a:pt x="102" y="1072"/>
                      <a:pt x="108" y="1083"/>
                    </a:cubicBezTo>
                    <a:cubicBezTo>
                      <a:pt x="111" y="1088"/>
                      <a:pt x="119" y="1088"/>
                      <a:pt x="122" y="1083"/>
                    </a:cubicBezTo>
                    <a:close/>
                    <a:moveTo>
                      <a:pt x="125" y="380"/>
                    </a:moveTo>
                    <a:cubicBezTo>
                      <a:pt x="131" y="369"/>
                      <a:pt x="127" y="352"/>
                      <a:pt x="125" y="340"/>
                    </a:cubicBezTo>
                    <a:cubicBezTo>
                      <a:pt x="125" y="335"/>
                      <a:pt x="117" y="335"/>
                      <a:pt x="116" y="340"/>
                    </a:cubicBezTo>
                    <a:cubicBezTo>
                      <a:pt x="114" y="352"/>
                      <a:pt x="111" y="369"/>
                      <a:pt x="117" y="380"/>
                    </a:cubicBezTo>
                    <a:cubicBezTo>
                      <a:pt x="118" y="383"/>
                      <a:pt x="123" y="383"/>
                      <a:pt x="125" y="380"/>
                    </a:cubicBezTo>
                    <a:close/>
                    <a:moveTo>
                      <a:pt x="117" y="794"/>
                    </a:moveTo>
                    <a:cubicBezTo>
                      <a:pt x="123" y="782"/>
                      <a:pt x="120" y="766"/>
                      <a:pt x="118" y="753"/>
                    </a:cubicBezTo>
                    <a:cubicBezTo>
                      <a:pt x="117" y="749"/>
                      <a:pt x="110" y="749"/>
                      <a:pt x="109" y="753"/>
                    </a:cubicBezTo>
                    <a:cubicBezTo>
                      <a:pt x="107" y="766"/>
                      <a:pt x="104" y="782"/>
                      <a:pt x="110" y="794"/>
                    </a:cubicBezTo>
                    <a:cubicBezTo>
                      <a:pt x="111" y="797"/>
                      <a:pt x="116" y="797"/>
                      <a:pt x="117" y="794"/>
                    </a:cubicBezTo>
                    <a:close/>
                    <a:moveTo>
                      <a:pt x="89" y="572"/>
                    </a:moveTo>
                    <a:cubicBezTo>
                      <a:pt x="93" y="561"/>
                      <a:pt x="92" y="549"/>
                      <a:pt x="92" y="538"/>
                    </a:cubicBezTo>
                    <a:cubicBezTo>
                      <a:pt x="92" y="526"/>
                      <a:pt x="91" y="515"/>
                      <a:pt x="89" y="503"/>
                    </a:cubicBezTo>
                    <a:cubicBezTo>
                      <a:pt x="88" y="500"/>
                      <a:pt x="80" y="500"/>
                      <a:pt x="79" y="503"/>
                    </a:cubicBezTo>
                    <a:cubicBezTo>
                      <a:pt x="77" y="515"/>
                      <a:pt x="76" y="526"/>
                      <a:pt x="76" y="538"/>
                    </a:cubicBezTo>
                    <a:cubicBezTo>
                      <a:pt x="76" y="549"/>
                      <a:pt x="75" y="561"/>
                      <a:pt x="80" y="572"/>
                    </a:cubicBezTo>
                    <a:cubicBezTo>
                      <a:pt x="81" y="576"/>
                      <a:pt x="87" y="576"/>
                      <a:pt x="89" y="572"/>
                    </a:cubicBezTo>
                    <a:close/>
                    <a:moveTo>
                      <a:pt x="80" y="941"/>
                    </a:moveTo>
                    <a:cubicBezTo>
                      <a:pt x="81" y="944"/>
                      <a:pt x="87" y="943"/>
                      <a:pt x="86" y="940"/>
                    </a:cubicBezTo>
                    <a:cubicBezTo>
                      <a:pt x="86" y="915"/>
                      <a:pt x="86" y="889"/>
                      <a:pt x="84" y="864"/>
                    </a:cubicBezTo>
                    <a:cubicBezTo>
                      <a:pt x="84" y="859"/>
                      <a:pt x="74" y="859"/>
                      <a:pt x="73" y="864"/>
                    </a:cubicBezTo>
                    <a:cubicBezTo>
                      <a:pt x="72" y="889"/>
                      <a:pt x="70" y="916"/>
                      <a:pt x="80" y="941"/>
                    </a:cubicBezTo>
                    <a:close/>
                    <a:moveTo>
                      <a:pt x="77" y="712"/>
                    </a:moveTo>
                    <a:cubicBezTo>
                      <a:pt x="85" y="690"/>
                      <a:pt x="86" y="666"/>
                      <a:pt x="82" y="644"/>
                    </a:cubicBezTo>
                    <a:cubicBezTo>
                      <a:pt x="80" y="636"/>
                      <a:pt x="66" y="636"/>
                      <a:pt x="65" y="644"/>
                    </a:cubicBezTo>
                    <a:cubicBezTo>
                      <a:pt x="61" y="666"/>
                      <a:pt x="61" y="690"/>
                      <a:pt x="69" y="712"/>
                    </a:cubicBezTo>
                    <a:cubicBezTo>
                      <a:pt x="70" y="715"/>
                      <a:pt x="76" y="715"/>
                      <a:pt x="77" y="712"/>
                    </a:cubicBezTo>
                    <a:close/>
                    <a:moveTo>
                      <a:pt x="74" y="177"/>
                    </a:moveTo>
                    <a:cubicBezTo>
                      <a:pt x="79" y="174"/>
                      <a:pt x="78" y="167"/>
                      <a:pt x="70" y="167"/>
                    </a:cubicBezTo>
                    <a:cubicBezTo>
                      <a:pt x="67" y="167"/>
                      <a:pt x="67" y="167"/>
                      <a:pt x="67" y="167"/>
                    </a:cubicBezTo>
                    <a:cubicBezTo>
                      <a:pt x="63" y="167"/>
                      <a:pt x="60" y="169"/>
                      <a:pt x="59" y="172"/>
                    </a:cubicBezTo>
                    <a:cubicBezTo>
                      <a:pt x="54" y="188"/>
                      <a:pt x="48" y="206"/>
                      <a:pt x="57" y="223"/>
                    </a:cubicBezTo>
                    <a:cubicBezTo>
                      <a:pt x="59" y="227"/>
                      <a:pt x="66" y="227"/>
                      <a:pt x="68" y="223"/>
                    </a:cubicBezTo>
                    <a:cubicBezTo>
                      <a:pt x="72" y="215"/>
                      <a:pt x="71" y="206"/>
                      <a:pt x="71" y="197"/>
                    </a:cubicBezTo>
                    <a:cubicBezTo>
                      <a:pt x="71" y="190"/>
                      <a:pt x="73" y="184"/>
                      <a:pt x="74" y="177"/>
                    </a:cubicBezTo>
                    <a:close/>
                    <a:moveTo>
                      <a:pt x="69" y="419"/>
                    </a:moveTo>
                    <a:cubicBezTo>
                      <a:pt x="78" y="381"/>
                      <a:pt x="76" y="341"/>
                      <a:pt x="72" y="302"/>
                    </a:cubicBezTo>
                    <a:cubicBezTo>
                      <a:pt x="71" y="296"/>
                      <a:pt x="58" y="296"/>
                      <a:pt x="58" y="302"/>
                    </a:cubicBezTo>
                    <a:cubicBezTo>
                      <a:pt x="54" y="341"/>
                      <a:pt x="52" y="381"/>
                      <a:pt x="61" y="419"/>
                    </a:cubicBezTo>
                    <a:cubicBezTo>
                      <a:pt x="61" y="422"/>
                      <a:pt x="68" y="422"/>
                      <a:pt x="69" y="419"/>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172" id="172"/>
              <p:cNvSpPr/>
              <p:nvPr/>
            </p:nvSpPr>
            <p:spPr>
              <a:xfrm>
                <a:off x="1208088" y="5068888"/>
                <a:ext cx="782638" cy="390525"/>
              </a:xfrm>
              <a:custGeom>
                <a:avLst/>
                <a:gdLst/>
                <a:ahLst/>
                <a:cxnLst/>
                <a:rect r="r" b="b" t="t" l="l"/>
                <a:pathLst>
                  <a:path w="395" h="197" stroke="true" fill="norm" extrusionOk="true">
                    <a:moveTo>
                      <a:pt x="395" y="17"/>
                    </a:moveTo>
                    <a:cubicBezTo>
                      <a:pt x="0" y="197"/>
                      <a:pt x="0" y="197"/>
                      <a:pt x="0" y="197"/>
                    </a:cubicBezTo>
                    <a:cubicBezTo>
                      <a:pt x="5" y="194"/>
                      <a:pt x="7" y="191"/>
                      <a:pt x="7" y="187"/>
                    </a:cubicBezTo>
                    <a:cubicBezTo>
                      <a:pt x="7" y="165"/>
                      <a:pt x="7" y="165"/>
                      <a:pt x="7" y="165"/>
                    </a:cubicBezTo>
                    <a:cubicBezTo>
                      <a:pt x="17" y="161"/>
                      <a:pt x="17" y="161"/>
                      <a:pt x="17" y="161"/>
                    </a:cubicBezTo>
                    <a:cubicBezTo>
                      <a:pt x="17" y="164"/>
                      <a:pt x="17" y="168"/>
                      <a:pt x="20" y="173"/>
                    </a:cubicBezTo>
                    <a:cubicBezTo>
                      <a:pt x="20" y="173"/>
                      <a:pt x="20" y="173"/>
                      <a:pt x="20" y="173"/>
                    </a:cubicBezTo>
                    <a:cubicBezTo>
                      <a:pt x="36" y="166"/>
                      <a:pt x="36" y="166"/>
                      <a:pt x="36" y="166"/>
                    </a:cubicBezTo>
                    <a:cubicBezTo>
                      <a:pt x="36" y="166"/>
                      <a:pt x="35" y="165"/>
                      <a:pt x="35" y="165"/>
                    </a:cubicBezTo>
                    <a:cubicBezTo>
                      <a:pt x="34" y="160"/>
                      <a:pt x="37" y="155"/>
                      <a:pt x="40" y="150"/>
                    </a:cubicBezTo>
                    <a:cubicBezTo>
                      <a:pt x="97" y="124"/>
                      <a:pt x="97" y="124"/>
                      <a:pt x="97" y="124"/>
                    </a:cubicBezTo>
                    <a:cubicBezTo>
                      <a:pt x="97" y="127"/>
                      <a:pt x="97" y="129"/>
                      <a:pt x="97" y="131"/>
                    </a:cubicBezTo>
                    <a:cubicBezTo>
                      <a:pt x="96" y="134"/>
                      <a:pt x="96" y="137"/>
                      <a:pt x="95" y="139"/>
                    </a:cubicBezTo>
                    <a:cubicBezTo>
                      <a:pt x="123" y="127"/>
                      <a:pt x="123" y="127"/>
                      <a:pt x="123" y="127"/>
                    </a:cubicBezTo>
                    <a:cubicBezTo>
                      <a:pt x="123" y="122"/>
                      <a:pt x="123" y="117"/>
                      <a:pt x="123" y="112"/>
                    </a:cubicBezTo>
                    <a:cubicBezTo>
                      <a:pt x="187" y="84"/>
                      <a:pt x="187" y="84"/>
                      <a:pt x="187" y="84"/>
                    </a:cubicBezTo>
                    <a:cubicBezTo>
                      <a:pt x="187" y="87"/>
                      <a:pt x="187" y="90"/>
                      <a:pt x="187" y="94"/>
                    </a:cubicBezTo>
                    <a:cubicBezTo>
                      <a:pt x="187" y="95"/>
                      <a:pt x="187" y="96"/>
                      <a:pt x="187" y="98"/>
                    </a:cubicBezTo>
                    <a:cubicBezTo>
                      <a:pt x="202" y="91"/>
                      <a:pt x="202" y="91"/>
                      <a:pt x="202" y="91"/>
                    </a:cubicBezTo>
                    <a:cubicBezTo>
                      <a:pt x="202" y="89"/>
                      <a:pt x="202" y="87"/>
                      <a:pt x="202" y="85"/>
                    </a:cubicBezTo>
                    <a:cubicBezTo>
                      <a:pt x="202" y="81"/>
                      <a:pt x="203" y="79"/>
                      <a:pt x="204" y="76"/>
                    </a:cubicBezTo>
                    <a:cubicBezTo>
                      <a:pt x="372" y="0"/>
                      <a:pt x="372" y="0"/>
                      <a:pt x="372" y="0"/>
                    </a:cubicBezTo>
                    <a:cubicBezTo>
                      <a:pt x="369" y="4"/>
                      <a:pt x="368" y="10"/>
                      <a:pt x="367" y="16"/>
                    </a:cubicBezTo>
                    <a:cubicBezTo>
                      <a:pt x="387" y="7"/>
                      <a:pt x="387" y="7"/>
                      <a:pt x="387" y="7"/>
                    </a:cubicBezTo>
                    <a:lnTo>
                      <a:pt x="395" y="17"/>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3" id="173"/>
              <p:cNvSpPr/>
              <p:nvPr/>
            </p:nvSpPr>
            <p:spPr>
              <a:xfrm>
                <a:off x="1220788" y="5121276"/>
                <a:ext cx="15875" cy="128588"/>
              </a:xfrm>
              <a:custGeom>
                <a:avLst/>
                <a:gdLst/>
                <a:ahLst/>
                <a:cxnLst/>
                <a:rect r="r" b="b" t="t" l="l"/>
                <a:pathLst>
                  <a:path w="8" h="65" stroke="true" fill="norm" extrusionOk="true">
                    <a:moveTo>
                      <a:pt x="0" y="65"/>
                    </a:moveTo>
                    <a:cubicBezTo>
                      <a:pt x="0" y="0"/>
                      <a:pt x="0" y="0"/>
                      <a:pt x="0" y="0"/>
                    </a:cubicBezTo>
                    <a:cubicBezTo>
                      <a:pt x="2" y="1"/>
                      <a:pt x="4" y="2"/>
                      <a:pt x="4" y="4"/>
                    </a:cubicBezTo>
                    <a:cubicBezTo>
                      <a:pt x="6" y="15"/>
                      <a:pt x="6" y="26"/>
                      <a:pt x="7" y="37"/>
                    </a:cubicBezTo>
                    <a:cubicBezTo>
                      <a:pt x="7" y="47"/>
                      <a:pt x="8" y="57"/>
                      <a:pt x="0" y="6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4" id="174"/>
              <p:cNvSpPr/>
              <p:nvPr/>
            </p:nvSpPr>
            <p:spPr>
              <a:xfrm>
                <a:off x="1220788" y="3209926"/>
                <a:ext cx="23813" cy="141288"/>
              </a:xfrm>
              <a:custGeom>
                <a:avLst/>
                <a:gdLst/>
                <a:ahLst/>
                <a:cxnLst/>
                <a:rect r="r" b="b" t="t" l="l"/>
                <a:pathLst>
                  <a:path w="12" h="71" stroke="true" fill="norm" extrusionOk="true">
                    <a:moveTo>
                      <a:pt x="6" y="4"/>
                    </a:moveTo>
                    <a:cubicBezTo>
                      <a:pt x="7" y="15"/>
                      <a:pt x="7" y="27"/>
                      <a:pt x="8" y="39"/>
                    </a:cubicBezTo>
                    <a:cubicBezTo>
                      <a:pt x="10" y="49"/>
                      <a:pt x="12" y="59"/>
                      <a:pt x="9" y="68"/>
                    </a:cubicBezTo>
                    <a:cubicBezTo>
                      <a:pt x="8" y="71"/>
                      <a:pt x="2" y="71"/>
                      <a:pt x="1" y="68"/>
                    </a:cubicBezTo>
                    <a:cubicBezTo>
                      <a:pt x="1" y="68"/>
                      <a:pt x="1" y="67"/>
                      <a:pt x="0" y="66"/>
                    </a:cubicBezTo>
                    <a:cubicBezTo>
                      <a:pt x="0" y="0"/>
                      <a:pt x="0" y="0"/>
                      <a:pt x="0" y="0"/>
                    </a:cubicBezTo>
                    <a:cubicBezTo>
                      <a:pt x="3" y="0"/>
                      <a:pt x="5" y="1"/>
                      <a:pt x="6" y="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5" id="175"/>
              <p:cNvSpPr/>
              <p:nvPr/>
            </p:nvSpPr>
            <p:spPr>
              <a:xfrm>
                <a:off x="1189038" y="5229226"/>
                <a:ext cx="31750" cy="179388"/>
              </a:xfrm>
              <a:custGeom>
                <a:avLst/>
                <a:gdLst/>
                <a:ahLst/>
                <a:cxnLst/>
                <a:rect r="r" b="b" t="t" l="l"/>
                <a:pathLst>
                  <a:path w="16" h="91" stroke="true" fill="norm" extrusionOk="true">
                    <a:moveTo>
                      <a:pt x="16" y="11"/>
                    </a:moveTo>
                    <a:cubicBezTo>
                      <a:pt x="16" y="84"/>
                      <a:pt x="16" y="84"/>
                      <a:pt x="16" y="84"/>
                    </a:cubicBezTo>
                    <a:cubicBezTo>
                      <a:pt x="0" y="91"/>
                      <a:pt x="0" y="91"/>
                      <a:pt x="0" y="91"/>
                    </a:cubicBezTo>
                    <a:cubicBezTo>
                      <a:pt x="0" y="0"/>
                      <a:pt x="0" y="0"/>
                      <a:pt x="0" y="0"/>
                    </a:cubicBezTo>
                    <a:cubicBezTo>
                      <a:pt x="1" y="4"/>
                      <a:pt x="3" y="8"/>
                      <a:pt x="6" y="12"/>
                    </a:cubicBezTo>
                    <a:cubicBezTo>
                      <a:pt x="9" y="15"/>
                      <a:pt x="13" y="15"/>
                      <a:pt x="16" y="12"/>
                    </a:cubicBezTo>
                    <a:lnTo>
                      <a:pt x="16" y="11"/>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6" id="176"/>
              <p:cNvSpPr/>
              <p:nvPr/>
            </p:nvSpPr>
            <p:spPr>
              <a:xfrm>
                <a:off x="1189038" y="5118101"/>
                <a:ext cx="31750" cy="139700"/>
              </a:xfrm>
              <a:custGeom>
                <a:avLst/>
                <a:gdLst/>
                <a:ahLst/>
                <a:cxnLst/>
                <a:rect r="r" b="b" t="t" l="l"/>
                <a:pathLst>
                  <a:path w="16" h="71" stroke="true" fill="norm" extrusionOk="true">
                    <a:moveTo>
                      <a:pt x="16" y="2"/>
                    </a:moveTo>
                    <a:cubicBezTo>
                      <a:pt x="16" y="67"/>
                      <a:pt x="16" y="67"/>
                      <a:pt x="16" y="67"/>
                    </a:cubicBezTo>
                    <a:cubicBezTo>
                      <a:pt x="16" y="68"/>
                      <a:pt x="16" y="68"/>
                      <a:pt x="16" y="68"/>
                    </a:cubicBezTo>
                    <a:cubicBezTo>
                      <a:pt x="13" y="71"/>
                      <a:pt x="9" y="71"/>
                      <a:pt x="6" y="68"/>
                    </a:cubicBezTo>
                    <a:cubicBezTo>
                      <a:pt x="3" y="64"/>
                      <a:pt x="1" y="60"/>
                      <a:pt x="0" y="56"/>
                    </a:cubicBezTo>
                    <a:cubicBezTo>
                      <a:pt x="0" y="20"/>
                      <a:pt x="0" y="20"/>
                      <a:pt x="0" y="20"/>
                    </a:cubicBezTo>
                    <a:cubicBezTo>
                      <a:pt x="0" y="15"/>
                      <a:pt x="1" y="11"/>
                      <a:pt x="2" y="6"/>
                    </a:cubicBezTo>
                    <a:cubicBezTo>
                      <a:pt x="3" y="1"/>
                      <a:pt x="12" y="0"/>
                      <a:pt x="16" y="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7" id="177"/>
              <p:cNvSpPr/>
              <p:nvPr/>
            </p:nvSpPr>
            <p:spPr>
              <a:xfrm>
                <a:off x="1212850" y="4054476"/>
                <a:ext cx="7938" cy="134938"/>
              </a:xfrm>
              <a:custGeom>
                <a:avLst/>
                <a:gdLst/>
                <a:ahLst/>
                <a:cxnLst/>
                <a:rect r="r" b="b" t="t" l="l"/>
                <a:pathLst>
                  <a:path w="4" h="68" stroke="true" fill="norm" extrusionOk="true">
                    <a:moveTo>
                      <a:pt x="4" y="0"/>
                    </a:moveTo>
                    <a:cubicBezTo>
                      <a:pt x="4" y="68"/>
                      <a:pt x="4" y="68"/>
                      <a:pt x="4" y="68"/>
                    </a:cubicBezTo>
                    <a:cubicBezTo>
                      <a:pt x="0" y="46"/>
                      <a:pt x="1" y="22"/>
                      <a:pt x="4"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8" id="178"/>
              <p:cNvSpPr/>
              <p:nvPr/>
            </p:nvSpPr>
            <p:spPr>
              <a:xfrm>
                <a:off x="1189038" y="3497263"/>
                <a:ext cx="31750" cy="1660525"/>
              </a:xfrm>
              <a:custGeom>
                <a:avLst/>
                <a:gdLst/>
                <a:ahLst/>
                <a:cxnLst/>
                <a:rect r="r" b="b" t="t" l="l"/>
                <a:pathLst>
                  <a:path w="16" h="838" stroke="true" fill="norm" extrusionOk="true">
                    <a:moveTo>
                      <a:pt x="16" y="0"/>
                    </a:moveTo>
                    <a:cubicBezTo>
                      <a:pt x="16" y="281"/>
                      <a:pt x="16" y="281"/>
                      <a:pt x="16" y="281"/>
                    </a:cubicBezTo>
                    <a:cubicBezTo>
                      <a:pt x="13" y="303"/>
                      <a:pt x="12" y="327"/>
                      <a:pt x="16" y="349"/>
                    </a:cubicBezTo>
                    <a:cubicBezTo>
                      <a:pt x="16" y="820"/>
                      <a:pt x="16" y="820"/>
                      <a:pt x="16" y="820"/>
                    </a:cubicBezTo>
                    <a:cubicBezTo>
                      <a:pt x="12" y="818"/>
                      <a:pt x="3" y="819"/>
                      <a:pt x="2" y="824"/>
                    </a:cubicBezTo>
                    <a:cubicBezTo>
                      <a:pt x="1" y="829"/>
                      <a:pt x="0" y="833"/>
                      <a:pt x="0" y="838"/>
                    </a:cubicBezTo>
                    <a:cubicBezTo>
                      <a:pt x="0" y="496"/>
                      <a:pt x="0" y="496"/>
                      <a:pt x="0" y="496"/>
                    </a:cubicBezTo>
                    <a:cubicBezTo>
                      <a:pt x="1" y="495"/>
                      <a:pt x="1" y="494"/>
                      <a:pt x="0" y="493"/>
                    </a:cubicBezTo>
                    <a:cubicBezTo>
                      <a:pt x="0" y="84"/>
                      <a:pt x="0" y="84"/>
                      <a:pt x="0" y="84"/>
                    </a:cubicBezTo>
                    <a:cubicBezTo>
                      <a:pt x="2" y="84"/>
                      <a:pt x="4" y="83"/>
                      <a:pt x="4" y="81"/>
                    </a:cubicBezTo>
                    <a:cubicBezTo>
                      <a:pt x="10" y="64"/>
                      <a:pt x="8" y="46"/>
                      <a:pt x="9" y="29"/>
                    </a:cubicBezTo>
                    <a:cubicBezTo>
                      <a:pt x="9" y="19"/>
                      <a:pt x="11" y="9"/>
                      <a:pt x="11" y="0"/>
                    </a:cubicBezTo>
                    <a:lnTo>
                      <a:pt x="16"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9" id="179"/>
              <p:cNvSpPr/>
              <p:nvPr/>
            </p:nvSpPr>
            <p:spPr>
              <a:xfrm>
                <a:off x="1208088" y="3209926"/>
                <a:ext cx="12700" cy="130175"/>
              </a:xfrm>
              <a:custGeom>
                <a:avLst/>
                <a:gdLst/>
                <a:ahLst/>
                <a:cxnLst/>
                <a:rect r="r" b="b" t="t" l="l"/>
                <a:pathLst>
                  <a:path w="7" h="66" stroke="true" fill="norm" extrusionOk="true">
                    <a:moveTo>
                      <a:pt x="7" y="0"/>
                    </a:moveTo>
                    <a:cubicBezTo>
                      <a:pt x="7" y="66"/>
                      <a:pt x="7" y="66"/>
                      <a:pt x="7" y="66"/>
                    </a:cubicBezTo>
                    <a:cubicBezTo>
                      <a:pt x="0" y="46"/>
                      <a:pt x="0" y="24"/>
                      <a:pt x="3" y="4"/>
                    </a:cubicBezTo>
                    <a:cubicBezTo>
                      <a:pt x="4" y="2"/>
                      <a:pt x="5" y="0"/>
                      <a:pt x="7"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0" id="180"/>
              <p:cNvSpPr/>
              <p:nvPr/>
            </p:nvSpPr>
            <p:spPr>
              <a:xfrm>
                <a:off x="1189038" y="2924176"/>
                <a:ext cx="77788" cy="573088"/>
              </a:xfrm>
              <a:custGeom>
                <a:avLst/>
                <a:gdLst/>
                <a:ahLst/>
                <a:cxnLst/>
                <a:rect r="r" b="b" t="t" l="l"/>
                <a:pathLst>
                  <a:path w="39" h="289" stroke="true" fill="norm" extrusionOk="true">
                    <a:moveTo>
                      <a:pt x="16" y="210"/>
                    </a:moveTo>
                    <a:cubicBezTo>
                      <a:pt x="16" y="289"/>
                      <a:pt x="16" y="289"/>
                      <a:pt x="16" y="289"/>
                    </a:cubicBezTo>
                    <a:cubicBezTo>
                      <a:pt x="11" y="289"/>
                      <a:pt x="11" y="289"/>
                      <a:pt x="11" y="289"/>
                    </a:cubicBezTo>
                    <a:cubicBezTo>
                      <a:pt x="11" y="285"/>
                      <a:pt x="11" y="281"/>
                      <a:pt x="10" y="276"/>
                    </a:cubicBezTo>
                    <a:cubicBezTo>
                      <a:pt x="9" y="273"/>
                      <a:pt x="4" y="272"/>
                      <a:pt x="0" y="274"/>
                    </a:cubicBezTo>
                    <a:cubicBezTo>
                      <a:pt x="0" y="0"/>
                      <a:pt x="0" y="0"/>
                      <a:pt x="0" y="0"/>
                    </a:cubicBezTo>
                    <a:cubicBezTo>
                      <a:pt x="39" y="12"/>
                      <a:pt x="39" y="12"/>
                      <a:pt x="39" y="12"/>
                    </a:cubicBezTo>
                    <a:cubicBezTo>
                      <a:pt x="39" y="16"/>
                      <a:pt x="38" y="20"/>
                      <a:pt x="38" y="25"/>
                    </a:cubicBezTo>
                    <a:cubicBezTo>
                      <a:pt x="16" y="18"/>
                      <a:pt x="16" y="18"/>
                      <a:pt x="16" y="18"/>
                    </a:cubicBezTo>
                    <a:cubicBezTo>
                      <a:pt x="16" y="144"/>
                      <a:pt x="16" y="144"/>
                      <a:pt x="16" y="144"/>
                    </a:cubicBezTo>
                    <a:cubicBezTo>
                      <a:pt x="14" y="144"/>
                      <a:pt x="13" y="146"/>
                      <a:pt x="12" y="148"/>
                    </a:cubicBezTo>
                    <a:cubicBezTo>
                      <a:pt x="9" y="168"/>
                      <a:pt x="9" y="190"/>
                      <a:pt x="16" y="21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1" id="181"/>
              <p:cNvSpPr/>
              <p:nvPr/>
            </p:nvSpPr>
            <p:spPr>
              <a:xfrm>
                <a:off x="1200150" y="5461001"/>
                <a:ext cx="3175" cy="0"/>
              </a:xfrm>
              <a:custGeom>
                <a:avLst/>
                <a:gdLst/>
                <a:ahLst/>
                <a:cxnLst/>
                <a:rect r="r" b="b" t="t" l="l"/>
                <a:pathLst>
                  <a:path w="2" h="0" stroke="true" fill="norm" extrusionOk="true">
                    <a:moveTo>
                      <a:pt x="0" y="0"/>
                    </a:moveTo>
                    <a:cubicBezTo>
                      <a:pt x="0" y="0"/>
                      <a:pt x="1" y="0"/>
                      <a:pt x="2" y="0"/>
                    </a:cubicBezTo>
                    <a:cubicBezTo>
                      <a:pt x="1" y="0"/>
                      <a:pt x="0" y="0"/>
                      <a:pt x="0"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2" id="182"/>
              <p:cNvSpPr/>
              <p:nvPr/>
            </p:nvSpPr>
            <p:spPr>
              <a:xfrm>
                <a:off x="1189038" y="3463926"/>
                <a:ext cx="22225" cy="200025"/>
              </a:xfrm>
              <a:custGeom>
                <a:avLst/>
                <a:gdLst/>
                <a:ahLst/>
                <a:cxnLst/>
                <a:rect r="r" b="b" t="t" l="l"/>
                <a:pathLst>
                  <a:path w="11" h="101" stroke="true" fill="norm" extrusionOk="true">
                    <a:moveTo>
                      <a:pt x="4" y="98"/>
                    </a:moveTo>
                    <a:cubicBezTo>
                      <a:pt x="4" y="100"/>
                      <a:pt x="2" y="101"/>
                      <a:pt x="0" y="101"/>
                    </a:cubicBezTo>
                    <a:cubicBezTo>
                      <a:pt x="0" y="2"/>
                      <a:pt x="0" y="2"/>
                      <a:pt x="0" y="2"/>
                    </a:cubicBezTo>
                    <a:cubicBezTo>
                      <a:pt x="4" y="0"/>
                      <a:pt x="9" y="1"/>
                      <a:pt x="10" y="4"/>
                    </a:cubicBezTo>
                    <a:cubicBezTo>
                      <a:pt x="11" y="9"/>
                      <a:pt x="11" y="13"/>
                      <a:pt x="11" y="17"/>
                    </a:cubicBezTo>
                    <a:cubicBezTo>
                      <a:pt x="11" y="26"/>
                      <a:pt x="9" y="36"/>
                      <a:pt x="9" y="46"/>
                    </a:cubicBezTo>
                    <a:cubicBezTo>
                      <a:pt x="8" y="63"/>
                      <a:pt x="10" y="81"/>
                      <a:pt x="4" y="9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3" id="183"/>
              <p:cNvSpPr/>
              <p:nvPr/>
            </p:nvSpPr>
            <p:spPr>
              <a:xfrm>
                <a:off x="1155700" y="5395913"/>
                <a:ext cx="65088" cy="66675"/>
              </a:xfrm>
              <a:custGeom>
                <a:avLst/>
                <a:gdLst/>
                <a:ahLst/>
                <a:cxnLst/>
                <a:rect r="r" b="b" t="t" l="l"/>
                <a:pathLst>
                  <a:path w="33" h="34" stroke="true" fill="norm" extrusionOk="true">
                    <a:moveTo>
                      <a:pt x="22" y="33"/>
                    </a:moveTo>
                    <a:cubicBezTo>
                      <a:pt x="21" y="33"/>
                      <a:pt x="20" y="34"/>
                      <a:pt x="19" y="34"/>
                    </a:cubicBezTo>
                    <a:cubicBezTo>
                      <a:pt x="19" y="34"/>
                      <a:pt x="18" y="34"/>
                      <a:pt x="17" y="34"/>
                    </a:cubicBezTo>
                    <a:cubicBezTo>
                      <a:pt x="16" y="34"/>
                      <a:pt x="16" y="34"/>
                      <a:pt x="15" y="34"/>
                    </a:cubicBezTo>
                    <a:cubicBezTo>
                      <a:pt x="15" y="34"/>
                      <a:pt x="14" y="34"/>
                      <a:pt x="14" y="33"/>
                    </a:cubicBezTo>
                    <a:cubicBezTo>
                      <a:pt x="13" y="33"/>
                      <a:pt x="13" y="33"/>
                      <a:pt x="12" y="33"/>
                    </a:cubicBezTo>
                    <a:cubicBezTo>
                      <a:pt x="10" y="33"/>
                      <a:pt x="9" y="32"/>
                      <a:pt x="7" y="31"/>
                    </a:cubicBezTo>
                    <a:cubicBezTo>
                      <a:pt x="6" y="30"/>
                      <a:pt x="4" y="29"/>
                      <a:pt x="3" y="28"/>
                    </a:cubicBezTo>
                    <a:cubicBezTo>
                      <a:pt x="0" y="23"/>
                      <a:pt x="0" y="18"/>
                      <a:pt x="4" y="14"/>
                    </a:cubicBezTo>
                    <a:cubicBezTo>
                      <a:pt x="17" y="22"/>
                      <a:pt x="17" y="22"/>
                      <a:pt x="17" y="22"/>
                    </a:cubicBezTo>
                    <a:cubicBezTo>
                      <a:pt x="17" y="7"/>
                      <a:pt x="17" y="7"/>
                      <a:pt x="17" y="7"/>
                    </a:cubicBezTo>
                    <a:cubicBezTo>
                      <a:pt x="33" y="0"/>
                      <a:pt x="33" y="0"/>
                      <a:pt x="33" y="0"/>
                    </a:cubicBezTo>
                    <a:cubicBezTo>
                      <a:pt x="33" y="22"/>
                      <a:pt x="33" y="22"/>
                      <a:pt x="33" y="22"/>
                    </a:cubicBezTo>
                    <a:cubicBezTo>
                      <a:pt x="33" y="26"/>
                      <a:pt x="31" y="29"/>
                      <a:pt x="26" y="32"/>
                    </a:cubicBezTo>
                    <a:cubicBezTo>
                      <a:pt x="26" y="32"/>
                      <a:pt x="26" y="32"/>
                      <a:pt x="26" y="32"/>
                    </a:cubicBezTo>
                    <a:cubicBezTo>
                      <a:pt x="25" y="32"/>
                      <a:pt x="24" y="33"/>
                      <a:pt x="24" y="33"/>
                    </a:cubicBezTo>
                    <a:cubicBezTo>
                      <a:pt x="23" y="33"/>
                      <a:pt x="22" y="33"/>
                      <a:pt x="22" y="3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4" id="184"/>
              <p:cNvSpPr/>
              <p:nvPr/>
            </p:nvSpPr>
            <p:spPr>
              <a:xfrm>
                <a:off x="1189038" y="5462588"/>
                <a:ext cx="4763" cy="0"/>
              </a:xfrm>
              <a:custGeom>
                <a:avLst/>
                <a:gdLst/>
                <a:ahLst/>
                <a:cxnLst/>
                <a:rect r="r" b="b" t="t" l="l"/>
                <a:pathLst>
                  <a:path w="2" h="0" stroke="true" fill="norm" extrusionOk="true">
                    <a:moveTo>
                      <a:pt x="0" y="0"/>
                    </a:moveTo>
                    <a:cubicBezTo>
                      <a:pt x="1" y="0"/>
                      <a:pt x="2" y="0"/>
                      <a:pt x="2" y="0"/>
                    </a:cubicBezTo>
                    <a:cubicBezTo>
                      <a:pt x="2" y="0"/>
                      <a:pt x="1" y="0"/>
                      <a:pt x="0"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5" id="185"/>
              <p:cNvSpPr/>
              <p:nvPr/>
            </p:nvSpPr>
            <p:spPr>
              <a:xfrm>
                <a:off x="1189038" y="4473576"/>
                <a:ext cx="3175" cy="6350"/>
              </a:xfrm>
              <a:custGeom>
                <a:avLst/>
                <a:gdLst/>
                <a:ahLst/>
                <a:cxnLst/>
                <a:rect r="r" b="b" t="t" l="l"/>
                <a:pathLst>
                  <a:path w="1" h="3" stroke="true" fill="norm" extrusionOk="true">
                    <a:moveTo>
                      <a:pt x="0" y="0"/>
                    </a:moveTo>
                    <a:cubicBezTo>
                      <a:pt x="1" y="1"/>
                      <a:pt x="1" y="2"/>
                      <a:pt x="0" y="3"/>
                    </a:cubicBezTo>
                    <a:lnTo>
                      <a:pt x="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6" id="186"/>
              <p:cNvSpPr/>
              <p:nvPr/>
            </p:nvSpPr>
            <p:spPr>
              <a:xfrm>
                <a:off x="1163638" y="5408613"/>
                <a:ext cx="25400" cy="30163"/>
              </a:xfrm>
              <a:custGeom>
                <a:avLst/>
                <a:gdLst/>
                <a:ahLst/>
                <a:cxnLst/>
                <a:rect r="r" b="b" t="t" l="l"/>
                <a:pathLst>
                  <a:path w="13" h="15" stroke="true" fill="norm" extrusionOk="true">
                    <a:moveTo>
                      <a:pt x="13" y="0"/>
                    </a:moveTo>
                    <a:cubicBezTo>
                      <a:pt x="13" y="15"/>
                      <a:pt x="13" y="15"/>
                      <a:pt x="13" y="15"/>
                    </a:cubicBezTo>
                    <a:cubicBezTo>
                      <a:pt x="0" y="7"/>
                      <a:pt x="0" y="7"/>
                      <a:pt x="0" y="7"/>
                    </a:cubicBezTo>
                    <a:cubicBezTo>
                      <a:pt x="1" y="6"/>
                      <a:pt x="3" y="5"/>
                      <a:pt x="5" y="4"/>
                    </a:cubicBezTo>
                    <a:lnTo>
                      <a:pt x="13"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7" id="187"/>
              <p:cNvSpPr/>
              <p:nvPr/>
            </p:nvSpPr>
            <p:spPr>
              <a:xfrm>
                <a:off x="1184275" y="5461001"/>
                <a:ext cx="1588" cy="1588"/>
              </a:xfrm>
              <a:custGeom>
                <a:avLst/>
                <a:gdLst/>
                <a:ahLst/>
                <a:cxnLst/>
                <a:rect r="r" b="b" t="t" l="l"/>
                <a:pathLst>
                  <a:path w="1" h="1" stroke="true" fill="norm" extrusionOk="true">
                    <a:moveTo>
                      <a:pt x="0" y="0"/>
                    </a:moveTo>
                    <a:cubicBezTo>
                      <a:pt x="0" y="1"/>
                      <a:pt x="1" y="1"/>
                      <a:pt x="1" y="1"/>
                    </a:cubicBezTo>
                    <a:cubicBezTo>
                      <a:pt x="1" y="1"/>
                      <a:pt x="0" y="1"/>
                      <a:pt x="0"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8" id="188"/>
              <p:cNvSpPr/>
              <p:nvPr/>
            </p:nvSpPr>
            <p:spPr>
              <a:xfrm>
                <a:off x="1179513" y="5461001"/>
                <a:ext cx="4763" cy="0"/>
              </a:xfrm>
              <a:custGeom>
                <a:avLst/>
                <a:gdLst/>
                <a:ahLst/>
                <a:cxnLst/>
                <a:rect r="r" b="b" t="t" l="l"/>
                <a:pathLst>
                  <a:path w="2" h="0" stroke="true" fill="norm" extrusionOk="true">
                    <a:moveTo>
                      <a:pt x="0" y="0"/>
                    </a:moveTo>
                    <a:cubicBezTo>
                      <a:pt x="1" y="0"/>
                      <a:pt x="1" y="0"/>
                      <a:pt x="2" y="0"/>
                    </a:cubicBezTo>
                    <a:cubicBezTo>
                      <a:pt x="1" y="0"/>
                      <a:pt x="1" y="0"/>
                      <a:pt x="0"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9" id="189"/>
              <p:cNvSpPr/>
              <p:nvPr/>
            </p:nvSpPr>
            <p:spPr>
              <a:xfrm>
                <a:off x="703263" y="2317751"/>
                <a:ext cx="76200" cy="26988"/>
              </a:xfrm>
              <a:custGeom>
                <a:avLst/>
                <a:gdLst/>
                <a:ahLst/>
                <a:cxnLst/>
                <a:rect r="r" b="b" t="t" l="l"/>
                <a:pathLst>
                  <a:path w="48" h="17" stroke="true" fill="norm" extrusionOk="true">
                    <a:moveTo>
                      <a:pt x="48" y="8"/>
                    </a:moveTo>
                    <a:lnTo>
                      <a:pt x="24" y="17"/>
                    </a:lnTo>
                    <a:lnTo>
                      <a:pt x="0" y="9"/>
                    </a:lnTo>
                    <a:lnTo>
                      <a:pt x="23" y="0"/>
                    </a:lnTo>
                    <a:lnTo>
                      <a:pt x="48" y="8"/>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0" id="190"/>
              <p:cNvSpPr/>
              <p:nvPr/>
            </p:nvSpPr>
            <p:spPr>
              <a:xfrm>
                <a:off x="703263" y="2332038"/>
                <a:ext cx="38100" cy="23813"/>
              </a:xfrm>
              <a:custGeom>
                <a:avLst/>
                <a:gdLst/>
                <a:ahLst/>
                <a:cxnLst/>
                <a:rect r="r" b="b" t="t" l="l"/>
                <a:pathLst>
                  <a:path w="19" h="12" stroke="true" fill="norm" extrusionOk="true">
                    <a:moveTo>
                      <a:pt x="0" y="0"/>
                    </a:moveTo>
                    <a:cubicBezTo>
                      <a:pt x="19" y="6"/>
                      <a:pt x="19" y="6"/>
                      <a:pt x="19" y="6"/>
                    </a:cubicBezTo>
                    <a:cubicBezTo>
                      <a:pt x="7" y="11"/>
                      <a:pt x="7" y="11"/>
                      <a:pt x="7" y="11"/>
                    </a:cubicBezTo>
                    <a:cubicBezTo>
                      <a:pt x="5" y="12"/>
                      <a:pt x="2" y="12"/>
                      <a:pt x="0" y="12"/>
                    </a:cubicBezTo>
                    <a:lnTo>
                      <a:pt x="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1" id="191"/>
              <p:cNvSpPr/>
              <p:nvPr/>
            </p:nvSpPr>
            <p:spPr>
              <a:xfrm>
                <a:off x="703263" y="2344738"/>
                <a:ext cx="3140075" cy="3078163"/>
              </a:xfrm>
              <a:custGeom>
                <a:avLst/>
                <a:gdLst/>
                <a:ahLst/>
                <a:cxnLst/>
                <a:rect r="r" b="b" t="t" l="l"/>
                <a:pathLst>
                  <a:path w="1583" h="1554" stroke="true" fill="norm" extrusionOk="true">
                    <a:moveTo>
                      <a:pt x="251" y="282"/>
                    </a:moveTo>
                    <a:cubicBezTo>
                      <a:pt x="546" y="371"/>
                      <a:pt x="546" y="371"/>
                      <a:pt x="546" y="371"/>
                    </a:cubicBezTo>
                    <a:cubicBezTo>
                      <a:pt x="544" y="371"/>
                      <a:pt x="542" y="370"/>
                      <a:pt x="540" y="370"/>
                    </a:cubicBezTo>
                    <a:cubicBezTo>
                      <a:pt x="533" y="370"/>
                      <a:pt x="527" y="374"/>
                      <a:pt x="524" y="378"/>
                    </a:cubicBezTo>
                    <a:cubicBezTo>
                      <a:pt x="509" y="373"/>
                      <a:pt x="509" y="373"/>
                      <a:pt x="509" y="373"/>
                    </a:cubicBezTo>
                    <a:cubicBezTo>
                      <a:pt x="298" y="309"/>
                      <a:pt x="298" y="309"/>
                      <a:pt x="298" y="309"/>
                    </a:cubicBezTo>
                    <a:cubicBezTo>
                      <a:pt x="284" y="305"/>
                      <a:pt x="284" y="305"/>
                      <a:pt x="284" y="305"/>
                    </a:cubicBezTo>
                    <a:cubicBezTo>
                      <a:pt x="245" y="293"/>
                      <a:pt x="245" y="293"/>
                      <a:pt x="245" y="293"/>
                    </a:cubicBezTo>
                    <a:cubicBezTo>
                      <a:pt x="245" y="567"/>
                      <a:pt x="245" y="567"/>
                      <a:pt x="245" y="567"/>
                    </a:cubicBezTo>
                    <a:cubicBezTo>
                      <a:pt x="245" y="666"/>
                      <a:pt x="245" y="666"/>
                      <a:pt x="245" y="666"/>
                    </a:cubicBezTo>
                    <a:cubicBezTo>
                      <a:pt x="245" y="1075"/>
                      <a:pt x="245" y="1075"/>
                      <a:pt x="245" y="1075"/>
                    </a:cubicBezTo>
                    <a:cubicBezTo>
                      <a:pt x="245" y="1078"/>
                      <a:pt x="245" y="1078"/>
                      <a:pt x="245" y="1078"/>
                    </a:cubicBezTo>
                    <a:cubicBezTo>
                      <a:pt x="245" y="1420"/>
                      <a:pt x="245" y="1420"/>
                      <a:pt x="245" y="1420"/>
                    </a:cubicBezTo>
                    <a:cubicBezTo>
                      <a:pt x="245" y="1456"/>
                      <a:pt x="245" y="1456"/>
                      <a:pt x="245" y="1456"/>
                    </a:cubicBezTo>
                    <a:cubicBezTo>
                      <a:pt x="245" y="1547"/>
                      <a:pt x="245" y="1547"/>
                      <a:pt x="245" y="1547"/>
                    </a:cubicBezTo>
                    <a:cubicBezTo>
                      <a:pt x="237" y="1551"/>
                      <a:pt x="237" y="1551"/>
                      <a:pt x="237" y="1551"/>
                    </a:cubicBezTo>
                    <a:cubicBezTo>
                      <a:pt x="235" y="1552"/>
                      <a:pt x="233" y="1553"/>
                      <a:pt x="232" y="1554"/>
                    </a:cubicBezTo>
                    <a:cubicBezTo>
                      <a:pt x="0" y="1424"/>
                      <a:pt x="0" y="1424"/>
                      <a:pt x="0" y="1424"/>
                    </a:cubicBezTo>
                    <a:cubicBezTo>
                      <a:pt x="0" y="6"/>
                      <a:pt x="0" y="6"/>
                      <a:pt x="0" y="6"/>
                    </a:cubicBezTo>
                    <a:cubicBezTo>
                      <a:pt x="2" y="6"/>
                      <a:pt x="5" y="6"/>
                      <a:pt x="7" y="5"/>
                    </a:cubicBezTo>
                    <a:cubicBezTo>
                      <a:pt x="19" y="0"/>
                      <a:pt x="19" y="0"/>
                      <a:pt x="19" y="0"/>
                    </a:cubicBezTo>
                    <a:cubicBezTo>
                      <a:pt x="1583" y="506"/>
                      <a:pt x="1583" y="506"/>
                      <a:pt x="1583" y="506"/>
                    </a:cubicBezTo>
                    <a:cubicBezTo>
                      <a:pt x="1350" y="605"/>
                      <a:pt x="1350" y="605"/>
                      <a:pt x="1350" y="605"/>
                    </a:cubicBezTo>
                    <a:cubicBezTo>
                      <a:pt x="1349" y="605"/>
                      <a:pt x="1349" y="605"/>
                      <a:pt x="1349" y="605"/>
                    </a:cubicBezTo>
                    <a:cubicBezTo>
                      <a:pt x="1344" y="599"/>
                      <a:pt x="1334" y="598"/>
                      <a:pt x="1327" y="601"/>
                    </a:cubicBezTo>
                    <a:cubicBezTo>
                      <a:pt x="1327" y="601"/>
                      <a:pt x="1327" y="601"/>
                      <a:pt x="1327" y="601"/>
                    </a:cubicBezTo>
                    <a:cubicBezTo>
                      <a:pt x="1546" y="508"/>
                      <a:pt x="1546" y="508"/>
                      <a:pt x="1546" y="508"/>
                    </a:cubicBezTo>
                    <a:cubicBezTo>
                      <a:pt x="16" y="13"/>
                      <a:pt x="16" y="13"/>
                      <a:pt x="16" y="13"/>
                    </a:cubicBezTo>
                    <a:cubicBezTo>
                      <a:pt x="16" y="1418"/>
                      <a:pt x="16" y="1418"/>
                      <a:pt x="16" y="1418"/>
                    </a:cubicBezTo>
                    <a:cubicBezTo>
                      <a:pt x="229" y="1537"/>
                      <a:pt x="229" y="1537"/>
                      <a:pt x="229" y="1537"/>
                    </a:cubicBezTo>
                    <a:cubicBezTo>
                      <a:pt x="229" y="293"/>
                      <a:pt x="229" y="293"/>
                      <a:pt x="229" y="293"/>
                    </a:cubicBezTo>
                    <a:cubicBezTo>
                      <a:pt x="229" y="289"/>
                      <a:pt x="231" y="285"/>
                      <a:pt x="236" y="283"/>
                    </a:cubicBezTo>
                    <a:cubicBezTo>
                      <a:pt x="240" y="281"/>
                      <a:pt x="246" y="280"/>
                      <a:pt x="251" y="28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2" id="192"/>
              <p:cNvSpPr/>
              <p:nvPr/>
            </p:nvSpPr>
            <p:spPr>
              <a:xfrm>
                <a:off x="685800" y="2078038"/>
                <a:ext cx="4117975" cy="1227138"/>
              </a:xfrm>
              <a:custGeom>
                <a:avLst/>
                <a:gdLst/>
                <a:ahLst/>
                <a:cxnLst/>
                <a:rect r="r" b="b" t="t" l="l"/>
                <a:pathLst>
                  <a:path w="2076" h="619" stroke="true" fill="norm" extrusionOk="true">
                    <a:moveTo>
                      <a:pt x="314" y="1"/>
                    </a:moveTo>
                    <a:cubicBezTo>
                      <a:pt x="2076" y="614"/>
                      <a:pt x="2076" y="614"/>
                      <a:pt x="2076" y="614"/>
                    </a:cubicBezTo>
                    <a:cubicBezTo>
                      <a:pt x="2072" y="612"/>
                      <a:pt x="2066" y="613"/>
                      <a:pt x="2062" y="615"/>
                    </a:cubicBezTo>
                    <a:cubicBezTo>
                      <a:pt x="2053" y="619"/>
                      <a:pt x="2053" y="619"/>
                      <a:pt x="2053" y="619"/>
                    </a:cubicBezTo>
                    <a:cubicBezTo>
                      <a:pt x="307" y="12"/>
                      <a:pt x="307" y="12"/>
                      <a:pt x="307" y="12"/>
                    </a:cubicBezTo>
                    <a:cubicBezTo>
                      <a:pt x="27" y="121"/>
                      <a:pt x="27" y="121"/>
                      <a:pt x="27" y="121"/>
                    </a:cubicBezTo>
                    <a:cubicBezTo>
                      <a:pt x="15" y="117"/>
                      <a:pt x="15" y="117"/>
                      <a:pt x="15" y="117"/>
                    </a:cubicBezTo>
                    <a:cubicBezTo>
                      <a:pt x="10" y="115"/>
                      <a:pt x="4" y="116"/>
                      <a:pt x="0" y="118"/>
                    </a:cubicBezTo>
                    <a:cubicBezTo>
                      <a:pt x="0" y="118"/>
                      <a:pt x="1" y="117"/>
                      <a:pt x="1" y="117"/>
                    </a:cubicBezTo>
                    <a:cubicBezTo>
                      <a:pt x="300" y="1"/>
                      <a:pt x="300" y="1"/>
                      <a:pt x="300" y="1"/>
                    </a:cubicBezTo>
                    <a:cubicBezTo>
                      <a:pt x="304" y="0"/>
                      <a:pt x="310" y="0"/>
                      <a:pt x="314" y="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3" id="193"/>
              <p:cNvSpPr/>
              <p:nvPr/>
            </p:nvSpPr>
            <p:spPr>
              <a:xfrm>
                <a:off x="669925" y="2306638"/>
                <a:ext cx="69850" cy="49213"/>
              </a:xfrm>
              <a:custGeom>
                <a:avLst/>
                <a:gdLst/>
                <a:ahLst/>
                <a:cxnLst/>
                <a:rect r="r" b="b" t="t" l="l"/>
                <a:pathLst>
                  <a:path w="35" h="25" stroke="true" fill="norm" extrusionOk="true">
                    <a:moveTo>
                      <a:pt x="0" y="14"/>
                    </a:moveTo>
                    <a:cubicBezTo>
                      <a:pt x="0" y="13"/>
                      <a:pt x="0" y="13"/>
                      <a:pt x="0" y="13"/>
                    </a:cubicBezTo>
                    <a:cubicBezTo>
                      <a:pt x="0" y="13"/>
                      <a:pt x="0" y="12"/>
                      <a:pt x="0" y="11"/>
                    </a:cubicBezTo>
                    <a:cubicBezTo>
                      <a:pt x="1" y="11"/>
                      <a:pt x="1" y="10"/>
                      <a:pt x="1" y="9"/>
                    </a:cubicBezTo>
                    <a:cubicBezTo>
                      <a:pt x="2" y="8"/>
                      <a:pt x="2" y="8"/>
                      <a:pt x="2" y="8"/>
                    </a:cubicBezTo>
                    <a:cubicBezTo>
                      <a:pt x="3" y="7"/>
                      <a:pt x="3" y="6"/>
                      <a:pt x="4" y="5"/>
                    </a:cubicBezTo>
                    <a:cubicBezTo>
                      <a:pt x="5" y="4"/>
                      <a:pt x="5" y="4"/>
                      <a:pt x="5" y="4"/>
                    </a:cubicBezTo>
                    <a:cubicBezTo>
                      <a:pt x="5" y="4"/>
                      <a:pt x="6" y="4"/>
                      <a:pt x="6" y="4"/>
                    </a:cubicBezTo>
                    <a:cubicBezTo>
                      <a:pt x="7" y="3"/>
                      <a:pt x="7" y="3"/>
                      <a:pt x="8" y="3"/>
                    </a:cubicBezTo>
                    <a:cubicBezTo>
                      <a:pt x="12" y="1"/>
                      <a:pt x="18" y="0"/>
                      <a:pt x="23" y="2"/>
                    </a:cubicBezTo>
                    <a:cubicBezTo>
                      <a:pt x="35" y="6"/>
                      <a:pt x="35" y="6"/>
                      <a:pt x="35" y="6"/>
                    </a:cubicBezTo>
                    <a:cubicBezTo>
                      <a:pt x="17" y="13"/>
                      <a:pt x="17" y="13"/>
                      <a:pt x="17" y="13"/>
                    </a:cubicBezTo>
                    <a:cubicBezTo>
                      <a:pt x="17" y="25"/>
                      <a:pt x="17" y="25"/>
                      <a:pt x="17" y="25"/>
                    </a:cubicBezTo>
                    <a:cubicBezTo>
                      <a:pt x="11" y="25"/>
                      <a:pt x="5" y="23"/>
                      <a:pt x="2" y="19"/>
                    </a:cubicBezTo>
                    <a:cubicBezTo>
                      <a:pt x="1" y="17"/>
                      <a:pt x="0" y="15"/>
                      <a:pt x="0" y="1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4" id="194"/>
              <p:cNvSpPr/>
              <p:nvPr/>
            </p:nvSpPr>
            <p:spPr>
              <a:xfrm>
                <a:off x="682625" y="2312988"/>
                <a:ext cx="3175" cy="1588"/>
              </a:xfrm>
              <a:custGeom>
                <a:avLst/>
                <a:gdLst/>
                <a:ahLst/>
                <a:cxnLst/>
                <a:rect r="r" b="b" t="t" l="l"/>
                <a:pathLst>
                  <a:path w="2" h="1" stroke="true" fill="norm" extrusionOk="true">
                    <a:moveTo>
                      <a:pt x="2" y="0"/>
                    </a:moveTo>
                    <a:cubicBezTo>
                      <a:pt x="1" y="0"/>
                      <a:pt x="1" y="0"/>
                      <a:pt x="0" y="1"/>
                    </a:cubicBezTo>
                    <a:cubicBezTo>
                      <a:pt x="1" y="0"/>
                      <a:pt x="1" y="0"/>
                      <a:pt x="2"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5" id="195"/>
              <p:cNvSpPr/>
              <p:nvPr/>
            </p:nvSpPr>
            <p:spPr>
              <a:xfrm>
                <a:off x="677863" y="2314576"/>
                <a:ext cx="1588" cy="1588"/>
              </a:xfrm>
              <a:custGeom>
                <a:avLst/>
                <a:gdLst/>
                <a:ahLst/>
                <a:cxnLst/>
                <a:rect r="r" b="b" t="t" l="l"/>
                <a:pathLst>
                  <a:path w="1" h="1" stroke="true" fill="norm" extrusionOk="true">
                    <a:moveTo>
                      <a:pt x="1" y="0"/>
                    </a:moveTo>
                    <a:lnTo>
                      <a:pt x="0" y="1"/>
                    </a:lnTo>
                    <a:lnTo>
                      <a:pt x="1"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6" id="196"/>
              <p:cNvSpPr/>
              <p:nvPr/>
            </p:nvSpPr>
            <p:spPr>
              <a:xfrm>
                <a:off x="671513" y="2322513"/>
                <a:ext cx="3175" cy="1588"/>
              </a:xfrm>
              <a:custGeom>
                <a:avLst/>
                <a:gdLst/>
                <a:ahLst/>
                <a:cxnLst/>
                <a:rect r="r" b="b" t="t" l="l"/>
                <a:pathLst>
                  <a:path w="1" h="1" stroke="true" fill="norm" extrusionOk="true">
                    <a:moveTo>
                      <a:pt x="1" y="0"/>
                    </a:moveTo>
                    <a:cubicBezTo>
                      <a:pt x="1" y="0"/>
                      <a:pt x="1" y="0"/>
                      <a:pt x="0" y="1"/>
                    </a:cubicBezTo>
                    <a:cubicBezTo>
                      <a:pt x="1" y="0"/>
                      <a:pt x="1" y="0"/>
                      <a:pt x="1"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7" id="197"/>
              <p:cNvSpPr/>
              <p:nvPr/>
            </p:nvSpPr>
            <p:spPr>
              <a:xfrm>
                <a:off x="669925" y="2333626"/>
                <a:ext cx="500063" cy="3122613"/>
              </a:xfrm>
              <a:custGeom>
                <a:avLst/>
                <a:gdLst/>
                <a:ahLst/>
                <a:cxnLst/>
                <a:rect r="r" b="b" t="t" l="l"/>
                <a:pathLst>
                  <a:path w="252" h="1576" stroke="true" fill="norm" extrusionOk="true">
                    <a:moveTo>
                      <a:pt x="249" y="1559"/>
                    </a:moveTo>
                    <a:cubicBezTo>
                      <a:pt x="245" y="1563"/>
                      <a:pt x="245" y="1568"/>
                      <a:pt x="248" y="1573"/>
                    </a:cubicBezTo>
                    <a:cubicBezTo>
                      <a:pt x="249" y="1574"/>
                      <a:pt x="251" y="1575"/>
                      <a:pt x="252" y="1576"/>
                    </a:cubicBezTo>
                    <a:cubicBezTo>
                      <a:pt x="7" y="1439"/>
                      <a:pt x="7" y="1439"/>
                      <a:pt x="7" y="1439"/>
                    </a:cubicBezTo>
                    <a:cubicBezTo>
                      <a:pt x="3" y="1436"/>
                      <a:pt x="0" y="1433"/>
                      <a:pt x="0" y="1429"/>
                    </a:cubicBezTo>
                    <a:cubicBezTo>
                      <a:pt x="0" y="0"/>
                      <a:pt x="0" y="0"/>
                      <a:pt x="0" y="0"/>
                    </a:cubicBezTo>
                    <a:cubicBezTo>
                      <a:pt x="0" y="1"/>
                      <a:pt x="1" y="3"/>
                      <a:pt x="2" y="5"/>
                    </a:cubicBezTo>
                    <a:cubicBezTo>
                      <a:pt x="5" y="9"/>
                      <a:pt x="11" y="11"/>
                      <a:pt x="17" y="11"/>
                    </a:cubicBezTo>
                    <a:cubicBezTo>
                      <a:pt x="17" y="1429"/>
                      <a:pt x="17" y="1429"/>
                      <a:pt x="17" y="1429"/>
                    </a:cubicBezTo>
                    <a:lnTo>
                      <a:pt x="249" y="1559"/>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8" id="198"/>
              <p:cNvSpPr/>
              <p:nvPr/>
            </p:nvSpPr>
            <p:spPr>
              <a:xfrm>
                <a:off x="669925" y="2328863"/>
                <a:ext cx="0" cy="3175"/>
              </a:xfrm>
              <a:custGeom>
                <a:avLst/>
                <a:gdLst/>
                <a:ahLst/>
                <a:cxnLst/>
                <a:rect r="r" b="b" t="t" l="l"/>
                <a:pathLst>
                  <a:path w="0" h="2" stroke="true" fill="norm" extrusionOk="true">
                    <a:moveTo>
                      <a:pt x="0" y="0"/>
                    </a:moveTo>
                    <a:cubicBezTo>
                      <a:pt x="0" y="1"/>
                      <a:pt x="0" y="2"/>
                      <a:pt x="0" y="2"/>
                    </a:cubicBezTo>
                    <a:cubicBezTo>
                      <a:pt x="0" y="2"/>
                      <a:pt x="0" y="1"/>
                      <a:pt x="0"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9" id="199"/>
              <p:cNvSpPr/>
              <p:nvPr/>
            </p:nvSpPr>
            <p:spPr>
              <a:xfrm>
                <a:off x="9159875" y="4408488"/>
                <a:ext cx="2073275" cy="1911350"/>
              </a:xfrm>
              <a:custGeom>
                <a:avLst/>
                <a:gdLst/>
                <a:ahLst/>
                <a:cxnLst/>
                <a:rect r="r" b="b" t="t" l="l"/>
                <a:pathLst>
                  <a:path w="1045" h="965" stroke="true" fill="norm" extrusionOk="true">
                    <a:moveTo>
                      <a:pt x="301" y="426"/>
                    </a:moveTo>
                    <a:cubicBezTo>
                      <a:pt x="307" y="423"/>
                      <a:pt x="307" y="423"/>
                      <a:pt x="307" y="423"/>
                    </a:cubicBezTo>
                    <a:cubicBezTo>
                      <a:pt x="305" y="424"/>
                      <a:pt x="303" y="425"/>
                      <a:pt x="301" y="426"/>
                    </a:cubicBezTo>
                    <a:moveTo>
                      <a:pt x="744" y="643"/>
                    </a:moveTo>
                    <a:cubicBezTo>
                      <a:pt x="406" y="497"/>
                      <a:pt x="406" y="497"/>
                      <a:pt x="406" y="497"/>
                    </a:cubicBezTo>
                    <a:cubicBezTo>
                      <a:pt x="734" y="308"/>
                      <a:pt x="734" y="308"/>
                      <a:pt x="734" y="308"/>
                    </a:cubicBezTo>
                    <a:cubicBezTo>
                      <a:pt x="744" y="643"/>
                      <a:pt x="744" y="643"/>
                      <a:pt x="744" y="643"/>
                    </a:cubicBezTo>
                    <a:moveTo>
                      <a:pt x="861" y="0"/>
                    </a:moveTo>
                    <a:cubicBezTo>
                      <a:pt x="860" y="0"/>
                      <a:pt x="860" y="0"/>
                      <a:pt x="859" y="0"/>
                    </a:cubicBezTo>
                    <a:cubicBezTo>
                      <a:pt x="859" y="1"/>
                      <a:pt x="859" y="1"/>
                      <a:pt x="859" y="1"/>
                    </a:cubicBezTo>
                    <a:cubicBezTo>
                      <a:pt x="858" y="1"/>
                      <a:pt x="857" y="1"/>
                      <a:pt x="856" y="1"/>
                    </a:cubicBezTo>
                    <a:cubicBezTo>
                      <a:pt x="856" y="1"/>
                      <a:pt x="856" y="1"/>
                      <a:pt x="856" y="1"/>
                    </a:cubicBezTo>
                    <a:cubicBezTo>
                      <a:pt x="856" y="2"/>
                      <a:pt x="856" y="2"/>
                      <a:pt x="856" y="2"/>
                    </a:cubicBezTo>
                    <a:cubicBezTo>
                      <a:pt x="12" y="441"/>
                      <a:pt x="12" y="441"/>
                      <a:pt x="12" y="441"/>
                    </a:cubicBezTo>
                    <a:cubicBezTo>
                      <a:pt x="9" y="442"/>
                      <a:pt x="8" y="444"/>
                      <a:pt x="8" y="446"/>
                    </a:cubicBezTo>
                    <a:cubicBezTo>
                      <a:pt x="0" y="579"/>
                      <a:pt x="0" y="579"/>
                      <a:pt x="0" y="579"/>
                    </a:cubicBezTo>
                    <a:cubicBezTo>
                      <a:pt x="0" y="579"/>
                      <a:pt x="0" y="579"/>
                      <a:pt x="0" y="579"/>
                    </a:cubicBezTo>
                    <a:cubicBezTo>
                      <a:pt x="0" y="579"/>
                      <a:pt x="0" y="579"/>
                      <a:pt x="0" y="579"/>
                    </a:cubicBezTo>
                    <a:cubicBezTo>
                      <a:pt x="0" y="580"/>
                      <a:pt x="0" y="580"/>
                      <a:pt x="0" y="581"/>
                    </a:cubicBezTo>
                    <a:cubicBezTo>
                      <a:pt x="0" y="581"/>
                      <a:pt x="0" y="581"/>
                      <a:pt x="0" y="581"/>
                    </a:cubicBezTo>
                    <a:cubicBezTo>
                      <a:pt x="1" y="582"/>
                      <a:pt x="1" y="582"/>
                      <a:pt x="2" y="583"/>
                    </a:cubicBezTo>
                    <a:cubicBezTo>
                      <a:pt x="2" y="583"/>
                      <a:pt x="2" y="583"/>
                      <a:pt x="2" y="583"/>
                    </a:cubicBezTo>
                    <a:cubicBezTo>
                      <a:pt x="2" y="584"/>
                      <a:pt x="3" y="584"/>
                      <a:pt x="4" y="584"/>
                    </a:cubicBezTo>
                    <a:cubicBezTo>
                      <a:pt x="4" y="584"/>
                      <a:pt x="4" y="584"/>
                      <a:pt x="4" y="584"/>
                    </a:cubicBezTo>
                    <a:cubicBezTo>
                      <a:pt x="4" y="584"/>
                      <a:pt x="4" y="584"/>
                      <a:pt x="4" y="584"/>
                    </a:cubicBezTo>
                    <a:cubicBezTo>
                      <a:pt x="883" y="964"/>
                      <a:pt x="883" y="964"/>
                      <a:pt x="883" y="964"/>
                    </a:cubicBezTo>
                    <a:cubicBezTo>
                      <a:pt x="883" y="964"/>
                      <a:pt x="884" y="964"/>
                      <a:pt x="885" y="964"/>
                    </a:cubicBezTo>
                    <a:cubicBezTo>
                      <a:pt x="886" y="964"/>
                      <a:pt x="886" y="965"/>
                      <a:pt x="887" y="965"/>
                    </a:cubicBezTo>
                    <a:cubicBezTo>
                      <a:pt x="888" y="965"/>
                      <a:pt x="889" y="964"/>
                      <a:pt x="890" y="964"/>
                    </a:cubicBezTo>
                    <a:cubicBezTo>
                      <a:pt x="1040" y="917"/>
                      <a:pt x="1040" y="917"/>
                      <a:pt x="1040" y="917"/>
                    </a:cubicBezTo>
                    <a:cubicBezTo>
                      <a:pt x="1040" y="917"/>
                      <a:pt x="1040" y="917"/>
                      <a:pt x="1040" y="917"/>
                    </a:cubicBezTo>
                    <a:cubicBezTo>
                      <a:pt x="1040" y="916"/>
                      <a:pt x="1040" y="916"/>
                      <a:pt x="1040" y="916"/>
                    </a:cubicBezTo>
                    <a:cubicBezTo>
                      <a:pt x="1041" y="916"/>
                      <a:pt x="1042" y="916"/>
                      <a:pt x="1043" y="915"/>
                    </a:cubicBezTo>
                    <a:cubicBezTo>
                      <a:pt x="1043" y="915"/>
                      <a:pt x="1043" y="915"/>
                      <a:pt x="1043" y="915"/>
                    </a:cubicBezTo>
                    <a:cubicBezTo>
                      <a:pt x="1044" y="914"/>
                      <a:pt x="1044" y="914"/>
                      <a:pt x="1045" y="913"/>
                    </a:cubicBezTo>
                    <a:cubicBezTo>
                      <a:pt x="1045" y="913"/>
                      <a:pt x="1045" y="913"/>
                      <a:pt x="1045" y="913"/>
                    </a:cubicBezTo>
                    <a:cubicBezTo>
                      <a:pt x="1045" y="912"/>
                      <a:pt x="1045" y="912"/>
                      <a:pt x="1045" y="911"/>
                    </a:cubicBezTo>
                    <a:cubicBezTo>
                      <a:pt x="1045" y="911"/>
                      <a:pt x="1045" y="911"/>
                      <a:pt x="1045" y="911"/>
                    </a:cubicBezTo>
                    <a:cubicBezTo>
                      <a:pt x="1045" y="911"/>
                      <a:pt x="1045" y="911"/>
                      <a:pt x="1045" y="911"/>
                    </a:cubicBezTo>
                    <a:cubicBezTo>
                      <a:pt x="1021" y="72"/>
                      <a:pt x="1021" y="72"/>
                      <a:pt x="1021" y="72"/>
                    </a:cubicBezTo>
                    <a:cubicBezTo>
                      <a:pt x="1021" y="70"/>
                      <a:pt x="1019" y="68"/>
                      <a:pt x="1017" y="67"/>
                    </a:cubicBezTo>
                    <a:cubicBezTo>
                      <a:pt x="865" y="1"/>
                      <a:pt x="865" y="1"/>
                      <a:pt x="865" y="1"/>
                    </a:cubicBezTo>
                    <a:cubicBezTo>
                      <a:pt x="864" y="1"/>
                      <a:pt x="863" y="1"/>
                      <a:pt x="862" y="0"/>
                    </a:cubicBezTo>
                    <a:cubicBezTo>
                      <a:pt x="862" y="0"/>
                      <a:pt x="862" y="0"/>
                      <a:pt x="862" y="0"/>
                    </a:cubicBezTo>
                    <a:cubicBezTo>
                      <a:pt x="861" y="0"/>
                      <a:pt x="861" y="0"/>
                      <a:pt x="861" y="0"/>
                    </a:cubicBezTo>
                  </a:path>
                </a:pathLst>
              </a:custGeom>
              <a:solidFill>
                <a:schemeClr val="accent3">
                  <a:alpha val="60000"/>
                </a:schemeClr>
              </a:solidFill>
            </p:spPr>
            <p:txBody>
              <a:bodyPr vert="horz" anchor="t" wrap="square" tIns="45720" lIns="91440" bIns="45720" rIns="91440">
                <a:prstTxWarp prst="textNoShape">
                  <a:avLst/>
                </a:prstTxWarp>
                <a:normAutofit/>
              </a:bodyPr>
              <a:p>
                <a:pPr algn="l" marL="0"/>
              </a:p>
            </p:txBody>
          </p:sp>
          <p:sp>
            <p:nvSpPr>
              <p:cNvPr name="Freeform 200" id="200"/>
              <p:cNvSpPr/>
              <p:nvPr/>
            </p:nvSpPr>
            <p:spPr>
              <a:xfrm>
                <a:off x="10875963" y="5683251"/>
                <a:ext cx="103188" cy="42863"/>
              </a:xfrm>
              <a:custGeom>
                <a:avLst/>
                <a:gdLst/>
                <a:ahLst/>
                <a:cxnLst/>
                <a:rect r="r" b="b" t="t" l="l"/>
                <a:pathLst>
                  <a:path w="52" h="22" stroke="true" fill="norm" extrusionOk="true">
                    <a:moveTo>
                      <a:pt x="2" y="0"/>
                    </a:moveTo>
                    <a:cubicBezTo>
                      <a:pt x="52" y="22"/>
                      <a:pt x="52" y="22"/>
                      <a:pt x="52" y="22"/>
                    </a:cubicBezTo>
                    <a:cubicBezTo>
                      <a:pt x="44" y="22"/>
                      <a:pt x="35" y="21"/>
                      <a:pt x="27" y="19"/>
                    </a:cubicBezTo>
                    <a:cubicBezTo>
                      <a:pt x="25" y="19"/>
                      <a:pt x="6" y="11"/>
                      <a:pt x="0" y="4"/>
                    </a:cubicBezTo>
                    <a:cubicBezTo>
                      <a:pt x="1" y="3"/>
                      <a:pt x="1" y="2"/>
                      <a:pt x="2" y="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01" id="201"/>
              <p:cNvSpPr/>
              <p:nvPr/>
            </p:nvSpPr>
            <p:spPr>
              <a:xfrm>
                <a:off x="10747375" y="5792788"/>
                <a:ext cx="11113" cy="7938"/>
              </a:xfrm>
              <a:custGeom>
                <a:avLst/>
                <a:gdLst/>
                <a:ahLst/>
                <a:cxnLst/>
                <a:rect r="r" b="b" t="t" l="l"/>
                <a:pathLst>
                  <a:path w="6" h="4" stroke="true" fill="norm" extrusionOk="true">
                    <a:moveTo>
                      <a:pt x="3" y="0"/>
                    </a:moveTo>
                    <a:cubicBezTo>
                      <a:pt x="4" y="1"/>
                      <a:pt x="5" y="2"/>
                      <a:pt x="6" y="2"/>
                    </a:cubicBezTo>
                    <a:cubicBezTo>
                      <a:pt x="0" y="4"/>
                      <a:pt x="0" y="4"/>
                      <a:pt x="0" y="4"/>
                    </a:cubicBezTo>
                    <a:cubicBezTo>
                      <a:pt x="1" y="3"/>
                      <a:pt x="2" y="2"/>
                      <a:pt x="3" y="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02" id="202"/>
              <p:cNvSpPr/>
              <p:nvPr/>
            </p:nvSpPr>
            <p:spPr>
              <a:xfrm>
                <a:off x="10712450" y="5619751"/>
                <a:ext cx="147638" cy="101600"/>
              </a:xfrm>
              <a:custGeom>
                <a:avLst/>
                <a:gdLst/>
                <a:ahLst/>
                <a:cxnLst/>
                <a:rect r="r" b="b" t="t" l="l"/>
                <a:pathLst>
                  <a:path w="74" h="52" stroke="true" fill="norm" extrusionOk="true">
                    <a:moveTo>
                      <a:pt x="9" y="0"/>
                    </a:moveTo>
                    <a:cubicBezTo>
                      <a:pt x="74" y="28"/>
                      <a:pt x="74" y="28"/>
                      <a:pt x="74" y="28"/>
                    </a:cubicBezTo>
                    <a:cubicBezTo>
                      <a:pt x="73" y="30"/>
                      <a:pt x="73" y="33"/>
                      <a:pt x="74" y="35"/>
                    </a:cubicBezTo>
                    <a:cubicBezTo>
                      <a:pt x="58" y="52"/>
                      <a:pt x="0" y="30"/>
                      <a:pt x="4" y="12"/>
                    </a:cubicBezTo>
                    <a:cubicBezTo>
                      <a:pt x="5" y="11"/>
                      <a:pt x="4" y="10"/>
                      <a:pt x="2" y="9"/>
                    </a:cubicBezTo>
                    <a:lnTo>
                      <a:pt x="9" y="0"/>
                    </a:ln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03" id="203"/>
              <p:cNvSpPr/>
              <p:nvPr/>
            </p:nvSpPr>
            <p:spPr>
              <a:xfrm>
                <a:off x="8999538" y="3960813"/>
                <a:ext cx="1735138" cy="1365250"/>
              </a:xfrm>
              <a:custGeom>
                <a:avLst/>
                <a:gdLst/>
                <a:ahLst/>
                <a:cxnLst/>
                <a:rect r="r" b="b" t="t" l="l"/>
                <a:pathLst>
                  <a:path w="875" h="689" stroke="true" fill="norm" extrusionOk="true">
                    <a:moveTo>
                      <a:pt x="834" y="0"/>
                    </a:moveTo>
                    <a:cubicBezTo>
                      <a:pt x="875" y="689"/>
                      <a:pt x="875" y="689"/>
                      <a:pt x="875" y="689"/>
                    </a:cubicBezTo>
                    <a:cubicBezTo>
                      <a:pt x="743" y="632"/>
                      <a:pt x="743" y="632"/>
                      <a:pt x="743" y="632"/>
                    </a:cubicBezTo>
                    <a:cubicBezTo>
                      <a:pt x="732" y="269"/>
                      <a:pt x="732" y="269"/>
                      <a:pt x="732" y="269"/>
                    </a:cubicBezTo>
                    <a:cubicBezTo>
                      <a:pt x="732" y="268"/>
                      <a:pt x="732" y="268"/>
                      <a:pt x="732" y="268"/>
                    </a:cubicBezTo>
                    <a:cubicBezTo>
                      <a:pt x="732" y="268"/>
                      <a:pt x="732" y="268"/>
                      <a:pt x="732" y="268"/>
                    </a:cubicBezTo>
                    <a:cubicBezTo>
                      <a:pt x="734" y="156"/>
                      <a:pt x="734" y="156"/>
                      <a:pt x="734" y="156"/>
                    </a:cubicBezTo>
                    <a:cubicBezTo>
                      <a:pt x="734" y="153"/>
                      <a:pt x="732" y="151"/>
                      <a:pt x="729" y="150"/>
                    </a:cubicBezTo>
                    <a:cubicBezTo>
                      <a:pt x="726" y="149"/>
                      <a:pt x="722" y="149"/>
                      <a:pt x="720" y="151"/>
                    </a:cubicBezTo>
                    <a:cubicBezTo>
                      <a:pt x="0" y="547"/>
                      <a:pt x="0" y="547"/>
                      <a:pt x="0" y="547"/>
                    </a:cubicBezTo>
                    <a:cubicBezTo>
                      <a:pt x="7" y="431"/>
                      <a:pt x="7" y="431"/>
                      <a:pt x="7" y="431"/>
                    </a:cubicBezTo>
                    <a:lnTo>
                      <a:pt x="834" y="0"/>
                    </a:lnTo>
                    <a:close/>
                  </a:path>
                </a:pathLst>
              </a:custGeom>
              <a:solidFill>
                <a:srgbClr val="B1B2D9"/>
              </a:solidFill>
            </p:spPr>
            <p:txBody>
              <a:bodyPr vert="horz" anchor="t" wrap="square" tIns="45720" lIns="91440" bIns="45720" rIns="91440">
                <a:prstTxWarp prst="textNoShape">
                  <a:avLst/>
                </a:prstTxWarp>
                <a:normAutofit/>
              </a:bodyPr>
              <a:p>
                <a:pPr algn="l" marL="0"/>
              </a:p>
            </p:txBody>
          </p:sp>
          <p:sp>
            <p:nvSpPr>
              <p:cNvPr name="Freeform 204" id="204"/>
              <p:cNvSpPr/>
              <p:nvPr/>
            </p:nvSpPr>
            <p:spPr>
              <a:xfrm>
                <a:off x="10702925" y="5764213"/>
                <a:ext cx="76200" cy="42863"/>
              </a:xfrm>
              <a:custGeom>
                <a:avLst/>
                <a:gdLst/>
                <a:ahLst/>
                <a:cxnLst/>
                <a:rect r="r" b="b" t="t" l="l"/>
                <a:pathLst>
                  <a:path w="38" h="22" stroke="true" fill="norm" extrusionOk="true">
                    <a:moveTo>
                      <a:pt x="29" y="5"/>
                    </a:moveTo>
                    <a:cubicBezTo>
                      <a:pt x="29" y="8"/>
                      <a:pt x="33" y="11"/>
                      <a:pt x="38" y="14"/>
                    </a:cubicBezTo>
                    <a:cubicBezTo>
                      <a:pt x="28" y="17"/>
                      <a:pt x="28" y="17"/>
                      <a:pt x="28" y="17"/>
                    </a:cubicBezTo>
                    <a:cubicBezTo>
                      <a:pt x="27" y="17"/>
                      <a:pt x="26" y="16"/>
                      <a:pt x="25" y="15"/>
                    </a:cubicBezTo>
                    <a:cubicBezTo>
                      <a:pt x="24" y="17"/>
                      <a:pt x="23" y="18"/>
                      <a:pt x="22" y="19"/>
                    </a:cubicBezTo>
                    <a:cubicBezTo>
                      <a:pt x="10" y="22"/>
                      <a:pt x="10" y="22"/>
                      <a:pt x="10" y="22"/>
                    </a:cubicBezTo>
                    <a:cubicBezTo>
                      <a:pt x="0" y="18"/>
                      <a:pt x="0" y="18"/>
                      <a:pt x="0" y="18"/>
                    </a:cubicBezTo>
                    <a:cubicBezTo>
                      <a:pt x="10" y="17"/>
                      <a:pt x="18" y="13"/>
                      <a:pt x="20" y="4"/>
                    </a:cubicBezTo>
                    <a:cubicBezTo>
                      <a:pt x="21" y="0"/>
                      <a:pt x="29" y="1"/>
                      <a:pt x="29" y="5"/>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05" id="205"/>
              <p:cNvSpPr/>
              <p:nvPr/>
            </p:nvSpPr>
            <p:spPr>
              <a:xfrm>
                <a:off x="10561638" y="5735638"/>
                <a:ext cx="14288" cy="7938"/>
              </a:xfrm>
              <a:custGeom>
                <a:avLst/>
                <a:gdLst/>
                <a:ahLst/>
                <a:cxnLst/>
                <a:rect r="r" b="b" t="t" l="l"/>
                <a:pathLst>
                  <a:path w="7" h="4" stroke="true" fill="norm" extrusionOk="true">
                    <a:moveTo>
                      <a:pt x="0" y="1"/>
                    </a:moveTo>
                    <a:cubicBezTo>
                      <a:pt x="3" y="0"/>
                      <a:pt x="7" y="2"/>
                      <a:pt x="7" y="4"/>
                    </a:cubicBezTo>
                    <a:lnTo>
                      <a:pt x="0" y="1"/>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06" id="206"/>
              <p:cNvSpPr/>
              <p:nvPr/>
            </p:nvSpPr>
            <p:spPr>
              <a:xfrm>
                <a:off x="10506075" y="5524500"/>
                <a:ext cx="138113" cy="71438"/>
              </a:xfrm>
              <a:custGeom>
                <a:avLst/>
                <a:gdLst/>
                <a:ahLst/>
                <a:cxnLst/>
                <a:rect r="r" b="b" t="t" l="l"/>
                <a:pathLst>
                  <a:path w="69" h="36" stroke="true" fill="norm" extrusionOk="true">
                    <a:moveTo>
                      <a:pt x="2" y="0"/>
                    </a:moveTo>
                    <a:cubicBezTo>
                      <a:pt x="69" y="29"/>
                      <a:pt x="69" y="29"/>
                      <a:pt x="69" y="29"/>
                    </a:cubicBezTo>
                    <a:cubicBezTo>
                      <a:pt x="54" y="36"/>
                      <a:pt x="31" y="29"/>
                      <a:pt x="18" y="23"/>
                    </a:cubicBezTo>
                    <a:cubicBezTo>
                      <a:pt x="9" y="18"/>
                      <a:pt x="5" y="11"/>
                      <a:pt x="1" y="3"/>
                    </a:cubicBezTo>
                    <a:cubicBezTo>
                      <a:pt x="1" y="3"/>
                      <a:pt x="1" y="2"/>
                      <a:pt x="0" y="2"/>
                    </a:cubicBezTo>
                    <a:lnTo>
                      <a:pt x="2" y="0"/>
                    </a:ln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07" id="207"/>
              <p:cNvSpPr/>
              <p:nvPr/>
            </p:nvSpPr>
            <p:spPr>
              <a:xfrm>
                <a:off x="9502775" y="3960813"/>
                <a:ext cx="1498600" cy="1746250"/>
              </a:xfrm>
              <a:custGeom>
                <a:avLst/>
                <a:gdLst/>
                <a:ahLst/>
                <a:cxnLst/>
                <a:rect r="r" b="b" t="t" l="l"/>
                <a:pathLst>
                  <a:path w="755" h="881" stroke="true" fill="norm" extrusionOk="true">
                    <a:moveTo>
                      <a:pt x="476" y="641"/>
                    </a:moveTo>
                    <a:cubicBezTo>
                      <a:pt x="626" y="706"/>
                      <a:pt x="626" y="706"/>
                      <a:pt x="626" y="706"/>
                    </a:cubicBezTo>
                    <a:cubicBezTo>
                      <a:pt x="629" y="707"/>
                      <a:pt x="633" y="707"/>
                      <a:pt x="635" y="706"/>
                    </a:cubicBezTo>
                    <a:cubicBezTo>
                      <a:pt x="638" y="705"/>
                      <a:pt x="640" y="702"/>
                      <a:pt x="639" y="700"/>
                    </a:cubicBezTo>
                    <a:cubicBezTo>
                      <a:pt x="598" y="0"/>
                      <a:pt x="598" y="0"/>
                      <a:pt x="598" y="0"/>
                    </a:cubicBezTo>
                    <a:cubicBezTo>
                      <a:pt x="731" y="58"/>
                      <a:pt x="731" y="58"/>
                      <a:pt x="731" y="58"/>
                    </a:cubicBezTo>
                    <a:cubicBezTo>
                      <a:pt x="755" y="881"/>
                      <a:pt x="755" y="881"/>
                      <a:pt x="755" y="881"/>
                    </a:cubicBezTo>
                    <a:cubicBezTo>
                      <a:pt x="0" y="555"/>
                      <a:pt x="0" y="555"/>
                      <a:pt x="0" y="555"/>
                    </a:cubicBezTo>
                    <a:cubicBezTo>
                      <a:pt x="119" y="487"/>
                      <a:pt x="119" y="487"/>
                      <a:pt x="119" y="487"/>
                    </a:cubicBezTo>
                    <a:cubicBezTo>
                      <a:pt x="476" y="641"/>
                      <a:pt x="476" y="641"/>
                      <a:pt x="476" y="641"/>
                    </a:cubicBezTo>
                    <a:close/>
                  </a:path>
                </a:pathLst>
              </a:custGeom>
              <a:solidFill>
                <a:schemeClr val="accent2"/>
              </a:solidFill>
            </p:spPr>
            <p:txBody>
              <a:bodyPr vert="horz" anchor="t" wrap="square" tIns="45720" lIns="91440" bIns="45720" rIns="91440">
                <a:prstTxWarp prst="textNoShape">
                  <a:avLst/>
                </a:prstTxWarp>
                <a:normAutofit/>
              </a:bodyPr>
              <a:p>
                <a:pPr algn="l" marL="0"/>
              </a:p>
            </p:txBody>
          </p:sp>
          <p:sp>
            <p:nvSpPr>
              <p:cNvPr name="Freeform 208" id="208"/>
              <p:cNvSpPr/>
              <p:nvPr/>
            </p:nvSpPr>
            <p:spPr>
              <a:xfrm>
                <a:off x="10404475" y="4295775"/>
                <a:ext cx="15875" cy="11113"/>
              </a:xfrm>
              <a:custGeom>
                <a:avLst/>
                <a:gdLst/>
                <a:ahLst/>
                <a:cxnLst/>
                <a:rect r="r" b="b" t="t" l="l"/>
                <a:pathLst>
                  <a:path w="8" h="6" stroke="true" fill="norm" extrusionOk="true">
                    <a:moveTo>
                      <a:pt x="0" y="4"/>
                    </a:moveTo>
                    <a:cubicBezTo>
                      <a:pt x="8" y="0"/>
                      <a:pt x="8" y="0"/>
                      <a:pt x="8" y="0"/>
                    </a:cubicBezTo>
                    <a:cubicBezTo>
                      <a:pt x="8" y="6"/>
                      <a:pt x="8" y="6"/>
                      <a:pt x="8" y="6"/>
                    </a:cubicBezTo>
                    <a:cubicBezTo>
                      <a:pt x="5" y="5"/>
                      <a:pt x="3" y="5"/>
                      <a:pt x="0" y="4"/>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09" id="209"/>
              <p:cNvSpPr/>
              <p:nvPr/>
            </p:nvSpPr>
            <p:spPr>
              <a:xfrm>
                <a:off x="10128250" y="4386263"/>
                <a:ext cx="292100" cy="111125"/>
              </a:xfrm>
              <a:custGeom>
                <a:avLst/>
                <a:gdLst/>
                <a:ahLst/>
                <a:cxnLst/>
                <a:rect r="r" b="b" t="t" l="l"/>
                <a:pathLst>
                  <a:path w="147" h="56" stroke="true" fill="norm" extrusionOk="true">
                    <a:moveTo>
                      <a:pt x="63" y="1"/>
                    </a:moveTo>
                    <a:cubicBezTo>
                      <a:pt x="82" y="6"/>
                      <a:pt x="112" y="10"/>
                      <a:pt x="126" y="0"/>
                    </a:cubicBezTo>
                    <a:cubicBezTo>
                      <a:pt x="131" y="4"/>
                      <a:pt x="138" y="7"/>
                      <a:pt x="147" y="9"/>
                    </a:cubicBezTo>
                    <a:cubicBezTo>
                      <a:pt x="146" y="33"/>
                      <a:pt x="146" y="33"/>
                      <a:pt x="146" y="33"/>
                    </a:cubicBezTo>
                    <a:cubicBezTo>
                      <a:pt x="146" y="33"/>
                      <a:pt x="145" y="34"/>
                      <a:pt x="145" y="34"/>
                    </a:cubicBezTo>
                    <a:cubicBezTo>
                      <a:pt x="134" y="49"/>
                      <a:pt x="119" y="56"/>
                      <a:pt x="97" y="49"/>
                    </a:cubicBezTo>
                    <a:cubicBezTo>
                      <a:pt x="92" y="48"/>
                      <a:pt x="85" y="46"/>
                      <a:pt x="81" y="43"/>
                    </a:cubicBezTo>
                    <a:cubicBezTo>
                      <a:pt x="76" y="39"/>
                      <a:pt x="77" y="35"/>
                      <a:pt x="79" y="31"/>
                    </a:cubicBezTo>
                    <a:cubicBezTo>
                      <a:pt x="80" y="29"/>
                      <a:pt x="80" y="27"/>
                      <a:pt x="81" y="25"/>
                    </a:cubicBezTo>
                    <a:cubicBezTo>
                      <a:pt x="83" y="20"/>
                      <a:pt x="73" y="18"/>
                      <a:pt x="71" y="23"/>
                    </a:cubicBezTo>
                    <a:cubicBezTo>
                      <a:pt x="64" y="40"/>
                      <a:pt x="46" y="47"/>
                      <a:pt x="23" y="42"/>
                    </a:cubicBezTo>
                    <a:cubicBezTo>
                      <a:pt x="16" y="40"/>
                      <a:pt x="9" y="39"/>
                      <a:pt x="3" y="36"/>
                    </a:cubicBezTo>
                    <a:cubicBezTo>
                      <a:pt x="2" y="36"/>
                      <a:pt x="1" y="35"/>
                      <a:pt x="0" y="35"/>
                    </a:cubicBezTo>
                    <a:cubicBezTo>
                      <a:pt x="61" y="1"/>
                      <a:pt x="61" y="1"/>
                      <a:pt x="61" y="1"/>
                    </a:cubicBezTo>
                    <a:cubicBezTo>
                      <a:pt x="62" y="1"/>
                      <a:pt x="62" y="1"/>
                      <a:pt x="63" y="1"/>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10" id="210"/>
              <p:cNvSpPr/>
              <p:nvPr/>
            </p:nvSpPr>
            <p:spPr>
              <a:xfrm>
                <a:off x="10271125" y="4303713"/>
                <a:ext cx="149225" cy="85725"/>
              </a:xfrm>
              <a:custGeom>
                <a:avLst/>
                <a:gdLst/>
                <a:ahLst/>
                <a:cxnLst/>
                <a:rect r="r" b="b" t="t" l="l"/>
                <a:pathLst>
                  <a:path w="75" h="43" stroke="true" fill="norm" extrusionOk="true">
                    <a:moveTo>
                      <a:pt x="62" y="25"/>
                    </a:moveTo>
                    <a:cubicBezTo>
                      <a:pt x="63" y="22"/>
                      <a:pt x="56" y="19"/>
                      <a:pt x="53" y="22"/>
                    </a:cubicBezTo>
                    <a:cubicBezTo>
                      <a:pt x="49" y="26"/>
                      <a:pt x="48" y="30"/>
                      <a:pt x="48" y="33"/>
                    </a:cubicBezTo>
                    <a:cubicBezTo>
                      <a:pt x="41" y="43"/>
                      <a:pt x="19" y="42"/>
                      <a:pt x="0" y="37"/>
                    </a:cubicBezTo>
                    <a:cubicBezTo>
                      <a:pt x="67" y="0"/>
                      <a:pt x="67" y="0"/>
                      <a:pt x="67" y="0"/>
                    </a:cubicBezTo>
                    <a:cubicBezTo>
                      <a:pt x="70" y="1"/>
                      <a:pt x="72" y="1"/>
                      <a:pt x="75" y="2"/>
                    </a:cubicBezTo>
                    <a:cubicBezTo>
                      <a:pt x="75" y="42"/>
                      <a:pt x="75" y="42"/>
                      <a:pt x="75" y="42"/>
                    </a:cubicBezTo>
                    <a:cubicBezTo>
                      <a:pt x="68" y="40"/>
                      <a:pt x="62" y="38"/>
                      <a:pt x="60" y="35"/>
                    </a:cubicBezTo>
                    <a:cubicBezTo>
                      <a:pt x="61" y="32"/>
                      <a:pt x="62" y="29"/>
                      <a:pt x="62" y="25"/>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11" id="211"/>
              <p:cNvSpPr/>
              <p:nvPr/>
            </p:nvSpPr>
            <p:spPr>
              <a:xfrm>
                <a:off x="10302875" y="5435600"/>
                <a:ext cx="50800" cy="20638"/>
              </a:xfrm>
              <a:custGeom>
                <a:avLst/>
                <a:gdLst/>
                <a:ahLst/>
                <a:cxnLst/>
                <a:rect r="r" b="b" t="t" l="l"/>
                <a:pathLst>
                  <a:path w="26" h="11" stroke="true" fill="norm" extrusionOk="true">
                    <a:moveTo>
                      <a:pt x="0" y="0"/>
                    </a:moveTo>
                    <a:cubicBezTo>
                      <a:pt x="26" y="11"/>
                      <a:pt x="26" y="11"/>
                      <a:pt x="26" y="11"/>
                    </a:cubicBezTo>
                    <a:cubicBezTo>
                      <a:pt x="24" y="11"/>
                      <a:pt x="22" y="10"/>
                      <a:pt x="21" y="10"/>
                    </a:cubicBezTo>
                    <a:cubicBezTo>
                      <a:pt x="17" y="9"/>
                      <a:pt x="14" y="8"/>
                      <a:pt x="11" y="6"/>
                    </a:cubicBezTo>
                    <a:cubicBezTo>
                      <a:pt x="6" y="5"/>
                      <a:pt x="2" y="3"/>
                      <a:pt x="0" y="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12" id="212"/>
              <p:cNvSpPr/>
              <p:nvPr/>
            </p:nvSpPr>
            <p:spPr>
              <a:xfrm>
                <a:off x="10294938" y="5608638"/>
                <a:ext cx="654050" cy="190500"/>
              </a:xfrm>
              <a:custGeom>
                <a:avLst/>
                <a:gdLst/>
                <a:ahLst/>
                <a:cxnLst/>
                <a:rect r="r" b="b" t="t" l="l"/>
                <a:pathLst>
                  <a:path w="330" h="96" stroke="true" fill="norm" extrusionOk="true">
                    <a:moveTo>
                      <a:pt x="20" y="0"/>
                    </a:moveTo>
                    <a:cubicBezTo>
                      <a:pt x="29" y="13"/>
                      <a:pt x="56" y="23"/>
                      <a:pt x="74" y="20"/>
                    </a:cubicBezTo>
                    <a:cubicBezTo>
                      <a:pt x="77" y="19"/>
                      <a:pt x="80" y="18"/>
                      <a:pt x="83" y="17"/>
                    </a:cubicBezTo>
                    <a:cubicBezTo>
                      <a:pt x="92" y="15"/>
                      <a:pt x="93" y="15"/>
                      <a:pt x="101" y="18"/>
                    </a:cubicBezTo>
                    <a:cubicBezTo>
                      <a:pt x="110" y="21"/>
                      <a:pt x="117" y="24"/>
                      <a:pt x="127" y="25"/>
                    </a:cubicBezTo>
                    <a:cubicBezTo>
                      <a:pt x="136" y="27"/>
                      <a:pt x="152" y="28"/>
                      <a:pt x="162" y="25"/>
                    </a:cubicBezTo>
                    <a:cubicBezTo>
                      <a:pt x="163" y="25"/>
                      <a:pt x="163" y="25"/>
                      <a:pt x="163" y="25"/>
                    </a:cubicBezTo>
                    <a:cubicBezTo>
                      <a:pt x="170" y="30"/>
                      <a:pt x="180" y="32"/>
                      <a:pt x="190" y="30"/>
                    </a:cubicBezTo>
                    <a:cubicBezTo>
                      <a:pt x="195" y="29"/>
                      <a:pt x="202" y="26"/>
                      <a:pt x="208" y="23"/>
                    </a:cubicBezTo>
                    <a:cubicBezTo>
                      <a:pt x="211" y="37"/>
                      <a:pt x="226" y="48"/>
                      <a:pt x="254" y="52"/>
                    </a:cubicBezTo>
                    <a:cubicBezTo>
                      <a:pt x="270" y="54"/>
                      <a:pt x="281" y="53"/>
                      <a:pt x="289" y="47"/>
                    </a:cubicBezTo>
                    <a:cubicBezTo>
                      <a:pt x="293" y="52"/>
                      <a:pt x="300" y="56"/>
                      <a:pt x="305" y="58"/>
                    </a:cubicBezTo>
                    <a:cubicBezTo>
                      <a:pt x="312" y="61"/>
                      <a:pt x="321" y="64"/>
                      <a:pt x="330" y="65"/>
                    </a:cubicBezTo>
                    <a:cubicBezTo>
                      <a:pt x="244" y="92"/>
                      <a:pt x="244" y="92"/>
                      <a:pt x="244" y="92"/>
                    </a:cubicBezTo>
                    <a:cubicBezTo>
                      <a:pt x="239" y="89"/>
                      <a:pt x="235" y="86"/>
                      <a:pt x="235" y="83"/>
                    </a:cubicBezTo>
                    <a:cubicBezTo>
                      <a:pt x="235" y="79"/>
                      <a:pt x="227" y="78"/>
                      <a:pt x="226" y="82"/>
                    </a:cubicBezTo>
                    <a:cubicBezTo>
                      <a:pt x="224" y="91"/>
                      <a:pt x="216" y="95"/>
                      <a:pt x="206" y="96"/>
                    </a:cubicBezTo>
                    <a:cubicBezTo>
                      <a:pt x="142" y="68"/>
                      <a:pt x="142" y="68"/>
                      <a:pt x="142" y="68"/>
                    </a:cubicBezTo>
                    <a:cubicBezTo>
                      <a:pt x="142" y="66"/>
                      <a:pt x="138" y="64"/>
                      <a:pt x="135" y="65"/>
                    </a:cubicBezTo>
                    <a:cubicBezTo>
                      <a:pt x="0" y="7"/>
                      <a:pt x="0" y="7"/>
                      <a:pt x="0" y="7"/>
                    </a:cubicBezTo>
                    <a:cubicBezTo>
                      <a:pt x="8" y="6"/>
                      <a:pt x="15" y="4"/>
                      <a:pt x="20" y="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13" id="213"/>
              <p:cNvSpPr/>
              <p:nvPr/>
            </p:nvSpPr>
            <p:spPr>
              <a:xfrm>
                <a:off x="10277475" y="5424488"/>
                <a:ext cx="111125" cy="50800"/>
              </a:xfrm>
              <a:custGeom>
                <a:avLst/>
                <a:gdLst/>
                <a:ahLst/>
                <a:cxnLst/>
                <a:rect r="r" b="b" t="t" l="l"/>
                <a:pathLst>
                  <a:path w="56" h="25" stroke="true" fill="norm" extrusionOk="true">
                    <a:moveTo>
                      <a:pt x="35" y="23"/>
                    </a:moveTo>
                    <a:cubicBezTo>
                      <a:pt x="20" y="19"/>
                      <a:pt x="5" y="12"/>
                      <a:pt x="0" y="1"/>
                    </a:cubicBezTo>
                    <a:cubicBezTo>
                      <a:pt x="1" y="0"/>
                      <a:pt x="1" y="0"/>
                      <a:pt x="1" y="0"/>
                    </a:cubicBezTo>
                    <a:cubicBezTo>
                      <a:pt x="13" y="5"/>
                      <a:pt x="13" y="5"/>
                      <a:pt x="13" y="5"/>
                    </a:cubicBezTo>
                    <a:cubicBezTo>
                      <a:pt x="15" y="8"/>
                      <a:pt x="19" y="10"/>
                      <a:pt x="24" y="11"/>
                    </a:cubicBezTo>
                    <a:cubicBezTo>
                      <a:pt x="27" y="13"/>
                      <a:pt x="30" y="14"/>
                      <a:pt x="34" y="15"/>
                    </a:cubicBezTo>
                    <a:cubicBezTo>
                      <a:pt x="35" y="15"/>
                      <a:pt x="37" y="16"/>
                      <a:pt x="39" y="16"/>
                    </a:cubicBezTo>
                    <a:cubicBezTo>
                      <a:pt x="56" y="23"/>
                      <a:pt x="56" y="23"/>
                      <a:pt x="56" y="23"/>
                    </a:cubicBezTo>
                    <a:cubicBezTo>
                      <a:pt x="49" y="25"/>
                      <a:pt x="42" y="25"/>
                      <a:pt x="35" y="23"/>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14" id="214"/>
              <p:cNvSpPr/>
              <p:nvPr/>
            </p:nvSpPr>
            <p:spPr>
              <a:xfrm>
                <a:off x="10280650" y="4559300"/>
                <a:ext cx="23813" cy="22225"/>
              </a:xfrm>
              <a:custGeom>
                <a:avLst/>
                <a:gdLst/>
                <a:ahLst/>
                <a:cxnLst/>
                <a:rect r="r" b="b" t="t" l="l"/>
                <a:pathLst>
                  <a:path w="12" h="11" stroke="true" fill="norm" extrusionOk="true">
                    <a:moveTo>
                      <a:pt x="2" y="7"/>
                    </a:moveTo>
                    <a:cubicBezTo>
                      <a:pt x="3" y="6"/>
                      <a:pt x="3" y="5"/>
                      <a:pt x="4" y="4"/>
                    </a:cubicBezTo>
                    <a:cubicBezTo>
                      <a:pt x="5" y="0"/>
                      <a:pt x="12" y="1"/>
                      <a:pt x="12" y="4"/>
                    </a:cubicBezTo>
                    <a:cubicBezTo>
                      <a:pt x="0" y="11"/>
                      <a:pt x="0" y="11"/>
                      <a:pt x="0" y="11"/>
                    </a:cubicBezTo>
                    <a:cubicBezTo>
                      <a:pt x="1" y="10"/>
                      <a:pt x="2" y="8"/>
                      <a:pt x="2" y="7"/>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15" id="215"/>
              <p:cNvSpPr/>
              <p:nvPr/>
            </p:nvSpPr>
            <p:spPr>
              <a:xfrm>
                <a:off x="10248900" y="4341813"/>
                <a:ext cx="171450" cy="65088"/>
              </a:xfrm>
              <a:custGeom>
                <a:avLst/>
                <a:gdLst/>
                <a:ahLst/>
                <a:cxnLst/>
                <a:rect r="r" b="b" t="t" l="l"/>
                <a:pathLst>
                  <a:path w="86" h="33" stroke="true" fill="norm" extrusionOk="true">
                    <a:moveTo>
                      <a:pt x="11" y="18"/>
                    </a:moveTo>
                    <a:cubicBezTo>
                      <a:pt x="30" y="23"/>
                      <a:pt x="52" y="24"/>
                      <a:pt x="59" y="14"/>
                    </a:cubicBezTo>
                    <a:cubicBezTo>
                      <a:pt x="59" y="11"/>
                      <a:pt x="60" y="7"/>
                      <a:pt x="64" y="3"/>
                    </a:cubicBezTo>
                    <a:cubicBezTo>
                      <a:pt x="67" y="0"/>
                      <a:pt x="74" y="3"/>
                      <a:pt x="73" y="6"/>
                    </a:cubicBezTo>
                    <a:cubicBezTo>
                      <a:pt x="73" y="10"/>
                      <a:pt x="72" y="13"/>
                      <a:pt x="71" y="16"/>
                    </a:cubicBezTo>
                    <a:cubicBezTo>
                      <a:pt x="73" y="19"/>
                      <a:pt x="79" y="21"/>
                      <a:pt x="86" y="23"/>
                    </a:cubicBezTo>
                    <a:cubicBezTo>
                      <a:pt x="86" y="32"/>
                      <a:pt x="86" y="32"/>
                      <a:pt x="86" y="32"/>
                    </a:cubicBezTo>
                    <a:cubicBezTo>
                      <a:pt x="77" y="30"/>
                      <a:pt x="70" y="27"/>
                      <a:pt x="65" y="23"/>
                    </a:cubicBezTo>
                    <a:cubicBezTo>
                      <a:pt x="51" y="33"/>
                      <a:pt x="21" y="29"/>
                      <a:pt x="2" y="24"/>
                    </a:cubicBezTo>
                    <a:cubicBezTo>
                      <a:pt x="1" y="24"/>
                      <a:pt x="1" y="24"/>
                      <a:pt x="0" y="24"/>
                    </a:cubicBezTo>
                    <a:lnTo>
                      <a:pt x="11" y="18"/>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16" id="216"/>
              <p:cNvSpPr/>
              <p:nvPr/>
            </p:nvSpPr>
            <p:spPr>
              <a:xfrm>
                <a:off x="10261600" y="5580063"/>
                <a:ext cx="719138" cy="157163"/>
              </a:xfrm>
              <a:custGeom>
                <a:avLst/>
                <a:gdLst/>
                <a:ahLst/>
                <a:cxnLst/>
                <a:rect r="r" b="b" t="t" l="l"/>
                <a:pathLst>
                  <a:path w="363" h="80" stroke="true" fill="norm" extrusionOk="true">
                    <a:moveTo>
                      <a:pt x="0" y="15"/>
                    </a:moveTo>
                    <a:cubicBezTo>
                      <a:pt x="16" y="16"/>
                      <a:pt x="31" y="13"/>
                      <a:pt x="33" y="4"/>
                    </a:cubicBezTo>
                    <a:cubicBezTo>
                      <a:pt x="35" y="0"/>
                      <a:pt x="43" y="0"/>
                      <a:pt x="43" y="4"/>
                    </a:cubicBezTo>
                    <a:cubicBezTo>
                      <a:pt x="43" y="16"/>
                      <a:pt x="61" y="24"/>
                      <a:pt x="75" y="26"/>
                    </a:cubicBezTo>
                    <a:cubicBezTo>
                      <a:pt x="91" y="29"/>
                      <a:pt x="95" y="21"/>
                      <a:pt x="109" y="21"/>
                    </a:cubicBezTo>
                    <a:cubicBezTo>
                      <a:pt x="119" y="21"/>
                      <a:pt x="127" y="29"/>
                      <a:pt x="136" y="31"/>
                    </a:cubicBezTo>
                    <a:cubicBezTo>
                      <a:pt x="142" y="33"/>
                      <a:pt x="173" y="37"/>
                      <a:pt x="180" y="33"/>
                    </a:cubicBezTo>
                    <a:cubicBezTo>
                      <a:pt x="182" y="32"/>
                      <a:pt x="184" y="32"/>
                      <a:pt x="186" y="33"/>
                    </a:cubicBezTo>
                    <a:cubicBezTo>
                      <a:pt x="186" y="33"/>
                      <a:pt x="187" y="33"/>
                      <a:pt x="187" y="34"/>
                    </a:cubicBezTo>
                    <a:cubicBezTo>
                      <a:pt x="194" y="39"/>
                      <a:pt x="200" y="41"/>
                      <a:pt x="209" y="38"/>
                    </a:cubicBezTo>
                    <a:cubicBezTo>
                      <a:pt x="215" y="36"/>
                      <a:pt x="220" y="33"/>
                      <a:pt x="225" y="31"/>
                    </a:cubicBezTo>
                    <a:cubicBezTo>
                      <a:pt x="225" y="31"/>
                      <a:pt x="225" y="31"/>
                      <a:pt x="225" y="31"/>
                    </a:cubicBezTo>
                    <a:cubicBezTo>
                      <a:pt x="226" y="29"/>
                      <a:pt x="229" y="28"/>
                      <a:pt x="230" y="29"/>
                    </a:cubicBezTo>
                    <a:cubicBezTo>
                      <a:pt x="232" y="30"/>
                      <a:pt x="233" y="31"/>
                      <a:pt x="232" y="32"/>
                    </a:cubicBezTo>
                    <a:cubicBezTo>
                      <a:pt x="228" y="50"/>
                      <a:pt x="286" y="72"/>
                      <a:pt x="302" y="55"/>
                    </a:cubicBezTo>
                    <a:cubicBezTo>
                      <a:pt x="301" y="53"/>
                      <a:pt x="301" y="50"/>
                      <a:pt x="302" y="48"/>
                    </a:cubicBezTo>
                    <a:cubicBezTo>
                      <a:pt x="312" y="52"/>
                      <a:pt x="312" y="52"/>
                      <a:pt x="312" y="52"/>
                    </a:cubicBezTo>
                    <a:cubicBezTo>
                      <a:pt x="311" y="54"/>
                      <a:pt x="311" y="55"/>
                      <a:pt x="310" y="56"/>
                    </a:cubicBezTo>
                    <a:cubicBezTo>
                      <a:pt x="316" y="63"/>
                      <a:pt x="335" y="71"/>
                      <a:pt x="337" y="71"/>
                    </a:cubicBezTo>
                    <a:cubicBezTo>
                      <a:pt x="345" y="73"/>
                      <a:pt x="354" y="74"/>
                      <a:pt x="362" y="74"/>
                    </a:cubicBezTo>
                    <a:cubicBezTo>
                      <a:pt x="363" y="74"/>
                      <a:pt x="363" y="74"/>
                      <a:pt x="363" y="74"/>
                    </a:cubicBezTo>
                    <a:cubicBezTo>
                      <a:pt x="347" y="80"/>
                      <a:pt x="347" y="80"/>
                      <a:pt x="347" y="80"/>
                    </a:cubicBezTo>
                    <a:cubicBezTo>
                      <a:pt x="338" y="79"/>
                      <a:pt x="329" y="76"/>
                      <a:pt x="322" y="73"/>
                    </a:cubicBezTo>
                    <a:cubicBezTo>
                      <a:pt x="317" y="71"/>
                      <a:pt x="310" y="67"/>
                      <a:pt x="306" y="62"/>
                    </a:cubicBezTo>
                    <a:cubicBezTo>
                      <a:pt x="298" y="68"/>
                      <a:pt x="287" y="69"/>
                      <a:pt x="271" y="67"/>
                    </a:cubicBezTo>
                    <a:cubicBezTo>
                      <a:pt x="243" y="63"/>
                      <a:pt x="228" y="52"/>
                      <a:pt x="225" y="38"/>
                    </a:cubicBezTo>
                    <a:cubicBezTo>
                      <a:pt x="219" y="41"/>
                      <a:pt x="212" y="44"/>
                      <a:pt x="207" y="45"/>
                    </a:cubicBezTo>
                    <a:cubicBezTo>
                      <a:pt x="197" y="47"/>
                      <a:pt x="187" y="45"/>
                      <a:pt x="180" y="40"/>
                    </a:cubicBezTo>
                    <a:cubicBezTo>
                      <a:pt x="179" y="40"/>
                      <a:pt x="179" y="40"/>
                      <a:pt x="179" y="40"/>
                    </a:cubicBezTo>
                    <a:cubicBezTo>
                      <a:pt x="169" y="43"/>
                      <a:pt x="153" y="42"/>
                      <a:pt x="144" y="40"/>
                    </a:cubicBezTo>
                    <a:cubicBezTo>
                      <a:pt x="134" y="39"/>
                      <a:pt x="127" y="36"/>
                      <a:pt x="118" y="33"/>
                    </a:cubicBezTo>
                    <a:cubicBezTo>
                      <a:pt x="110" y="30"/>
                      <a:pt x="109" y="30"/>
                      <a:pt x="100" y="32"/>
                    </a:cubicBezTo>
                    <a:cubicBezTo>
                      <a:pt x="97" y="33"/>
                      <a:pt x="94" y="34"/>
                      <a:pt x="91" y="35"/>
                    </a:cubicBezTo>
                    <a:cubicBezTo>
                      <a:pt x="73" y="38"/>
                      <a:pt x="46" y="28"/>
                      <a:pt x="37" y="15"/>
                    </a:cubicBezTo>
                    <a:cubicBezTo>
                      <a:pt x="32" y="19"/>
                      <a:pt x="25" y="21"/>
                      <a:pt x="17" y="22"/>
                    </a:cubicBezTo>
                    <a:lnTo>
                      <a:pt x="0" y="15"/>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17" id="217"/>
              <p:cNvSpPr/>
              <p:nvPr/>
            </p:nvSpPr>
            <p:spPr>
              <a:xfrm>
                <a:off x="10153650" y="5549900"/>
                <a:ext cx="20638" cy="19050"/>
              </a:xfrm>
              <a:custGeom>
                <a:avLst/>
                <a:gdLst/>
                <a:ahLst/>
                <a:cxnLst/>
                <a:rect r="r" b="b" t="t" l="l"/>
                <a:pathLst>
                  <a:path w="10" h="10" stroke="true" fill="norm" extrusionOk="true">
                    <a:moveTo>
                      <a:pt x="9" y="10"/>
                    </a:moveTo>
                    <a:cubicBezTo>
                      <a:pt x="0" y="6"/>
                      <a:pt x="0" y="6"/>
                      <a:pt x="0" y="6"/>
                    </a:cubicBezTo>
                    <a:cubicBezTo>
                      <a:pt x="0" y="6"/>
                      <a:pt x="0" y="5"/>
                      <a:pt x="0" y="5"/>
                    </a:cubicBezTo>
                    <a:cubicBezTo>
                      <a:pt x="2" y="0"/>
                      <a:pt x="10" y="2"/>
                      <a:pt x="9" y="6"/>
                    </a:cubicBezTo>
                    <a:cubicBezTo>
                      <a:pt x="9" y="8"/>
                      <a:pt x="9" y="9"/>
                      <a:pt x="9" y="10"/>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18" id="218"/>
              <p:cNvSpPr/>
              <p:nvPr/>
            </p:nvSpPr>
            <p:spPr>
              <a:xfrm>
                <a:off x="10131425" y="5364163"/>
                <a:ext cx="133350" cy="65088"/>
              </a:xfrm>
              <a:custGeom>
                <a:avLst/>
                <a:gdLst/>
                <a:ahLst/>
                <a:cxnLst/>
                <a:rect r="r" b="b" t="t" l="l"/>
                <a:pathLst>
                  <a:path w="67" h="33" stroke="true" fill="norm" extrusionOk="true">
                    <a:moveTo>
                      <a:pt x="4" y="0"/>
                    </a:moveTo>
                    <a:cubicBezTo>
                      <a:pt x="67" y="28"/>
                      <a:pt x="67" y="28"/>
                      <a:pt x="67" y="28"/>
                    </a:cubicBezTo>
                    <a:cubicBezTo>
                      <a:pt x="62" y="31"/>
                      <a:pt x="54" y="33"/>
                      <a:pt x="44" y="31"/>
                    </a:cubicBezTo>
                    <a:cubicBezTo>
                      <a:pt x="26" y="29"/>
                      <a:pt x="0" y="17"/>
                      <a:pt x="4" y="2"/>
                    </a:cubicBezTo>
                    <a:cubicBezTo>
                      <a:pt x="4" y="1"/>
                      <a:pt x="4" y="1"/>
                      <a:pt x="4" y="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19" id="219"/>
              <p:cNvSpPr/>
              <p:nvPr/>
            </p:nvSpPr>
            <p:spPr>
              <a:xfrm>
                <a:off x="10110788" y="4422775"/>
                <a:ext cx="306388" cy="88900"/>
              </a:xfrm>
              <a:custGeom>
                <a:avLst/>
                <a:gdLst/>
                <a:ahLst/>
                <a:cxnLst/>
                <a:rect r="r" b="b" t="t" l="l"/>
                <a:pathLst>
                  <a:path w="155" h="45" stroke="true" fill="norm" extrusionOk="true">
                    <a:moveTo>
                      <a:pt x="80" y="5"/>
                    </a:moveTo>
                    <a:cubicBezTo>
                      <a:pt x="82" y="0"/>
                      <a:pt x="92" y="2"/>
                      <a:pt x="90" y="7"/>
                    </a:cubicBezTo>
                    <a:cubicBezTo>
                      <a:pt x="89" y="9"/>
                      <a:pt x="89" y="11"/>
                      <a:pt x="88" y="13"/>
                    </a:cubicBezTo>
                    <a:cubicBezTo>
                      <a:pt x="86" y="17"/>
                      <a:pt x="85" y="21"/>
                      <a:pt x="90" y="25"/>
                    </a:cubicBezTo>
                    <a:cubicBezTo>
                      <a:pt x="94" y="28"/>
                      <a:pt x="101" y="30"/>
                      <a:pt x="106" y="31"/>
                    </a:cubicBezTo>
                    <a:cubicBezTo>
                      <a:pt x="128" y="38"/>
                      <a:pt x="143" y="31"/>
                      <a:pt x="154" y="16"/>
                    </a:cubicBezTo>
                    <a:cubicBezTo>
                      <a:pt x="154" y="16"/>
                      <a:pt x="155" y="15"/>
                      <a:pt x="155" y="15"/>
                    </a:cubicBezTo>
                    <a:cubicBezTo>
                      <a:pt x="155" y="35"/>
                      <a:pt x="155" y="35"/>
                      <a:pt x="155" y="35"/>
                    </a:cubicBezTo>
                    <a:cubicBezTo>
                      <a:pt x="155" y="36"/>
                      <a:pt x="155" y="36"/>
                      <a:pt x="155" y="36"/>
                    </a:cubicBezTo>
                    <a:cubicBezTo>
                      <a:pt x="155" y="40"/>
                      <a:pt x="155" y="40"/>
                      <a:pt x="155" y="40"/>
                    </a:cubicBezTo>
                    <a:cubicBezTo>
                      <a:pt x="155" y="40"/>
                      <a:pt x="155" y="40"/>
                      <a:pt x="155" y="40"/>
                    </a:cubicBezTo>
                    <a:cubicBezTo>
                      <a:pt x="153" y="38"/>
                      <a:pt x="152" y="36"/>
                      <a:pt x="151" y="33"/>
                    </a:cubicBezTo>
                    <a:cubicBezTo>
                      <a:pt x="138" y="43"/>
                      <a:pt x="123" y="45"/>
                      <a:pt x="102" y="39"/>
                    </a:cubicBezTo>
                    <a:cubicBezTo>
                      <a:pt x="94" y="36"/>
                      <a:pt x="82" y="33"/>
                      <a:pt x="77" y="26"/>
                    </a:cubicBezTo>
                    <a:cubicBezTo>
                      <a:pt x="76" y="26"/>
                      <a:pt x="76" y="26"/>
                      <a:pt x="76" y="26"/>
                    </a:cubicBezTo>
                    <a:cubicBezTo>
                      <a:pt x="72" y="29"/>
                      <a:pt x="67" y="31"/>
                      <a:pt x="61" y="33"/>
                    </a:cubicBezTo>
                    <a:cubicBezTo>
                      <a:pt x="46" y="37"/>
                      <a:pt x="31" y="33"/>
                      <a:pt x="17" y="29"/>
                    </a:cubicBezTo>
                    <a:cubicBezTo>
                      <a:pt x="11" y="27"/>
                      <a:pt x="5" y="25"/>
                      <a:pt x="0" y="22"/>
                    </a:cubicBezTo>
                    <a:cubicBezTo>
                      <a:pt x="9" y="17"/>
                      <a:pt x="9" y="17"/>
                      <a:pt x="9" y="17"/>
                    </a:cubicBezTo>
                    <a:cubicBezTo>
                      <a:pt x="10" y="17"/>
                      <a:pt x="11" y="18"/>
                      <a:pt x="12" y="18"/>
                    </a:cubicBezTo>
                    <a:cubicBezTo>
                      <a:pt x="18" y="21"/>
                      <a:pt x="25" y="22"/>
                      <a:pt x="32" y="24"/>
                    </a:cubicBezTo>
                    <a:cubicBezTo>
                      <a:pt x="55" y="29"/>
                      <a:pt x="73" y="22"/>
                      <a:pt x="80" y="5"/>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20" id="220"/>
              <p:cNvSpPr/>
              <p:nvPr/>
            </p:nvSpPr>
            <p:spPr>
              <a:xfrm>
                <a:off x="9980613" y="4465638"/>
                <a:ext cx="436563" cy="142875"/>
              </a:xfrm>
              <a:custGeom>
                <a:avLst/>
                <a:gdLst/>
                <a:ahLst/>
                <a:cxnLst/>
                <a:rect r="r" b="b" t="t" l="l"/>
                <a:pathLst>
                  <a:path w="220" h="72" stroke="true" fill="norm" extrusionOk="true">
                    <a:moveTo>
                      <a:pt x="142" y="4"/>
                    </a:moveTo>
                    <a:cubicBezTo>
                      <a:pt x="147" y="11"/>
                      <a:pt x="159" y="14"/>
                      <a:pt x="167" y="17"/>
                    </a:cubicBezTo>
                    <a:cubicBezTo>
                      <a:pt x="188" y="23"/>
                      <a:pt x="203" y="21"/>
                      <a:pt x="216" y="11"/>
                    </a:cubicBezTo>
                    <a:cubicBezTo>
                      <a:pt x="217" y="14"/>
                      <a:pt x="218" y="16"/>
                      <a:pt x="220" y="18"/>
                    </a:cubicBezTo>
                    <a:cubicBezTo>
                      <a:pt x="163" y="51"/>
                      <a:pt x="163" y="51"/>
                      <a:pt x="163" y="51"/>
                    </a:cubicBezTo>
                    <a:cubicBezTo>
                      <a:pt x="163" y="48"/>
                      <a:pt x="156" y="47"/>
                      <a:pt x="155" y="51"/>
                    </a:cubicBezTo>
                    <a:cubicBezTo>
                      <a:pt x="154" y="52"/>
                      <a:pt x="154" y="53"/>
                      <a:pt x="153" y="54"/>
                    </a:cubicBezTo>
                    <a:cubicBezTo>
                      <a:pt x="153" y="55"/>
                      <a:pt x="152" y="57"/>
                      <a:pt x="151" y="58"/>
                    </a:cubicBezTo>
                    <a:cubicBezTo>
                      <a:pt x="127" y="72"/>
                      <a:pt x="127" y="72"/>
                      <a:pt x="127" y="72"/>
                    </a:cubicBezTo>
                    <a:cubicBezTo>
                      <a:pt x="123" y="72"/>
                      <a:pt x="118" y="71"/>
                      <a:pt x="112" y="70"/>
                    </a:cubicBezTo>
                    <a:cubicBezTo>
                      <a:pt x="92" y="64"/>
                      <a:pt x="72" y="55"/>
                      <a:pt x="77" y="37"/>
                    </a:cubicBezTo>
                    <a:cubicBezTo>
                      <a:pt x="78" y="32"/>
                      <a:pt x="69" y="30"/>
                      <a:pt x="68" y="35"/>
                    </a:cubicBezTo>
                    <a:cubicBezTo>
                      <a:pt x="64" y="47"/>
                      <a:pt x="50" y="63"/>
                      <a:pt x="29" y="58"/>
                    </a:cubicBezTo>
                    <a:cubicBezTo>
                      <a:pt x="15" y="56"/>
                      <a:pt x="3" y="46"/>
                      <a:pt x="0" y="35"/>
                    </a:cubicBezTo>
                    <a:cubicBezTo>
                      <a:pt x="65" y="0"/>
                      <a:pt x="65" y="0"/>
                      <a:pt x="65" y="0"/>
                    </a:cubicBezTo>
                    <a:cubicBezTo>
                      <a:pt x="70" y="3"/>
                      <a:pt x="76" y="5"/>
                      <a:pt x="82" y="7"/>
                    </a:cubicBezTo>
                    <a:cubicBezTo>
                      <a:pt x="96" y="11"/>
                      <a:pt x="111" y="15"/>
                      <a:pt x="126" y="11"/>
                    </a:cubicBezTo>
                    <a:cubicBezTo>
                      <a:pt x="132" y="9"/>
                      <a:pt x="137" y="7"/>
                      <a:pt x="141" y="4"/>
                    </a:cubicBezTo>
                    <a:lnTo>
                      <a:pt x="142" y="4"/>
                    </a:ln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21" id="221"/>
              <p:cNvSpPr/>
              <p:nvPr/>
            </p:nvSpPr>
            <p:spPr>
              <a:xfrm>
                <a:off x="9986963" y="5478463"/>
                <a:ext cx="744538" cy="182563"/>
              </a:xfrm>
              <a:custGeom>
                <a:avLst/>
                <a:gdLst/>
                <a:ahLst/>
                <a:cxnLst/>
                <a:rect r="r" b="b" t="t" l="l"/>
                <a:pathLst>
                  <a:path w="375" h="92" stroke="true" fill="norm" extrusionOk="true">
                    <a:moveTo>
                      <a:pt x="146" y="31"/>
                    </a:moveTo>
                    <a:cubicBezTo>
                      <a:pt x="153" y="32"/>
                      <a:pt x="161" y="32"/>
                      <a:pt x="165" y="28"/>
                    </a:cubicBezTo>
                    <a:cubicBezTo>
                      <a:pt x="173" y="35"/>
                      <a:pt x="192" y="39"/>
                      <a:pt x="203" y="41"/>
                    </a:cubicBezTo>
                    <a:cubicBezTo>
                      <a:pt x="220" y="45"/>
                      <a:pt x="250" y="48"/>
                      <a:pt x="264" y="39"/>
                    </a:cubicBezTo>
                    <a:cubicBezTo>
                      <a:pt x="270" y="48"/>
                      <a:pt x="280" y="54"/>
                      <a:pt x="296" y="58"/>
                    </a:cubicBezTo>
                    <a:cubicBezTo>
                      <a:pt x="313" y="62"/>
                      <a:pt x="328" y="62"/>
                      <a:pt x="338" y="55"/>
                    </a:cubicBezTo>
                    <a:cubicBezTo>
                      <a:pt x="375" y="71"/>
                      <a:pt x="375" y="71"/>
                      <a:pt x="375" y="71"/>
                    </a:cubicBezTo>
                    <a:cubicBezTo>
                      <a:pt x="368" y="80"/>
                      <a:pt x="368" y="80"/>
                      <a:pt x="368" y="80"/>
                    </a:cubicBezTo>
                    <a:cubicBezTo>
                      <a:pt x="367" y="79"/>
                      <a:pt x="364" y="80"/>
                      <a:pt x="363" y="82"/>
                    </a:cubicBezTo>
                    <a:cubicBezTo>
                      <a:pt x="363" y="82"/>
                      <a:pt x="363" y="82"/>
                      <a:pt x="363" y="82"/>
                    </a:cubicBezTo>
                    <a:cubicBezTo>
                      <a:pt x="358" y="84"/>
                      <a:pt x="353" y="87"/>
                      <a:pt x="347" y="89"/>
                    </a:cubicBezTo>
                    <a:cubicBezTo>
                      <a:pt x="338" y="92"/>
                      <a:pt x="332" y="90"/>
                      <a:pt x="325" y="85"/>
                    </a:cubicBezTo>
                    <a:cubicBezTo>
                      <a:pt x="325" y="84"/>
                      <a:pt x="324" y="84"/>
                      <a:pt x="324" y="84"/>
                    </a:cubicBezTo>
                    <a:cubicBezTo>
                      <a:pt x="322" y="83"/>
                      <a:pt x="320" y="83"/>
                      <a:pt x="318" y="84"/>
                    </a:cubicBezTo>
                    <a:cubicBezTo>
                      <a:pt x="311" y="88"/>
                      <a:pt x="280" y="84"/>
                      <a:pt x="274" y="82"/>
                    </a:cubicBezTo>
                    <a:cubicBezTo>
                      <a:pt x="265" y="80"/>
                      <a:pt x="257" y="72"/>
                      <a:pt x="247" y="72"/>
                    </a:cubicBezTo>
                    <a:cubicBezTo>
                      <a:pt x="233" y="72"/>
                      <a:pt x="229" y="80"/>
                      <a:pt x="213" y="77"/>
                    </a:cubicBezTo>
                    <a:cubicBezTo>
                      <a:pt x="199" y="75"/>
                      <a:pt x="181" y="67"/>
                      <a:pt x="181" y="55"/>
                    </a:cubicBezTo>
                    <a:cubicBezTo>
                      <a:pt x="181" y="51"/>
                      <a:pt x="173" y="51"/>
                      <a:pt x="171" y="55"/>
                    </a:cubicBezTo>
                    <a:cubicBezTo>
                      <a:pt x="169" y="64"/>
                      <a:pt x="154" y="67"/>
                      <a:pt x="138" y="66"/>
                    </a:cubicBezTo>
                    <a:cubicBezTo>
                      <a:pt x="93" y="46"/>
                      <a:pt x="93" y="46"/>
                      <a:pt x="93" y="46"/>
                    </a:cubicBezTo>
                    <a:cubicBezTo>
                      <a:pt x="93" y="45"/>
                      <a:pt x="93" y="44"/>
                      <a:pt x="93" y="42"/>
                    </a:cubicBezTo>
                    <a:cubicBezTo>
                      <a:pt x="94" y="38"/>
                      <a:pt x="86" y="36"/>
                      <a:pt x="84" y="41"/>
                    </a:cubicBezTo>
                    <a:cubicBezTo>
                      <a:pt x="84" y="41"/>
                      <a:pt x="84" y="42"/>
                      <a:pt x="84" y="42"/>
                    </a:cubicBezTo>
                    <a:cubicBezTo>
                      <a:pt x="0" y="6"/>
                      <a:pt x="0" y="6"/>
                      <a:pt x="0" y="6"/>
                    </a:cubicBezTo>
                    <a:cubicBezTo>
                      <a:pt x="5" y="5"/>
                      <a:pt x="9" y="3"/>
                      <a:pt x="13" y="0"/>
                    </a:cubicBezTo>
                    <a:cubicBezTo>
                      <a:pt x="20" y="10"/>
                      <a:pt x="34" y="16"/>
                      <a:pt x="48" y="20"/>
                    </a:cubicBezTo>
                    <a:cubicBezTo>
                      <a:pt x="56" y="22"/>
                      <a:pt x="67" y="25"/>
                      <a:pt x="76" y="23"/>
                    </a:cubicBezTo>
                    <a:cubicBezTo>
                      <a:pt x="86" y="20"/>
                      <a:pt x="85" y="10"/>
                      <a:pt x="98" y="16"/>
                    </a:cubicBezTo>
                    <a:cubicBezTo>
                      <a:pt x="106" y="19"/>
                      <a:pt x="111" y="24"/>
                      <a:pt x="120" y="27"/>
                    </a:cubicBezTo>
                    <a:cubicBezTo>
                      <a:pt x="128" y="29"/>
                      <a:pt x="137" y="30"/>
                      <a:pt x="146" y="31"/>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22" id="222"/>
              <p:cNvSpPr/>
              <p:nvPr/>
            </p:nvSpPr>
            <p:spPr>
              <a:xfrm>
                <a:off x="9923463" y="5272088"/>
                <a:ext cx="107950" cy="46038"/>
              </a:xfrm>
              <a:custGeom>
                <a:avLst/>
                <a:gdLst/>
                <a:ahLst/>
                <a:cxnLst/>
                <a:rect r="r" b="b" t="t" l="l"/>
                <a:pathLst>
                  <a:path w="54" h="23" stroke="true" fill="norm" extrusionOk="true">
                    <a:moveTo>
                      <a:pt x="39" y="21"/>
                    </a:moveTo>
                    <a:cubicBezTo>
                      <a:pt x="21" y="18"/>
                      <a:pt x="7" y="10"/>
                      <a:pt x="0" y="0"/>
                    </a:cubicBezTo>
                    <a:cubicBezTo>
                      <a:pt x="54" y="23"/>
                      <a:pt x="54" y="23"/>
                      <a:pt x="54" y="23"/>
                    </a:cubicBezTo>
                    <a:cubicBezTo>
                      <a:pt x="49" y="23"/>
                      <a:pt x="44" y="22"/>
                      <a:pt x="39" y="21"/>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23" id="223"/>
              <p:cNvSpPr/>
              <p:nvPr/>
            </p:nvSpPr>
            <p:spPr>
              <a:xfrm>
                <a:off x="9813925" y="4549775"/>
                <a:ext cx="392113" cy="134938"/>
              </a:xfrm>
              <a:custGeom>
                <a:avLst/>
                <a:gdLst/>
                <a:ahLst/>
                <a:cxnLst/>
                <a:rect r="r" b="b" t="t" l="l"/>
                <a:pathLst>
                  <a:path w="197" h="68" stroke="true" fill="norm" extrusionOk="true">
                    <a:moveTo>
                      <a:pt x="69" y="40"/>
                    </a:moveTo>
                    <a:cubicBezTo>
                      <a:pt x="59" y="57"/>
                      <a:pt x="43" y="55"/>
                      <a:pt x="22" y="49"/>
                    </a:cubicBezTo>
                    <a:cubicBezTo>
                      <a:pt x="15" y="47"/>
                      <a:pt x="7" y="44"/>
                      <a:pt x="0" y="40"/>
                    </a:cubicBezTo>
                    <a:cubicBezTo>
                      <a:pt x="46" y="14"/>
                      <a:pt x="46" y="14"/>
                      <a:pt x="46" y="14"/>
                    </a:cubicBezTo>
                    <a:cubicBezTo>
                      <a:pt x="60" y="15"/>
                      <a:pt x="70" y="9"/>
                      <a:pt x="77" y="0"/>
                    </a:cubicBezTo>
                    <a:cubicBezTo>
                      <a:pt x="82" y="11"/>
                      <a:pt x="95" y="19"/>
                      <a:pt x="110" y="23"/>
                    </a:cubicBezTo>
                    <a:cubicBezTo>
                      <a:pt x="128" y="28"/>
                      <a:pt x="143" y="20"/>
                      <a:pt x="153" y="10"/>
                    </a:cubicBezTo>
                    <a:cubicBezTo>
                      <a:pt x="158" y="23"/>
                      <a:pt x="173" y="33"/>
                      <a:pt x="195" y="38"/>
                    </a:cubicBezTo>
                    <a:cubicBezTo>
                      <a:pt x="195" y="38"/>
                      <a:pt x="196" y="38"/>
                      <a:pt x="197" y="38"/>
                    </a:cubicBezTo>
                    <a:cubicBezTo>
                      <a:pt x="165" y="56"/>
                      <a:pt x="165" y="56"/>
                      <a:pt x="165" y="56"/>
                    </a:cubicBezTo>
                    <a:cubicBezTo>
                      <a:pt x="165" y="53"/>
                      <a:pt x="166" y="50"/>
                      <a:pt x="167" y="47"/>
                    </a:cubicBezTo>
                    <a:cubicBezTo>
                      <a:pt x="168" y="43"/>
                      <a:pt x="160" y="41"/>
                      <a:pt x="158" y="45"/>
                    </a:cubicBezTo>
                    <a:cubicBezTo>
                      <a:pt x="152" y="61"/>
                      <a:pt x="127" y="68"/>
                      <a:pt x="106" y="62"/>
                    </a:cubicBezTo>
                    <a:cubicBezTo>
                      <a:pt x="103" y="61"/>
                      <a:pt x="99" y="59"/>
                      <a:pt x="96" y="58"/>
                    </a:cubicBezTo>
                    <a:cubicBezTo>
                      <a:pt x="90" y="56"/>
                      <a:pt x="86" y="52"/>
                      <a:pt x="84" y="48"/>
                    </a:cubicBezTo>
                    <a:cubicBezTo>
                      <a:pt x="81" y="44"/>
                      <a:pt x="80" y="40"/>
                      <a:pt x="81" y="35"/>
                    </a:cubicBezTo>
                    <a:cubicBezTo>
                      <a:pt x="86" y="35"/>
                      <a:pt x="85" y="30"/>
                      <a:pt x="81" y="30"/>
                    </a:cubicBezTo>
                    <a:cubicBezTo>
                      <a:pt x="80" y="30"/>
                      <a:pt x="79" y="30"/>
                      <a:pt x="78" y="29"/>
                    </a:cubicBezTo>
                    <a:cubicBezTo>
                      <a:pt x="77" y="29"/>
                      <a:pt x="75" y="30"/>
                      <a:pt x="75" y="31"/>
                    </a:cubicBezTo>
                    <a:cubicBezTo>
                      <a:pt x="73" y="34"/>
                      <a:pt x="72" y="36"/>
                      <a:pt x="72" y="39"/>
                    </a:cubicBezTo>
                    <a:cubicBezTo>
                      <a:pt x="71" y="39"/>
                      <a:pt x="70" y="39"/>
                      <a:pt x="69" y="4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24" id="224"/>
              <p:cNvSpPr/>
              <p:nvPr/>
            </p:nvSpPr>
            <p:spPr>
              <a:xfrm>
                <a:off x="9956800" y="5451475"/>
                <a:ext cx="700088" cy="149225"/>
              </a:xfrm>
              <a:custGeom>
                <a:avLst/>
                <a:gdLst/>
                <a:ahLst/>
                <a:cxnLst/>
                <a:rect r="r" b="b" t="t" l="l"/>
                <a:pathLst>
                  <a:path w="353" h="76" stroke="true" fill="norm" extrusionOk="true">
                    <a:moveTo>
                      <a:pt x="180" y="42"/>
                    </a:moveTo>
                    <a:cubicBezTo>
                      <a:pt x="176" y="46"/>
                      <a:pt x="168" y="46"/>
                      <a:pt x="161" y="45"/>
                    </a:cubicBezTo>
                    <a:cubicBezTo>
                      <a:pt x="152" y="44"/>
                      <a:pt x="143" y="43"/>
                      <a:pt x="135" y="41"/>
                    </a:cubicBezTo>
                    <a:cubicBezTo>
                      <a:pt x="126" y="38"/>
                      <a:pt x="121" y="33"/>
                      <a:pt x="113" y="30"/>
                    </a:cubicBezTo>
                    <a:cubicBezTo>
                      <a:pt x="100" y="24"/>
                      <a:pt x="101" y="34"/>
                      <a:pt x="91" y="37"/>
                    </a:cubicBezTo>
                    <a:cubicBezTo>
                      <a:pt x="82" y="39"/>
                      <a:pt x="71" y="36"/>
                      <a:pt x="63" y="34"/>
                    </a:cubicBezTo>
                    <a:cubicBezTo>
                      <a:pt x="49" y="30"/>
                      <a:pt x="35" y="24"/>
                      <a:pt x="28" y="14"/>
                    </a:cubicBezTo>
                    <a:cubicBezTo>
                      <a:pt x="24" y="17"/>
                      <a:pt x="20" y="19"/>
                      <a:pt x="15" y="20"/>
                    </a:cubicBezTo>
                    <a:cubicBezTo>
                      <a:pt x="0" y="14"/>
                      <a:pt x="0" y="14"/>
                      <a:pt x="0" y="14"/>
                    </a:cubicBezTo>
                    <a:cubicBezTo>
                      <a:pt x="10" y="15"/>
                      <a:pt x="20" y="13"/>
                      <a:pt x="24" y="4"/>
                    </a:cubicBezTo>
                    <a:cubicBezTo>
                      <a:pt x="25" y="1"/>
                      <a:pt x="32" y="0"/>
                      <a:pt x="33" y="4"/>
                    </a:cubicBezTo>
                    <a:cubicBezTo>
                      <a:pt x="37" y="19"/>
                      <a:pt x="66" y="32"/>
                      <a:pt x="84" y="27"/>
                    </a:cubicBezTo>
                    <a:cubicBezTo>
                      <a:pt x="92" y="25"/>
                      <a:pt x="98" y="17"/>
                      <a:pt x="108" y="18"/>
                    </a:cubicBezTo>
                    <a:cubicBezTo>
                      <a:pt x="112" y="18"/>
                      <a:pt x="115" y="21"/>
                      <a:pt x="118" y="23"/>
                    </a:cubicBezTo>
                    <a:cubicBezTo>
                      <a:pt x="127" y="28"/>
                      <a:pt x="133" y="32"/>
                      <a:pt x="144" y="34"/>
                    </a:cubicBezTo>
                    <a:cubicBezTo>
                      <a:pt x="148" y="35"/>
                      <a:pt x="166" y="39"/>
                      <a:pt x="172" y="37"/>
                    </a:cubicBezTo>
                    <a:cubicBezTo>
                      <a:pt x="173" y="36"/>
                      <a:pt x="174" y="35"/>
                      <a:pt x="174" y="35"/>
                    </a:cubicBezTo>
                    <a:cubicBezTo>
                      <a:pt x="174" y="34"/>
                      <a:pt x="175" y="33"/>
                      <a:pt x="176" y="33"/>
                    </a:cubicBezTo>
                    <a:cubicBezTo>
                      <a:pt x="177" y="31"/>
                      <a:pt x="178" y="29"/>
                      <a:pt x="178" y="27"/>
                    </a:cubicBezTo>
                    <a:cubicBezTo>
                      <a:pt x="180" y="23"/>
                      <a:pt x="188" y="25"/>
                      <a:pt x="187" y="29"/>
                    </a:cubicBezTo>
                    <a:cubicBezTo>
                      <a:pt x="183" y="41"/>
                      <a:pt x="211" y="46"/>
                      <a:pt x="222" y="49"/>
                    </a:cubicBezTo>
                    <a:cubicBezTo>
                      <a:pt x="236" y="52"/>
                      <a:pt x="265" y="56"/>
                      <a:pt x="274" y="43"/>
                    </a:cubicBezTo>
                    <a:cubicBezTo>
                      <a:pt x="273" y="43"/>
                      <a:pt x="273" y="42"/>
                      <a:pt x="273" y="41"/>
                    </a:cubicBezTo>
                    <a:cubicBezTo>
                      <a:pt x="272" y="39"/>
                      <a:pt x="275" y="38"/>
                      <a:pt x="277" y="39"/>
                    </a:cubicBezTo>
                    <a:cubicBezTo>
                      <a:pt x="278" y="39"/>
                      <a:pt x="278" y="40"/>
                      <a:pt x="278" y="40"/>
                    </a:cubicBezTo>
                    <a:cubicBezTo>
                      <a:pt x="282" y="48"/>
                      <a:pt x="286" y="55"/>
                      <a:pt x="295" y="60"/>
                    </a:cubicBezTo>
                    <a:cubicBezTo>
                      <a:pt x="308" y="66"/>
                      <a:pt x="331" y="73"/>
                      <a:pt x="346" y="66"/>
                    </a:cubicBezTo>
                    <a:cubicBezTo>
                      <a:pt x="353" y="69"/>
                      <a:pt x="353" y="69"/>
                      <a:pt x="353" y="69"/>
                    </a:cubicBezTo>
                    <a:cubicBezTo>
                      <a:pt x="343" y="76"/>
                      <a:pt x="328" y="76"/>
                      <a:pt x="311" y="72"/>
                    </a:cubicBezTo>
                    <a:cubicBezTo>
                      <a:pt x="295" y="68"/>
                      <a:pt x="285" y="62"/>
                      <a:pt x="279" y="53"/>
                    </a:cubicBezTo>
                    <a:cubicBezTo>
                      <a:pt x="265" y="62"/>
                      <a:pt x="235" y="59"/>
                      <a:pt x="218" y="55"/>
                    </a:cubicBezTo>
                    <a:cubicBezTo>
                      <a:pt x="207" y="53"/>
                      <a:pt x="188" y="49"/>
                      <a:pt x="180" y="42"/>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25" id="225"/>
              <p:cNvSpPr/>
              <p:nvPr/>
            </p:nvSpPr>
            <p:spPr>
              <a:xfrm>
                <a:off x="9636125" y="4633913"/>
                <a:ext cx="463550" cy="139700"/>
              </a:xfrm>
              <a:custGeom>
                <a:avLst/>
                <a:gdLst/>
                <a:ahLst/>
                <a:cxnLst/>
                <a:rect r="r" b="b" t="t" l="l"/>
                <a:pathLst>
                  <a:path w="234" h="70" stroke="true" fill="norm" extrusionOk="true">
                    <a:moveTo>
                      <a:pt x="114" y="13"/>
                    </a:moveTo>
                    <a:cubicBezTo>
                      <a:pt x="137" y="19"/>
                      <a:pt x="153" y="19"/>
                      <a:pt x="164" y="5"/>
                    </a:cubicBezTo>
                    <a:cubicBezTo>
                      <a:pt x="169" y="15"/>
                      <a:pt x="183" y="23"/>
                      <a:pt x="197" y="27"/>
                    </a:cubicBezTo>
                    <a:cubicBezTo>
                      <a:pt x="208" y="30"/>
                      <a:pt x="223" y="29"/>
                      <a:pt x="234" y="25"/>
                    </a:cubicBezTo>
                    <a:cubicBezTo>
                      <a:pt x="167" y="64"/>
                      <a:pt x="167" y="64"/>
                      <a:pt x="167" y="64"/>
                    </a:cubicBezTo>
                    <a:cubicBezTo>
                      <a:pt x="154" y="62"/>
                      <a:pt x="128" y="57"/>
                      <a:pt x="131" y="45"/>
                    </a:cubicBezTo>
                    <a:cubicBezTo>
                      <a:pt x="132" y="41"/>
                      <a:pt x="124" y="40"/>
                      <a:pt x="123" y="44"/>
                    </a:cubicBezTo>
                    <a:cubicBezTo>
                      <a:pt x="113" y="70"/>
                      <a:pt x="73" y="52"/>
                      <a:pt x="58" y="38"/>
                    </a:cubicBezTo>
                    <a:cubicBezTo>
                      <a:pt x="55" y="36"/>
                      <a:pt x="52" y="37"/>
                      <a:pt x="51" y="39"/>
                    </a:cubicBezTo>
                    <a:cubicBezTo>
                      <a:pt x="45" y="51"/>
                      <a:pt x="21" y="52"/>
                      <a:pt x="0" y="46"/>
                    </a:cubicBezTo>
                    <a:cubicBezTo>
                      <a:pt x="84" y="0"/>
                      <a:pt x="84" y="0"/>
                      <a:pt x="84" y="0"/>
                    </a:cubicBezTo>
                    <a:cubicBezTo>
                      <a:pt x="92" y="6"/>
                      <a:pt x="103" y="10"/>
                      <a:pt x="114" y="13"/>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26" id="226"/>
              <p:cNvSpPr/>
              <p:nvPr/>
            </p:nvSpPr>
            <p:spPr>
              <a:xfrm>
                <a:off x="9906000" y="4525963"/>
                <a:ext cx="327025" cy="98425"/>
              </a:xfrm>
              <a:custGeom>
                <a:avLst/>
                <a:gdLst/>
                <a:ahLst/>
                <a:cxnLst/>
                <a:rect r="r" b="b" t="t" l="l"/>
                <a:pathLst>
                  <a:path w="165" h="50" stroke="true" fill="norm" extrusionOk="true">
                    <a:moveTo>
                      <a:pt x="0" y="26"/>
                    </a:moveTo>
                    <a:cubicBezTo>
                      <a:pt x="38" y="5"/>
                      <a:pt x="38" y="5"/>
                      <a:pt x="38" y="5"/>
                    </a:cubicBezTo>
                    <a:cubicBezTo>
                      <a:pt x="41" y="16"/>
                      <a:pt x="53" y="26"/>
                      <a:pt x="67" y="28"/>
                    </a:cubicBezTo>
                    <a:cubicBezTo>
                      <a:pt x="88" y="33"/>
                      <a:pt x="102" y="17"/>
                      <a:pt x="106" y="5"/>
                    </a:cubicBezTo>
                    <a:cubicBezTo>
                      <a:pt x="107" y="0"/>
                      <a:pt x="116" y="2"/>
                      <a:pt x="115" y="7"/>
                    </a:cubicBezTo>
                    <a:cubicBezTo>
                      <a:pt x="110" y="25"/>
                      <a:pt x="130" y="34"/>
                      <a:pt x="150" y="40"/>
                    </a:cubicBezTo>
                    <a:cubicBezTo>
                      <a:pt x="156" y="41"/>
                      <a:pt x="161" y="42"/>
                      <a:pt x="165" y="42"/>
                    </a:cubicBezTo>
                    <a:cubicBezTo>
                      <a:pt x="151" y="50"/>
                      <a:pt x="151" y="50"/>
                      <a:pt x="151" y="50"/>
                    </a:cubicBezTo>
                    <a:cubicBezTo>
                      <a:pt x="150" y="50"/>
                      <a:pt x="149" y="50"/>
                      <a:pt x="149" y="50"/>
                    </a:cubicBezTo>
                    <a:cubicBezTo>
                      <a:pt x="127" y="45"/>
                      <a:pt x="112" y="35"/>
                      <a:pt x="107" y="22"/>
                    </a:cubicBezTo>
                    <a:cubicBezTo>
                      <a:pt x="97" y="32"/>
                      <a:pt x="82" y="40"/>
                      <a:pt x="64" y="35"/>
                    </a:cubicBezTo>
                    <a:cubicBezTo>
                      <a:pt x="49" y="31"/>
                      <a:pt x="36" y="23"/>
                      <a:pt x="31" y="12"/>
                    </a:cubicBezTo>
                    <a:cubicBezTo>
                      <a:pt x="24" y="21"/>
                      <a:pt x="14" y="27"/>
                      <a:pt x="0" y="26"/>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27" id="227"/>
              <p:cNvSpPr/>
              <p:nvPr/>
            </p:nvSpPr>
            <p:spPr>
              <a:xfrm>
                <a:off x="9837738" y="5419725"/>
                <a:ext cx="22225" cy="15875"/>
              </a:xfrm>
              <a:custGeom>
                <a:avLst/>
                <a:gdLst/>
                <a:ahLst/>
                <a:cxnLst/>
                <a:rect r="r" b="b" t="t" l="l"/>
                <a:pathLst>
                  <a:path w="11" h="8" stroke="true" fill="norm" extrusionOk="true">
                    <a:moveTo>
                      <a:pt x="0" y="4"/>
                    </a:moveTo>
                    <a:cubicBezTo>
                      <a:pt x="2" y="0"/>
                      <a:pt x="11" y="1"/>
                      <a:pt x="9" y="6"/>
                    </a:cubicBezTo>
                    <a:cubicBezTo>
                      <a:pt x="9" y="6"/>
                      <a:pt x="9" y="7"/>
                      <a:pt x="9" y="8"/>
                    </a:cubicBezTo>
                    <a:lnTo>
                      <a:pt x="0" y="4"/>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28" id="228"/>
              <p:cNvSpPr/>
              <p:nvPr/>
            </p:nvSpPr>
            <p:spPr>
              <a:xfrm>
                <a:off x="9802813" y="4606925"/>
                <a:ext cx="344488" cy="87313"/>
              </a:xfrm>
              <a:custGeom>
                <a:avLst/>
                <a:gdLst/>
                <a:ahLst/>
                <a:cxnLst/>
                <a:rect r="r" b="b" t="t" l="l"/>
                <a:pathLst>
                  <a:path w="174" h="44" stroke="true" fill="norm" extrusionOk="true">
                    <a:moveTo>
                      <a:pt x="80" y="19"/>
                    </a:moveTo>
                    <a:cubicBezTo>
                      <a:pt x="69" y="33"/>
                      <a:pt x="53" y="33"/>
                      <a:pt x="30" y="27"/>
                    </a:cubicBezTo>
                    <a:cubicBezTo>
                      <a:pt x="19" y="24"/>
                      <a:pt x="8" y="20"/>
                      <a:pt x="0" y="14"/>
                    </a:cubicBezTo>
                    <a:cubicBezTo>
                      <a:pt x="6" y="11"/>
                      <a:pt x="6" y="11"/>
                      <a:pt x="6" y="11"/>
                    </a:cubicBezTo>
                    <a:cubicBezTo>
                      <a:pt x="13" y="15"/>
                      <a:pt x="21" y="18"/>
                      <a:pt x="28" y="20"/>
                    </a:cubicBezTo>
                    <a:cubicBezTo>
                      <a:pt x="49" y="26"/>
                      <a:pt x="65" y="28"/>
                      <a:pt x="75" y="11"/>
                    </a:cubicBezTo>
                    <a:cubicBezTo>
                      <a:pt x="76" y="10"/>
                      <a:pt x="77" y="10"/>
                      <a:pt x="78" y="10"/>
                    </a:cubicBezTo>
                    <a:cubicBezTo>
                      <a:pt x="78" y="7"/>
                      <a:pt x="79" y="5"/>
                      <a:pt x="81" y="2"/>
                    </a:cubicBezTo>
                    <a:cubicBezTo>
                      <a:pt x="81" y="1"/>
                      <a:pt x="83" y="0"/>
                      <a:pt x="84" y="0"/>
                    </a:cubicBezTo>
                    <a:cubicBezTo>
                      <a:pt x="85" y="1"/>
                      <a:pt x="86" y="1"/>
                      <a:pt x="87" y="1"/>
                    </a:cubicBezTo>
                    <a:cubicBezTo>
                      <a:pt x="91" y="1"/>
                      <a:pt x="92" y="6"/>
                      <a:pt x="87" y="6"/>
                    </a:cubicBezTo>
                    <a:cubicBezTo>
                      <a:pt x="86" y="11"/>
                      <a:pt x="87" y="15"/>
                      <a:pt x="90" y="19"/>
                    </a:cubicBezTo>
                    <a:cubicBezTo>
                      <a:pt x="92" y="23"/>
                      <a:pt x="96" y="27"/>
                      <a:pt x="102" y="29"/>
                    </a:cubicBezTo>
                    <a:cubicBezTo>
                      <a:pt x="105" y="30"/>
                      <a:pt x="109" y="32"/>
                      <a:pt x="112" y="33"/>
                    </a:cubicBezTo>
                    <a:cubicBezTo>
                      <a:pt x="133" y="39"/>
                      <a:pt x="158" y="32"/>
                      <a:pt x="164" y="16"/>
                    </a:cubicBezTo>
                    <a:cubicBezTo>
                      <a:pt x="166" y="12"/>
                      <a:pt x="174" y="14"/>
                      <a:pt x="173" y="18"/>
                    </a:cubicBezTo>
                    <a:cubicBezTo>
                      <a:pt x="172" y="21"/>
                      <a:pt x="171" y="24"/>
                      <a:pt x="171" y="27"/>
                    </a:cubicBezTo>
                    <a:cubicBezTo>
                      <a:pt x="150" y="39"/>
                      <a:pt x="150" y="39"/>
                      <a:pt x="150" y="39"/>
                    </a:cubicBezTo>
                    <a:cubicBezTo>
                      <a:pt x="139" y="43"/>
                      <a:pt x="124" y="44"/>
                      <a:pt x="113" y="41"/>
                    </a:cubicBezTo>
                    <a:cubicBezTo>
                      <a:pt x="99" y="37"/>
                      <a:pt x="85" y="29"/>
                      <a:pt x="80" y="19"/>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29" id="229"/>
              <p:cNvSpPr/>
              <p:nvPr/>
            </p:nvSpPr>
            <p:spPr>
              <a:xfrm>
                <a:off x="9774238" y="5211763"/>
                <a:ext cx="119063" cy="66675"/>
              </a:xfrm>
              <a:custGeom>
                <a:avLst/>
                <a:gdLst/>
                <a:ahLst/>
                <a:cxnLst/>
                <a:rect r="r" b="b" t="t" l="l"/>
                <a:pathLst>
                  <a:path w="60" h="34" stroke="true" fill="norm" extrusionOk="true">
                    <a:moveTo>
                      <a:pt x="3" y="0"/>
                    </a:moveTo>
                    <a:cubicBezTo>
                      <a:pt x="60" y="24"/>
                      <a:pt x="60" y="24"/>
                      <a:pt x="60" y="24"/>
                    </a:cubicBezTo>
                    <a:cubicBezTo>
                      <a:pt x="53" y="30"/>
                      <a:pt x="44" y="34"/>
                      <a:pt x="32" y="31"/>
                    </a:cubicBezTo>
                    <a:cubicBezTo>
                      <a:pt x="16" y="28"/>
                      <a:pt x="0" y="14"/>
                      <a:pt x="4" y="1"/>
                    </a:cubicBezTo>
                    <a:cubicBezTo>
                      <a:pt x="4" y="1"/>
                      <a:pt x="4" y="0"/>
                      <a:pt x="3" y="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30" id="230"/>
              <p:cNvSpPr/>
              <p:nvPr/>
            </p:nvSpPr>
            <p:spPr>
              <a:xfrm>
                <a:off x="9590088" y="4724400"/>
                <a:ext cx="358775" cy="106363"/>
              </a:xfrm>
              <a:custGeom>
                <a:avLst/>
                <a:gdLst/>
                <a:ahLst/>
                <a:cxnLst/>
                <a:rect r="r" b="b" t="t" l="l"/>
                <a:pathLst>
                  <a:path w="181" h="54" stroke="true" fill="norm" extrusionOk="true">
                    <a:moveTo>
                      <a:pt x="71" y="25"/>
                    </a:moveTo>
                    <a:cubicBezTo>
                      <a:pt x="67" y="41"/>
                      <a:pt x="43" y="37"/>
                      <a:pt x="28" y="34"/>
                    </a:cubicBezTo>
                    <a:cubicBezTo>
                      <a:pt x="26" y="34"/>
                      <a:pt x="7" y="26"/>
                      <a:pt x="0" y="19"/>
                    </a:cubicBezTo>
                    <a:cubicBezTo>
                      <a:pt x="2" y="17"/>
                      <a:pt x="3" y="15"/>
                      <a:pt x="3" y="12"/>
                    </a:cubicBezTo>
                    <a:cubicBezTo>
                      <a:pt x="17" y="5"/>
                      <a:pt x="17" y="5"/>
                      <a:pt x="17" y="5"/>
                    </a:cubicBezTo>
                    <a:cubicBezTo>
                      <a:pt x="21" y="6"/>
                      <a:pt x="25" y="7"/>
                      <a:pt x="28" y="8"/>
                    </a:cubicBezTo>
                    <a:cubicBezTo>
                      <a:pt x="50" y="14"/>
                      <a:pt x="68" y="15"/>
                      <a:pt x="79" y="0"/>
                    </a:cubicBezTo>
                    <a:cubicBezTo>
                      <a:pt x="91" y="10"/>
                      <a:pt x="107" y="18"/>
                      <a:pt x="127" y="19"/>
                    </a:cubicBezTo>
                    <a:cubicBezTo>
                      <a:pt x="137" y="20"/>
                      <a:pt x="144" y="16"/>
                      <a:pt x="149" y="10"/>
                    </a:cubicBezTo>
                    <a:cubicBezTo>
                      <a:pt x="155" y="17"/>
                      <a:pt x="169" y="22"/>
                      <a:pt x="181" y="24"/>
                    </a:cubicBezTo>
                    <a:cubicBezTo>
                      <a:pt x="129" y="54"/>
                      <a:pt x="129" y="54"/>
                      <a:pt x="129" y="54"/>
                    </a:cubicBezTo>
                    <a:cubicBezTo>
                      <a:pt x="123" y="53"/>
                      <a:pt x="116" y="51"/>
                      <a:pt x="110" y="49"/>
                    </a:cubicBezTo>
                    <a:cubicBezTo>
                      <a:pt x="99" y="45"/>
                      <a:pt x="79" y="37"/>
                      <a:pt x="79" y="26"/>
                    </a:cubicBezTo>
                    <a:cubicBezTo>
                      <a:pt x="79" y="23"/>
                      <a:pt x="72" y="22"/>
                      <a:pt x="71" y="25"/>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31" id="231"/>
              <p:cNvSpPr/>
              <p:nvPr/>
            </p:nvSpPr>
            <p:spPr>
              <a:xfrm>
                <a:off x="9666288" y="5334000"/>
                <a:ext cx="844550" cy="227013"/>
              </a:xfrm>
              <a:custGeom>
                <a:avLst/>
                <a:gdLst/>
                <a:ahLst/>
                <a:cxnLst/>
                <a:rect r="r" b="b" t="t" l="l"/>
                <a:pathLst>
                  <a:path w="426" h="115" stroke="true" fill="norm" extrusionOk="true">
                    <a:moveTo>
                      <a:pt x="0" y="9"/>
                    </a:moveTo>
                    <a:cubicBezTo>
                      <a:pt x="21" y="15"/>
                      <a:pt x="37" y="14"/>
                      <a:pt x="48" y="0"/>
                    </a:cubicBezTo>
                    <a:cubicBezTo>
                      <a:pt x="53" y="11"/>
                      <a:pt x="67" y="19"/>
                      <a:pt x="81" y="22"/>
                    </a:cubicBezTo>
                    <a:cubicBezTo>
                      <a:pt x="98" y="27"/>
                      <a:pt x="121" y="24"/>
                      <a:pt x="131" y="14"/>
                    </a:cubicBezTo>
                    <a:cubicBezTo>
                      <a:pt x="142" y="46"/>
                      <a:pt x="205" y="57"/>
                      <a:pt x="231" y="30"/>
                    </a:cubicBezTo>
                    <a:cubicBezTo>
                      <a:pt x="236" y="41"/>
                      <a:pt x="258" y="50"/>
                      <a:pt x="276" y="53"/>
                    </a:cubicBezTo>
                    <a:cubicBezTo>
                      <a:pt x="288" y="56"/>
                      <a:pt x="301" y="53"/>
                      <a:pt x="308" y="47"/>
                    </a:cubicBezTo>
                    <a:cubicBezTo>
                      <a:pt x="313" y="58"/>
                      <a:pt x="328" y="65"/>
                      <a:pt x="343" y="69"/>
                    </a:cubicBezTo>
                    <a:cubicBezTo>
                      <a:pt x="350" y="71"/>
                      <a:pt x="357" y="71"/>
                      <a:pt x="364" y="69"/>
                    </a:cubicBezTo>
                    <a:cubicBezTo>
                      <a:pt x="426" y="96"/>
                      <a:pt x="426" y="96"/>
                      <a:pt x="426" y="96"/>
                    </a:cubicBezTo>
                    <a:cubicBezTo>
                      <a:pt x="424" y="98"/>
                      <a:pt x="424" y="98"/>
                      <a:pt x="424" y="98"/>
                    </a:cubicBezTo>
                    <a:cubicBezTo>
                      <a:pt x="422" y="97"/>
                      <a:pt x="419" y="98"/>
                      <a:pt x="420" y="100"/>
                    </a:cubicBezTo>
                    <a:cubicBezTo>
                      <a:pt x="420" y="101"/>
                      <a:pt x="420" y="102"/>
                      <a:pt x="421" y="102"/>
                    </a:cubicBezTo>
                    <a:cubicBezTo>
                      <a:pt x="412" y="115"/>
                      <a:pt x="383" y="111"/>
                      <a:pt x="369" y="108"/>
                    </a:cubicBezTo>
                    <a:cubicBezTo>
                      <a:pt x="358" y="105"/>
                      <a:pt x="330" y="100"/>
                      <a:pt x="334" y="88"/>
                    </a:cubicBezTo>
                    <a:cubicBezTo>
                      <a:pt x="335" y="84"/>
                      <a:pt x="327" y="82"/>
                      <a:pt x="325" y="86"/>
                    </a:cubicBezTo>
                    <a:cubicBezTo>
                      <a:pt x="325" y="88"/>
                      <a:pt x="324" y="90"/>
                      <a:pt x="323" y="92"/>
                    </a:cubicBezTo>
                    <a:cubicBezTo>
                      <a:pt x="322" y="92"/>
                      <a:pt x="321" y="93"/>
                      <a:pt x="321" y="94"/>
                    </a:cubicBezTo>
                    <a:cubicBezTo>
                      <a:pt x="321" y="94"/>
                      <a:pt x="320" y="95"/>
                      <a:pt x="319" y="96"/>
                    </a:cubicBezTo>
                    <a:cubicBezTo>
                      <a:pt x="313" y="98"/>
                      <a:pt x="295" y="94"/>
                      <a:pt x="291" y="93"/>
                    </a:cubicBezTo>
                    <a:cubicBezTo>
                      <a:pt x="280" y="91"/>
                      <a:pt x="274" y="87"/>
                      <a:pt x="265" y="82"/>
                    </a:cubicBezTo>
                    <a:cubicBezTo>
                      <a:pt x="262" y="80"/>
                      <a:pt x="259" y="77"/>
                      <a:pt x="255" y="77"/>
                    </a:cubicBezTo>
                    <a:cubicBezTo>
                      <a:pt x="245" y="76"/>
                      <a:pt x="239" y="84"/>
                      <a:pt x="231" y="86"/>
                    </a:cubicBezTo>
                    <a:cubicBezTo>
                      <a:pt x="213" y="91"/>
                      <a:pt x="184" y="78"/>
                      <a:pt x="180" y="63"/>
                    </a:cubicBezTo>
                    <a:cubicBezTo>
                      <a:pt x="179" y="59"/>
                      <a:pt x="172" y="60"/>
                      <a:pt x="171" y="63"/>
                    </a:cubicBezTo>
                    <a:cubicBezTo>
                      <a:pt x="167" y="72"/>
                      <a:pt x="157" y="74"/>
                      <a:pt x="147" y="73"/>
                    </a:cubicBezTo>
                    <a:cubicBezTo>
                      <a:pt x="96" y="51"/>
                      <a:pt x="96" y="51"/>
                      <a:pt x="96" y="51"/>
                    </a:cubicBezTo>
                    <a:cubicBezTo>
                      <a:pt x="96" y="50"/>
                      <a:pt x="96" y="49"/>
                      <a:pt x="96" y="49"/>
                    </a:cubicBezTo>
                    <a:cubicBezTo>
                      <a:pt x="98" y="44"/>
                      <a:pt x="89" y="43"/>
                      <a:pt x="87" y="47"/>
                    </a:cubicBezTo>
                    <a:lnTo>
                      <a:pt x="0" y="9"/>
                    </a:ln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32" id="232"/>
              <p:cNvSpPr/>
              <p:nvPr/>
            </p:nvSpPr>
            <p:spPr>
              <a:xfrm>
                <a:off x="9625013" y="4705350"/>
                <a:ext cx="342900" cy="68263"/>
              </a:xfrm>
              <a:custGeom>
                <a:avLst/>
                <a:gdLst/>
                <a:ahLst/>
                <a:cxnLst/>
                <a:rect r="r" b="b" t="t" l="l"/>
                <a:pathLst>
                  <a:path w="173" h="34" stroke="true" fill="norm" extrusionOk="true">
                    <a:moveTo>
                      <a:pt x="6" y="10"/>
                    </a:moveTo>
                    <a:cubicBezTo>
                      <a:pt x="27" y="16"/>
                      <a:pt x="51" y="15"/>
                      <a:pt x="57" y="3"/>
                    </a:cubicBezTo>
                    <a:cubicBezTo>
                      <a:pt x="58" y="1"/>
                      <a:pt x="61" y="0"/>
                      <a:pt x="64" y="2"/>
                    </a:cubicBezTo>
                    <a:cubicBezTo>
                      <a:pt x="79" y="16"/>
                      <a:pt x="119" y="34"/>
                      <a:pt x="129" y="8"/>
                    </a:cubicBezTo>
                    <a:cubicBezTo>
                      <a:pt x="130" y="4"/>
                      <a:pt x="138" y="5"/>
                      <a:pt x="137" y="9"/>
                    </a:cubicBezTo>
                    <a:cubicBezTo>
                      <a:pt x="134" y="21"/>
                      <a:pt x="160" y="26"/>
                      <a:pt x="173" y="28"/>
                    </a:cubicBezTo>
                    <a:cubicBezTo>
                      <a:pt x="164" y="33"/>
                      <a:pt x="164" y="33"/>
                      <a:pt x="164" y="33"/>
                    </a:cubicBezTo>
                    <a:cubicBezTo>
                      <a:pt x="152" y="31"/>
                      <a:pt x="138" y="26"/>
                      <a:pt x="132" y="19"/>
                    </a:cubicBezTo>
                    <a:cubicBezTo>
                      <a:pt x="127" y="25"/>
                      <a:pt x="120" y="29"/>
                      <a:pt x="110" y="28"/>
                    </a:cubicBezTo>
                    <a:cubicBezTo>
                      <a:pt x="90" y="27"/>
                      <a:pt x="74" y="19"/>
                      <a:pt x="62" y="9"/>
                    </a:cubicBezTo>
                    <a:cubicBezTo>
                      <a:pt x="51" y="24"/>
                      <a:pt x="33" y="23"/>
                      <a:pt x="11" y="17"/>
                    </a:cubicBezTo>
                    <a:cubicBezTo>
                      <a:pt x="8" y="16"/>
                      <a:pt x="4" y="15"/>
                      <a:pt x="0" y="14"/>
                    </a:cubicBezTo>
                    <a:lnTo>
                      <a:pt x="6" y="10"/>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33" id="233"/>
              <p:cNvSpPr/>
              <p:nvPr/>
            </p:nvSpPr>
            <p:spPr>
              <a:xfrm>
                <a:off x="9585325" y="5219700"/>
                <a:ext cx="542925" cy="227013"/>
              </a:xfrm>
              <a:custGeom>
                <a:avLst/>
                <a:gdLst/>
                <a:ahLst/>
                <a:cxnLst/>
                <a:rect r="r" b="b" t="t" l="l"/>
                <a:pathLst>
                  <a:path w="274" h="115" stroke="true" fill="norm" extrusionOk="true">
                    <a:moveTo>
                      <a:pt x="85" y="51"/>
                    </a:moveTo>
                    <a:cubicBezTo>
                      <a:pt x="74" y="68"/>
                      <a:pt x="59" y="66"/>
                      <a:pt x="37" y="60"/>
                    </a:cubicBezTo>
                    <a:cubicBezTo>
                      <a:pt x="20" y="55"/>
                      <a:pt x="0" y="45"/>
                      <a:pt x="5" y="29"/>
                    </a:cubicBezTo>
                    <a:cubicBezTo>
                      <a:pt x="6" y="27"/>
                      <a:pt x="3" y="25"/>
                      <a:pt x="1" y="25"/>
                    </a:cubicBezTo>
                    <a:cubicBezTo>
                      <a:pt x="0" y="14"/>
                      <a:pt x="0" y="14"/>
                      <a:pt x="0" y="14"/>
                    </a:cubicBezTo>
                    <a:cubicBezTo>
                      <a:pt x="10" y="14"/>
                      <a:pt x="16" y="7"/>
                      <a:pt x="23" y="0"/>
                    </a:cubicBezTo>
                    <a:cubicBezTo>
                      <a:pt x="26" y="12"/>
                      <a:pt x="39" y="22"/>
                      <a:pt x="57" y="25"/>
                    </a:cubicBezTo>
                    <a:cubicBezTo>
                      <a:pt x="74" y="27"/>
                      <a:pt x="85" y="20"/>
                      <a:pt x="92" y="11"/>
                    </a:cubicBezTo>
                    <a:cubicBezTo>
                      <a:pt x="97" y="22"/>
                      <a:pt x="110" y="30"/>
                      <a:pt x="125" y="34"/>
                    </a:cubicBezTo>
                    <a:cubicBezTo>
                      <a:pt x="141" y="39"/>
                      <a:pt x="155" y="33"/>
                      <a:pt x="165" y="24"/>
                    </a:cubicBezTo>
                    <a:cubicBezTo>
                      <a:pt x="171" y="27"/>
                      <a:pt x="171" y="27"/>
                      <a:pt x="171" y="27"/>
                    </a:cubicBezTo>
                    <a:cubicBezTo>
                      <a:pt x="178" y="37"/>
                      <a:pt x="192" y="45"/>
                      <a:pt x="210" y="48"/>
                    </a:cubicBezTo>
                    <a:cubicBezTo>
                      <a:pt x="215" y="49"/>
                      <a:pt x="220" y="50"/>
                      <a:pt x="225" y="50"/>
                    </a:cubicBezTo>
                    <a:cubicBezTo>
                      <a:pt x="274" y="71"/>
                      <a:pt x="274" y="71"/>
                      <a:pt x="274" y="71"/>
                    </a:cubicBezTo>
                    <a:cubicBezTo>
                      <a:pt x="273" y="71"/>
                      <a:pt x="272" y="72"/>
                      <a:pt x="271" y="73"/>
                    </a:cubicBezTo>
                    <a:cubicBezTo>
                      <a:pt x="259" y="115"/>
                      <a:pt x="167" y="95"/>
                      <a:pt x="182" y="58"/>
                    </a:cubicBezTo>
                    <a:cubicBezTo>
                      <a:pt x="184" y="54"/>
                      <a:pt x="175" y="52"/>
                      <a:pt x="173" y="56"/>
                    </a:cubicBezTo>
                    <a:cubicBezTo>
                      <a:pt x="168" y="72"/>
                      <a:pt x="143" y="79"/>
                      <a:pt x="121" y="72"/>
                    </a:cubicBezTo>
                    <a:cubicBezTo>
                      <a:pt x="118" y="72"/>
                      <a:pt x="114" y="70"/>
                      <a:pt x="111" y="69"/>
                    </a:cubicBezTo>
                    <a:cubicBezTo>
                      <a:pt x="105" y="66"/>
                      <a:pt x="101" y="63"/>
                      <a:pt x="99" y="59"/>
                    </a:cubicBezTo>
                    <a:cubicBezTo>
                      <a:pt x="96" y="55"/>
                      <a:pt x="95" y="51"/>
                      <a:pt x="96" y="46"/>
                    </a:cubicBezTo>
                    <a:cubicBezTo>
                      <a:pt x="101" y="46"/>
                      <a:pt x="100" y="41"/>
                      <a:pt x="96" y="41"/>
                    </a:cubicBezTo>
                    <a:cubicBezTo>
                      <a:pt x="95" y="40"/>
                      <a:pt x="94" y="40"/>
                      <a:pt x="93" y="40"/>
                    </a:cubicBezTo>
                    <a:cubicBezTo>
                      <a:pt x="92" y="40"/>
                      <a:pt x="90" y="41"/>
                      <a:pt x="90" y="42"/>
                    </a:cubicBezTo>
                    <a:cubicBezTo>
                      <a:pt x="88" y="44"/>
                      <a:pt x="87" y="47"/>
                      <a:pt x="87" y="49"/>
                    </a:cubicBezTo>
                    <a:cubicBezTo>
                      <a:pt x="86" y="50"/>
                      <a:pt x="85" y="50"/>
                      <a:pt x="85" y="51"/>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34" id="234"/>
              <p:cNvSpPr/>
              <p:nvPr/>
            </p:nvSpPr>
            <p:spPr>
              <a:xfrm>
                <a:off x="9553575" y="5268913"/>
                <a:ext cx="725488" cy="177800"/>
              </a:xfrm>
              <a:custGeom>
                <a:avLst/>
                <a:gdLst/>
                <a:ahLst/>
                <a:cxnLst/>
                <a:rect r="r" b="b" t="t" l="l"/>
                <a:pathLst>
                  <a:path w="366" h="90" stroke="true" fill="norm" extrusionOk="true">
                    <a:moveTo>
                      <a:pt x="0" y="18"/>
                    </a:moveTo>
                    <a:cubicBezTo>
                      <a:pt x="7" y="15"/>
                      <a:pt x="11" y="9"/>
                      <a:pt x="13" y="3"/>
                    </a:cubicBezTo>
                    <a:cubicBezTo>
                      <a:pt x="14" y="1"/>
                      <a:pt x="15" y="0"/>
                      <a:pt x="17" y="0"/>
                    </a:cubicBezTo>
                    <a:cubicBezTo>
                      <a:pt x="19" y="0"/>
                      <a:pt x="22" y="2"/>
                      <a:pt x="21" y="4"/>
                    </a:cubicBezTo>
                    <a:cubicBezTo>
                      <a:pt x="16" y="20"/>
                      <a:pt x="36" y="30"/>
                      <a:pt x="53" y="35"/>
                    </a:cubicBezTo>
                    <a:cubicBezTo>
                      <a:pt x="75" y="41"/>
                      <a:pt x="90" y="43"/>
                      <a:pt x="101" y="26"/>
                    </a:cubicBezTo>
                    <a:cubicBezTo>
                      <a:pt x="101" y="25"/>
                      <a:pt x="102" y="25"/>
                      <a:pt x="103" y="24"/>
                    </a:cubicBezTo>
                    <a:cubicBezTo>
                      <a:pt x="103" y="22"/>
                      <a:pt x="104" y="19"/>
                      <a:pt x="106" y="17"/>
                    </a:cubicBezTo>
                    <a:cubicBezTo>
                      <a:pt x="106" y="16"/>
                      <a:pt x="108" y="15"/>
                      <a:pt x="109" y="15"/>
                    </a:cubicBezTo>
                    <a:cubicBezTo>
                      <a:pt x="110" y="15"/>
                      <a:pt x="111" y="15"/>
                      <a:pt x="112" y="16"/>
                    </a:cubicBezTo>
                    <a:cubicBezTo>
                      <a:pt x="116" y="16"/>
                      <a:pt x="117" y="21"/>
                      <a:pt x="112" y="21"/>
                    </a:cubicBezTo>
                    <a:cubicBezTo>
                      <a:pt x="111" y="26"/>
                      <a:pt x="112" y="30"/>
                      <a:pt x="115" y="34"/>
                    </a:cubicBezTo>
                    <a:cubicBezTo>
                      <a:pt x="117" y="38"/>
                      <a:pt x="121" y="41"/>
                      <a:pt x="127" y="44"/>
                    </a:cubicBezTo>
                    <a:cubicBezTo>
                      <a:pt x="130" y="45"/>
                      <a:pt x="134" y="47"/>
                      <a:pt x="137" y="47"/>
                    </a:cubicBezTo>
                    <a:cubicBezTo>
                      <a:pt x="159" y="54"/>
                      <a:pt x="184" y="47"/>
                      <a:pt x="189" y="31"/>
                    </a:cubicBezTo>
                    <a:cubicBezTo>
                      <a:pt x="191" y="27"/>
                      <a:pt x="200" y="29"/>
                      <a:pt x="198" y="33"/>
                    </a:cubicBezTo>
                    <a:cubicBezTo>
                      <a:pt x="183" y="70"/>
                      <a:pt x="275" y="90"/>
                      <a:pt x="287" y="48"/>
                    </a:cubicBezTo>
                    <a:cubicBezTo>
                      <a:pt x="288" y="47"/>
                      <a:pt x="289" y="46"/>
                      <a:pt x="290" y="46"/>
                    </a:cubicBezTo>
                    <a:cubicBezTo>
                      <a:pt x="296" y="48"/>
                      <a:pt x="296" y="48"/>
                      <a:pt x="296" y="48"/>
                    </a:cubicBezTo>
                    <a:cubicBezTo>
                      <a:pt x="296" y="49"/>
                      <a:pt x="296" y="49"/>
                      <a:pt x="296" y="50"/>
                    </a:cubicBezTo>
                    <a:cubicBezTo>
                      <a:pt x="292" y="65"/>
                      <a:pt x="318" y="77"/>
                      <a:pt x="336" y="79"/>
                    </a:cubicBezTo>
                    <a:cubicBezTo>
                      <a:pt x="346" y="81"/>
                      <a:pt x="354" y="79"/>
                      <a:pt x="359" y="76"/>
                    </a:cubicBezTo>
                    <a:cubicBezTo>
                      <a:pt x="366" y="79"/>
                      <a:pt x="366" y="79"/>
                      <a:pt x="366" y="79"/>
                    </a:cubicBezTo>
                    <a:cubicBezTo>
                      <a:pt x="365" y="80"/>
                      <a:pt x="365" y="80"/>
                      <a:pt x="365" y="80"/>
                    </a:cubicBezTo>
                    <a:cubicBezTo>
                      <a:pt x="358" y="86"/>
                      <a:pt x="345" y="89"/>
                      <a:pt x="333" y="86"/>
                    </a:cubicBezTo>
                    <a:cubicBezTo>
                      <a:pt x="315" y="83"/>
                      <a:pt x="293" y="74"/>
                      <a:pt x="288" y="63"/>
                    </a:cubicBezTo>
                    <a:cubicBezTo>
                      <a:pt x="262" y="90"/>
                      <a:pt x="199" y="79"/>
                      <a:pt x="188" y="47"/>
                    </a:cubicBezTo>
                    <a:cubicBezTo>
                      <a:pt x="178" y="57"/>
                      <a:pt x="155" y="60"/>
                      <a:pt x="138" y="55"/>
                    </a:cubicBezTo>
                    <a:cubicBezTo>
                      <a:pt x="124" y="52"/>
                      <a:pt x="110" y="44"/>
                      <a:pt x="105" y="33"/>
                    </a:cubicBezTo>
                    <a:cubicBezTo>
                      <a:pt x="94" y="47"/>
                      <a:pt x="78" y="48"/>
                      <a:pt x="57" y="42"/>
                    </a:cubicBezTo>
                    <a:cubicBezTo>
                      <a:pt x="24" y="28"/>
                      <a:pt x="24" y="28"/>
                      <a:pt x="24" y="28"/>
                    </a:cubicBezTo>
                    <a:cubicBezTo>
                      <a:pt x="19" y="25"/>
                      <a:pt x="16" y="21"/>
                      <a:pt x="14" y="17"/>
                    </a:cubicBezTo>
                    <a:cubicBezTo>
                      <a:pt x="13" y="19"/>
                      <a:pt x="11" y="21"/>
                      <a:pt x="10" y="22"/>
                    </a:cubicBezTo>
                    <a:lnTo>
                      <a:pt x="0" y="18"/>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35" id="235"/>
              <p:cNvSpPr/>
              <p:nvPr/>
            </p:nvSpPr>
            <p:spPr>
              <a:xfrm>
                <a:off x="9572625" y="5302250"/>
                <a:ext cx="28575" cy="22225"/>
              </a:xfrm>
              <a:custGeom>
                <a:avLst/>
                <a:gdLst/>
                <a:ahLst/>
                <a:cxnLst/>
                <a:rect r="r" b="b" t="t" l="l"/>
                <a:pathLst>
                  <a:path w="14" h="11" stroke="true" fill="norm" extrusionOk="true">
                    <a:moveTo>
                      <a:pt x="4" y="0"/>
                    </a:moveTo>
                    <a:cubicBezTo>
                      <a:pt x="6" y="4"/>
                      <a:pt x="9" y="8"/>
                      <a:pt x="14" y="11"/>
                    </a:cubicBezTo>
                    <a:cubicBezTo>
                      <a:pt x="0" y="5"/>
                      <a:pt x="0" y="5"/>
                      <a:pt x="0" y="5"/>
                    </a:cubicBezTo>
                    <a:cubicBezTo>
                      <a:pt x="1" y="4"/>
                      <a:pt x="3" y="2"/>
                      <a:pt x="4" y="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36" id="236"/>
              <p:cNvSpPr/>
              <p:nvPr/>
            </p:nvSpPr>
            <p:spPr>
              <a:xfrm>
                <a:off x="9531350" y="4746625"/>
                <a:ext cx="314325" cy="93663"/>
              </a:xfrm>
              <a:custGeom>
                <a:avLst/>
                <a:gdLst/>
                <a:ahLst/>
                <a:cxnLst/>
                <a:rect r="r" b="b" t="t" l="l"/>
                <a:pathLst>
                  <a:path w="159" h="47" stroke="true" fill="norm" extrusionOk="true">
                    <a:moveTo>
                      <a:pt x="14" y="11"/>
                    </a:moveTo>
                    <a:cubicBezTo>
                      <a:pt x="17" y="10"/>
                      <a:pt x="19" y="9"/>
                      <a:pt x="20" y="7"/>
                    </a:cubicBezTo>
                    <a:cubicBezTo>
                      <a:pt x="33" y="0"/>
                      <a:pt x="33" y="0"/>
                      <a:pt x="33" y="0"/>
                    </a:cubicBezTo>
                    <a:cubicBezTo>
                      <a:pt x="33" y="3"/>
                      <a:pt x="32" y="5"/>
                      <a:pt x="30" y="7"/>
                    </a:cubicBezTo>
                    <a:cubicBezTo>
                      <a:pt x="37" y="14"/>
                      <a:pt x="56" y="22"/>
                      <a:pt x="58" y="22"/>
                    </a:cubicBezTo>
                    <a:cubicBezTo>
                      <a:pt x="73" y="25"/>
                      <a:pt x="97" y="29"/>
                      <a:pt x="101" y="13"/>
                    </a:cubicBezTo>
                    <a:cubicBezTo>
                      <a:pt x="102" y="10"/>
                      <a:pt x="109" y="11"/>
                      <a:pt x="109" y="14"/>
                    </a:cubicBezTo>
                    <a:cubicBezTo>
                      <a:pt x="109" y="25"/>
                      <a:pt x="129" y="33"/>
                      <a:pt x="140" y="37"/>
                    </a:cubicBezTo>
                    <a:cubicBezTo>
                      <a:pt x="146" y="39"/>
                      <a:pt x="153" y="41"/>
                      <a:pt x="159" y="42"/>
                    </a:cubicBezTo>
                    <a:cubicBezTo>
                      <a:pt x="151" y="47"/>
                      <a:pt x="151" y="47"/>
                      <a:pt x="151" y="47"/>
                    </a:cubicBezTo>
                    <a:cubicBezTo>
                      <a:pt x="133" y="43"/>
                      <a:pt x="111" y="35"/>
                      <a:pt x="104" y="23"/>
                    </a:cubicBezTo>
                    <a:cubicBezTo>
                      <a:pt x="91" y="36"/>
                      <a:pt x="60" y="32"/>
                      <a:pt x="42" y="24"/>
                    </a:cubicBezTo>
                    <a:cubicBezTo>
                      <a:pt x="37" y="22"/>
                      <a:pt x="31" y="18"/>
                      <a:pt x="26" y="13"/>
                    </a:cubicBezTo>
                    <a:cubicBezTo>
                      <a:pt x="20" y="18"/>
                      <a:pt x="11" y="19"/>
                      <a:pt x="0" y="19"/>
                    </a:cubicBezTo>
                    <a:lnTo>
                      <a:pt x="14" y="11"/>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37" id="237"/>
              <p:cNvSpPr/>
              <p:nvPr/>
            </p:nvSpPr>
            <p:spPr>
              <a:xfrm>
                <a:off x="9471025" y="5076825"/>
                <a:ext cx="84138" cy="42863"/>
              </a:xfrm>
              <a:custGeom>
                <a:avLst/>
                <a:gdLst/>
                <a:ahLst/>
                <a:cxnLst/>
                <a:rect r="r" b="b" t="t" l="l"/>
                <a:pathLst>
                  <a:path w="42" h="22" stroke="true" fill="norm" extrusionOk="true">
                    <a:moveTo>
                      <a:pt x="40" y="19"/>
                    </a:moveTo>
                    <a:cubicBezTo>
                      <a:pt x="28" y="22"/>
                      <a:pt x="12" y="14"/>
                      <a:pt x="5" y="8"/>
                    </a:cubicBezTo>
                    <a:cubicBezTo>
                      <a:pt x="2" y="5"/>
                      <a:pt x="1" y="2"/>
                      <a:pt x="0" y="0"/>
                    </a:cubicBezTo>
                    <a:cubicBezTo>
                      <a:pt x="42" y="18"/>
                      <a:pt x="42" y="18"/>
                      <a:pt x="42" y="18"/>
                    </a:cubicBezTo>
                    <a:cubicBezTo>
                      <a:pt x="41" y="19"/>
                      <a:pt x="40" y="19"/>
                      <a:pt x="40" y="19"/>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38" id="238"/>
              <p:cNvSpPr/>
              <p:nvPr/>
            </p:nvSpPr>
            <p:spPr>
              <a:xfrm>
                <a:off x="9309100" y="4864100"/>
                <a:ext cx="390525" cy="128588"/>
              </a:xfrm>
              <a:custGeom>
                <a:avLst/>
                <a:gdLst/>
                <a:ahLst/>
                <a:cxnLst/>
                <a:rect r="r" b="b" t="t" l="l"/>
                <a:pathLst>
                  <a:path w="197" h="65" stroke="true" fill="norm" extrusionOk="true">
                    <a:moveTo>
                      <a:pt x="118" y="13"/>
                    </a:moveTo>
                    <a:cubicBezTo>
                      <a:pt x="129" y="14"/>
                      <a:pt x="145" y="13"/>
                      <a:pt x="155" y="8"/>
                    </a:cubicBezTo>
                    <a:cubicBezTo>
                      <a:pt x="161" y="16"/>
                      <a:pt x="179" y="24"/>
                      <a:pt x="197" y="26"/>
                    </a:cubicBezTo>
                    <a:cubicBezTo>
                      <a:pt x="129" y="65"/>
                      <a:pt x="129" y="65"/>
                      <a:pt x="129" y="65"/>
                    </a:cubicBezTo>
                    <a:cubicBezTo>
                      <a:pt x="109" y="60"/>
                      <a:pt x="90" y="50"/>
                      <a:pt x="87" y="43"/>
                    </a:cubicBezTo>
                    <a:cubicBezTo>
                      <a:pt x="85" y="40"/>
                      <a:pt x="79" y="39"/>
                      <a:pt x="77" y="43"/>
                    </a:cubicBezTo>
                    <a:cubicBezTo>
                      <a:pt x="74" y="54"/>
                      <a:pt x="45" y="52"/>
                      <a:pt x="35" y="50"/>
                    </a:cubicBezTo>
                    <a:cubicBezTo>
                      <a:pt x="28" y="48"/>
                      <a:pt x="8" y="41"/>
                      <a:pt x="4" y="33"/>
                    </a:cubicBezTo>
                    <a:cubicBezTo>
                      <a:pt x="7" y="30"/>
                      <a:pt x="7" y="27"/>
                      <a:pt x="4" y="23"/>
                    </a:cubicBezTo>
                    <a:cubicBezTo>
                      <a:pt x="3" y="22"/>
                      <a:pt x="2" y="21"/>
                      <a:pt x="0" y="21"/>
                    </a:cubicBezTo>
                    <a:cubicBezTo>
                      <a:pt x="27" y="7"/>
                      <a:pt x="27" y="7"/>
                      <a:pt x="27" y="7"/>
                    </a:cubicBezTo>
                    <a:cubicBezTo>
                      <a:pt x="28" y="7"/>
                      <a:pt x="30" y="7"/>
                      <a:pt x="31" y="8"/>
                    </a:cubicBezTo>
                    <a:cubicBezTo>
                      <a:pt x="53" y="13"/>
                      <a:pt x="72" y="13"/>
                      <a:pt x="81" y="0"/>
                    </a:cubicBezTo>
                    <a:cubicBezTo>
                      <a:pt x="90" y="8"/>
                      <a:pt x="108" y="12"/>
                      <a:pt x="118" y="13"/>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39" id="239"/>
              <p:cNvSpPr/>
              <p:nvPr/>
            </p:nvSpPr>
            <p:spPr>
              <a:xfrm>
                <a:off x="9451975" y="4773613"/>
                <a:ext cx="377825" cy="128588"/>
              </a:xfrm>
              <a:custGeom>
                <a:avLst/>
                <a:gdLst/>
                <a:ahLst/>
                <a:cxnLst/>
                <a:rect r="r" b="b" t="t" l="l"/>
                <a:pathLst>
                  <a:path w="191" h="65" stroke="true" fill="norm" extrusionOk="true">
                    <a:moveTo>
                      <a:pt x="63" y="52"/>
                    </a:moveTo>
                    <a:cubicBezTo>
                      <a:pt x="56" y="53"/>
                      <a:pt x="48" y="53"/>
                      <a:pt x="41" y="51"/>
                    </a:cubicBezTo>
                    <a:cubicBezTo>
                      <a:pt x="34" y="50"/>
                      <a:pt x="12" y="43"/>
                      <a:pt x="13" y="36"/>
                    </a:cubicBezTo>
                    <a:cubicBezTo>
                      <a:pt x="13" y="33"/>
                      <a:pt x="8" y="32"/>
                      <a:pt x="5" y="33"/>
                    </a:cubicBezTo>
                    <a:cubicBezTo>
                      <a:pt x="0" y="28"/>
                      <a:pt x="0" y="28"/>
                      <a:pt x="0" y="28"/>
                    </a:cubicBezTo>
                    <a:cubicBezTo>
                      <a:pt x="40" y="6"/>
                      <a:pt x="40" y="6"/>
                      <a:pt x="40" y="6"/>
                    </a:cubicBezTo>
                    <a:cubicBezTo>
                      <a:pt x="51" y="6"/>
                      <a:pt x="60" y="5"/>
                      <a:pt x="66" y="0"/>
                    </a:cubicBezTo>
                    <a:cubicBezTo>
                      <a:pt x="71" y="5"/>
                      <a:pt x="77" y="9"/>
                      <a:pt x="82" y="11"/>
                    </a:cubicBezTo>
                    <a:cubicBezTo>
                      <a:pt x="100" y="19"/>
                      <a:pt x="131" y="23"/>
                      <a:pt x="144" y="10"/>
                    </a:cubicBezTo>
                    <a:cubicBezTo>
                      <a:pt x="151" y="22"/>
                      <a:pt x="173" y="30"/>
                      <a:pt x="191" y="34"/>
                    </a:cubicBezTo>
                    <a:cubicBezTo>
                      <a:pt x="139" y="64"/>
                      <a:pt x="139" y="64"/>
                      <a:pt x="139" y="64"/>
                    </a:cubicBezTo>
                    <a:cubicBezTo>
                      <a:pt x="139" y="64"/>
                      <a:pt x="139" y="64"/>
                      <a:pt x="139" y="64"/>
                    </a:cubicBezTo>
                    <a:cubicBezTo>
                      <a:pt x="138" y="65"/>
                      <a:pt x="138" y="65"/>
                      <a:pt x="138" y="65"/>
                    </a:cubicBezTo>
                    <a:cubicBezTo>
                      <a:pt x="134" y="65"/>
                      <a:pt x="130" y="65"/>
                      <a:pt x="126" y="64"/>
                    </a:cubicBezTo>
                    <a:cubicBezTo>
                      <a:pt x="118" y="63"/>
                      <a:pt x="91" y="58"/>
                      <a:pt x="89" y="50"/>
                    </a:cubicBezTo>
                    <a:cubicBezTo>
                      <a:pt x="92" y="47"/>
                      <a:pt x="94" y="44"/>
                      <a:pt x="94" y="41"/>
                    </a:cubicBezTo>
                    <a:cubicBezTo>
                      <a:pt x="94" y="37"/>
                      <a:pt x="89" y="36"/>
                      <a:pt x="86" y="38"/>
                    </a:cubicBezTo>
                    <a:cubicBezTo>
                      <a:pt x="83" y="41"/>
                      <a:pt x="81" y="43"/>
                      <a:pt x="81" y="46"/>
                    </a:cubicBezTo>
                    <a:cubicBezTo>
                      <a:pt x="76" y="49"/>
                      <a:pt x="68" y="51"/>
                      <a:pt x="63" y="52"/>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40" id="240"/>
              <p:cNvSpPr/>
              <p:nvPr/>
            </p:nvSpPr>
            <p:spPr>
              <a:xfrm>
                <a:off x="9380538" y="4829175"/>
                <a:ext cx="80963" cy="44450"/>
              </a:xfrm>
              <a:custGeom>
                <a:avLst/>
                <a:gdLst/>
                <a:ahLst/>
                <a:cxnLst/>
                <a:rect r="r" b="b" t="t" l="l"/>
                <a:pathLst>
                  <a:path w="41" h="23" stroke="true" fill="norm" extrusionOk="true">
                    <a:moveTo>
                      <a:pt x="0" y="20"/>
                    </a:moveTo>
                    <a:cubicBezTo>
                      <a:pt x="36" y="0"/>
                      <a:pt x="36" y="0"/>
                      <a:pt x="36" y="0"/>
                    </a:cubicBezTo>
                    <a:cubicBezTo>
                      <a:pt x="41" y="5"/>
                      <a:pt x="41" y="5"/>
                      <a:pt x="41" y="5"/>
                    </a:cubicBezTo>
                    <a:cubicBezTo>
                      <a:pt x="40" y="6"/>
                      <a:pt x="40" y="6"/>
                      <a:pt x="39" y="7"/>
                    </a:cubicBezTo>
                    <a:cubicBezTo>
                      <a:pt x="36" y="22"/>
                      <a:pt x="16" y="23"/>
                      <a:pt x="0" y="2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41" id="241"/>
              <p:cNvSpPr/>
              <p:nvPr/>
            </p:nvSpPr>
            <p:spPr>
              <a:xfrm>
                <a:off x="9439275" y="5248275"/>
                <a:ext cx="14288" cy="12700"/>
              </a:xfrm>
              <a:custGeom>
                <a:avLst/>
                <a:gdLst/>
                <a:ahLst/>
                <a:cxnLst/>
                <a:rect r="r" b="b" t="t" l="l"/>
                <a:pathLst>
                  <a:path w="7" h="6" stroke="true" fill="norm" extrusionOk="true">
                    <a:moveTo>
                      <a:pt x="0" y="3"/>
                    </a:moveTo>
                    <a:cubicBezTo>
                      <a:pt x="1" y="0"/>
                      <a:pt x="7" y="1"/>
                      <a:pt x="7" y="5"/>
                    </a:cubicBezTo>
                    <a:cubicBezTo>
                      <a:pt x="7" y="5"/>
                      <a:pt x="7" y="5"/>
                      <a:pt x="7" y="6"/>
                    </a:cubicBezTo>
                    <a:lnTo>
                      <a:pt x="0" y="3"/>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42" id="242"/>
              <p:cNvSpPr/>
              <p:nvPr/>
            </p:nvSpPr>
            <p:spPr>
              <a:xfrm>
                <a:off x="9363075" y="4837113"/>
                <a:ext cx="361950" cy="79375"/>
              </a:xfrm>
              <a:custGeom>
                <a:avLst/>
                <a:gdLst/>
                <a:ahLst/>
                <a:cxnLst/>
                <a:rect r="r" b="b" t="t" l="l"/>
                <a:pathLst>
                  <a:path w="183" h="40" stroke="true" fill="norm" extrusionOk="true">
                    <a:moveTo>
                      <a:pt x="128" y="22"/>
                    </a:moveTo>
                    <a:cubicBezTo>
                      <a:pt x="118" y="27"/>
                      <a:pt x="102" y="28"/>
                      <a:pt x="91" y="27"/>
                    </a:cubicBezTo>
                    <a:cubicBezTo>
                      <a:pt x="81" y="26"/>
                      <a:pt x="63" y="22"/>
                      <a:pt x="54" y="14"/>
                    </a:cubicBezTo>
                    <a:cubicBezTo>
                      <a:pt x="45" y="27"/>
                      <a:pt x="26" y="27"/>
                      <a:pt x="4" y="22"/>
                    </a:cubicBezTo>
                    <a:cubicBezTo>
                      <a:pt x="3" y="21"/>
                      <a:pt x="1" y="21"/>
                      <a:pt x="0" y="21"/>
                    </a:cubicBezTo>
                    <a:cubicBezTo>
                      <a:pt x="9" y="16"/>
                      <a:pt x="9" y="16"/>
                      <a:pt x="9" y="16"/>
                    </a:cubicBezTo>
                    <a:cubicBezTo>
                      <a:pt x="25" y="19"/>
                      <a:pt x="45" y="18"/>
                      <a:pt x="48" y="3"/>
                    </a:cubicBezTo>
                    <a:cubicBezTo>
                      <a:pt x="49" y="2"/>
                      <a:pt x="49" y="2"/>
                      <a:pt x="50" y="1"/>
                    </a:cubicBezTo>
                    <a:cubicBezTo>
                      <a:pt x="53" y="0"/>
                      <a:pt x="58" y="1"/>
                      <a:pt x="58" y="4"/>
                    </a:cubicBezTo>
                    <a:cubicBezTo>
                      <a:pt x="57" y="11"/>
                      <a:pt x="79" y="18"/>
                      <a:pt x="86" y="19"/>
                    </a:cubicBezTo>
                    <a:cubicBezTo>
                      <a:pt x="93" y="21"/>
                      <a:pt x="101" y="21"/>
                      <a:pt x="108" y="20"/>
                    </a:cubicBezTo>
                    <a:cubicBezTo>
                      <a:pt x="113" y="19"/>
                      <a:pt x="121" y="17"/>
                      <a:pt x="126" y="14"/>
                    </a:cubicBezTo>
                    <a:cubicBezTo>
                      <a:pt x="126" y="11"/>
                      <a:pt x="128" y="9"/>
                      <a:pt x="131" y="6"/>
                    </a:cubicBezTo>
                    <a:cubicBezTo>
                      <a:pt x="134" y="4"/>
                      <a:pt x="139" y="5"/>
                      <a:pt x="139" y="9"/>
                    </a:cubicBezTo>
                    <a:cubicBezTo>
                      <a:pt x="139" y="12"/>
                      <a:pt x="137" y="15"/>
                      <a:pt x="134" y="18"/>
                    </a:cubicBezTo>
                    <a:cubicBezTo>
                      <a:pt x="136" y="26"/>
                      <a:pt x="163" y="31"/>
                      <a:pt x="171" y="32"/>
                    </a:cubicBezTo>
                    <a:cubicBezTo>
                      <a:pt x="175" y="33"/>
                      <a:pt x="179" y="33"/>
                      <a:pt x="183" y="33"/>
                    </a:cubicBezTo>
                    <a:cubicBezTo>
                      <a:pt x="170" y="40"/>
                      <a:pt x="170" y="40"/>
                      <a:pt x="170" y="40"/>
                    </a:cubicBezTo>
                    <a:cubicBezTo>
                      <a:pt x="152" y="38"/>
                      <a:pt x="134" y="30"/>
                      <a:pt x="128" y="22"/>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43" id="243"/>
              <p:cNvSpPr/>
              <p:nvPr/>
            </p:nvSpPr>
            <p:spPr>
              <a:xfrm>
                <a:off x="9356725" y="5086350"/>
                <a:ext cx="414338" cy="171450"/>
              </a:xfrm>
              <a:custGeom>
                <a:avLst/>
                <a:gdLst/>
                <a:ahLst/>
                <a:cxnLst/>
                <a:rect r="r" b="b" t="t" l="l"/>
                <a:pathLst>
                  <a:path w="209" h="87" stroke="true" fill="norm" extrusionOk="true">
                    <a:moveTo>
                      <a:pt x="107" y="72"/>
                    </a:moveTo>
                    <a:cubicBezTo>
                      <a:pt x="89" y="68"/>
                      <a:pt x="83" y="55"/>
                      <a:pt x="88" y="43"/>
                    </a:cubicBezTo>
                    <a:cubicBezTo>
                      <a:pt x="89" y="38"/>
                      <a:pt x="80" y="37"/>
                      <a:pt x="79" y="41"/>
                    </a:cubicBezTo>
                    <a:cubicBezTo>
                      <a:pt x="64" y="79"/>
                      <a:pt x="3" y="57"/>
                      <a:pt x="5" y="28"/>
                    </a:cubicBezTo>
                    <a:cubicBezTo>
                      <a:pt x="5" y="26"/>
                      <a:pt x="2" y="24"/>
                      <a:pt x="0" y="24"/>
                    </a:cubicBezTo>
                    <a:cubicBezTo>
                      <a:pt x="5" y="12"/>
                      <a:pt x="5" y="12"/>
                      <a:pt x="5" y="12"/>
                    </a:cubicBezTo>
                    <a:cubicBezTo>
                      <a:pt x="6" y="12"/>
                      <a:pt x="8" y="13"/>
                      <a:pt x="9" y="13"/>
                    </a:cubicBezTo>
                    <a:cubicBezTo>
                      <a:pt x="26" y="16"/>
                      <a:pt x="39" y="10"/>
                      <a:pt x="49" y="0"/>
                    </a:cubicBezTo>
                    <a:cubicBezTo>
                      <a:pt x="49" y="1"/>
                      <a:pt x="50" y="3"/>
                      <a:pt x="52" y="4"/>
                    </a:cubicBezTo>
                    <a:cubicBezTo>
                      <a:pt x="61" y="13"/>
                      <a:pt x="74" y="21"/>
                      <a:pt x="90" y="22"/>
                    </a:cubicBezTo>
                    <a:cubicBezTo>
                      <a:pt x="98" y="23"/>
                      <a:pt x="105" y="21"/>
                      <a:pt x="110" y="17"/>
                    </a:cubicBezTo>
                    <a:cubicBezTo>
                      <a:pt x="209" y="60"/>
                      <a:pt x="209" y="60"/>
                      <a:pt x="209" y="60"/>
                    </a:cubicBezTo>
                    <a:cubicBezTo>
                      <a:pt x="207" y="60"/>
                      <a:pt x="206" y="61"/>
                      <a:pt x="205" y="62"/>
                    </a:cubicBezTo>
                    <a:cubicBezTo>
                      <a:pt x="202" y="73"/>
                      <a:pt x="195" y="87"/>
                      <a:pt x="175" y="85"/>
                    </a:cubicBezTo>
                    <a:cubicBezTo>
                      <a:pt x="156" y="83"/>
                      <a:pt x="143" y="70"/>
                      <a:pt x="147" y="57"/>
                    </a:cubicBezTo>
                    <a:cubicBezTo>
                      <a:pt x="148" y="54"/>
                      <a:pt x="142" y="51"/>
                      <a:pt x="139" y="53"/>
                    </a:cubicBezTo>
                    <a:cubicBezTo>
                      <a:pt x="130" y="62"/>
                      <a:pt x="127" y="77"/>
                      <a:pt x="107" y="72"/>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44" id="244"/>
              <p:cNvSpPr/>
              <p:nvPr/>
            </p:nvSpPr>
            <p:spPr>
              <a:xfrm>
                <a:off x="9118600" y="4940300"/>
                <a:ext cx="427038" cy="161925"/>
              </a:xfrm>
              <a:custGeom>
                <a:avLst/>
                <a:gdLst/>
                <a:ahLst/>
                <a:cxnLst/>
                <a:rect r="r" b="b" t="t" l="l"/>
                <a:pathLst>
                  <a:path w="215" h="82" stroke="true" fill="norm" extrusionOk="true">
                    <a:moveTo>
                      <a:pt x="178" y="13"/>
                    </a:moveTo>
                    <a:cubicBezTo>
                      <a:pt x="186" y="21"/>
                      <a:pt x="200" y="28"/>
                      <a:pt x="215" y="33"/>
                    </a:cubicBezTo>
                    <a:cubicBezTo>
                      <a:pt x="180" y="53"/>
                      <a:pt x="180" y="53"/>
                      <a:pt x="180" y="53"/>
                    </a:cubicBezTo>
                    <a:cubicBezTo>
                      <a:pt x="178" y="51"/>
                      <a:pt x="172" y="50"/>
                      <a:pt x="171" y="54"/>
                    </a:cubicBezTo>
                    <a:cubicBezTo>
                      <a:pt x="165" y="67"/>
                      <a:pt x="154" y="82"/>
                      <a:pt x="132" y="79"/>
                    </a:cubicBezTo>
                    <a:cubicBezTo>
                      <a:pt x="107" y="76"/>
                      <a:pt x="88" y="57"/>
                      <a:pt x="93" y="39"/>
                    </a:cubicBezTo>
                    <a:cubicBezTo>
                      <a:pt x="95" y="35"/>
                      <a:pt x="86" y="33"/>
                      <a:pt x="84" y="37"/>
                    </a:cubicBezTo>
                    <a:cubicBezTo>
                      <a:pt x="81" y="46"/>
                      <a:pt x="78" y="55"/>
                      <a:pt x="66" y="60"/>
                    </a:cubicBezTo>
                    <a:cubicBezTo>
                      <a:pt x="53" y="66"/>
                      <a:pt x="35" y="62"/>
                      <a:pt x="23" y="57"/>
                    </a:cubicBezTo>
                    <a:cubicBezTo>
                      <a:pt x="9" y="52"/>
                      <a:pt x="4" y="44"/>
                      <a:pt x="0" y="36"/>
                    </a:cubicBezTo>
                    <a:cubicBezTo>
                      <a:pt x="59" y="4"/>
                      <a:pt x="59" y="4"/>
                      <a:pt x="59" y="4"/>
                    </a:cubicBezTo>
                    <a:cubicBezTo>
                      <a:pt x="67" y="5"/>
                      <a:pt x="76" y="5"/>
                      <a:pt x="83" y="3"/>
                    </a:cubicBezTo>
                    <a:cubicBezTo>
                      <a:pt x="86" y="2"/>
                      <a:pt x="90" y="1"/>
                      <a:pt x="93" y="0"/>
                    </a:cubicBezTo>
                    <a:cubicBezTo>
                      <a:pt x="100" y="8"/>
                      <a:pt x="114" y="15"/>
                      <a:pt x="123" y="18"/>
                    </a:cubicBezTo>
                    <a:cubicBezTo>
                      <a:pt x="138" y="22"/>
                      <a:pt x="167" y="24"/>
                      <a:pt x="178" y="13"/>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45" id="245"/>
              <p:cNvSpPr/>
              <p:nvPr/>
            </p:nvSpPr>
            <p:spPr>
              <a:xfrm>
                <a:off x="9277350" y="5156200"/>
                <a:ext cx="309563" cy="147638"/>
              </a:xfrm>
              <a:custGeom>
                <a:avLst/>
                <a:gdLst/>
                <a:ahLst/>
                <a:cxnLst/>
                <a:rect r="r" b="b" t="t" l="l"/>
                <a:pathLst>
                  <a:path w="156" h="75" stroke="true" fill="norm" extrusionOk="true">
                    <a:moveTo>
                      <a:pt x="141" y="42"/>
                    </a:moveTo>
                    <a:cubicBezTo>
                      <a:pt x="146" y="45"/>
                      <a:pt x="151" y="46"/>
                      <a:pt x="155" y="46"/>
                    </a:cubicBezTo>
                    <a:cubicBezTo>
                      <a:pt x="156" y="57"/>
                      <a:pt x="156" y="57"/>
                      <a:pt x="156" y="57"/>
                    </a:cubicBezTo>
                    <a:cubicBezTo>
                      <a:pt x="154" y="57"/>
                      <a:pt x="153" y="58"/>
                      <a:pt x="152" y="60"/>
                    </a:cubicBezTo>
                    <a:cubicBezTo>
                      <a:pt x="150" y="66"/>
                      <a:pt x="146" y="72"/>
                      <a:pt x="139" y="75"/>
                    </a:cubicBezTo>
                    <a:cubicBezTo>
                      <a:pt x="89" y="53"/>
                      <a:pt x="89" y="53"/>
                      <a:pt x="89" y="53"/>
                    </a:cubicBezTo>
                    <a:cubicBezTo>
                      <a:pt x="89" y="52"/>
                      <a:pt x="89" y="52"/>
                      <a:pt x="89" y="52"/>
                    </a:cubicBezTo>
                    <a:cubicBezTo>
                      <a:pt x="89" y="48"/>
                      <a:pt x="83" y="47"/>
                      <a:pt x="82" y="50"/>
                    </a:cubicBezTo>
                    <a:cubicBezTo>
                      <a:pt x="0" y="15"/>
                      <a:pt x="0" y="15"/>
                      <a:pt x="0" y="15"/>
                    </a:cubicBezTo>
                    <a:cubicBezTo>
                      <a:pt x="2" y="14"/>
                      <a:pt x="4" y="14"/>
                      <a:pt x="7" y="13"/>
                    </a:cubicBezTo>
                    <a:cubicBezTo>
                      <a:pt x="20" y="10"/>
                      <a:pt x="27" y="5"/>
                      <a:pt x="35" y="0"/>
                    </a:cubicBezTo>
                    <a:cubicBezTo>
                      <a:pt x="37" y="15"/>
                      <a:pt x="56" y="26"/>
                      <a:pt x="78" y="32"/>
                    </a:cubicBezTo>
                    <a:cubicBezTo>
                      <a:pt x="95" y="36"/>
                      <a:pt x="108" y="32"/>
                      <a:pt x="117" y="24"/>
                    </a:cubicBezTo>
                    <a:cubicBezTo>
                      <a:pt x="120" y="31"/>
                      <a:pt x="127" y="37"/>
                      <a:pt x="141" y="42"/>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46" id="246"/>
              <p:cNvSpPr/>
              <p:nvPr/>
            </p:nvSpPr>
            <p:spPr>
              <a:xfrm>
                <a:off x="9256713" y="4911725"/>
                <a:ext cx="42863" cy="23813"/>
              </a:xfrm>
              <a:custGeom>
                <a:avLst/>
                <a:gdLst/>
                <a:ahLst/>
                <a:cxnLst/>
                <a:rect r="r" b="b" t="t" l="l"/>
                <a:pathLst>
                  <a:path w="21" h="12" stroke="true" fill="norm" extrusionOk="true">
                    <a:moveTo>
                      <a:pt x="7" y="11"/>
                    </a:moveTo>
                    <a:cubicBezTo>
                      <a:pt x="4" y="12"/>
                      <a:pt x="2" y="12"/>
                      <a:pt x="0" y="12"/>
                    </a:cubicBezTo>
                    <a:cubicBezTo>
                      <a:pt x="21" y="0"/>
                      <a:pt x="21" y="0"/>
                      <a:pt x="21" y="0"/>
                    </a:cubicBezTo>
                    <a:cubicBezTo>
                      <a:pt x="20" y="2"/>
                      <a:pt x="20" y="4"/>
                      <a:pt x="20" y="6"/>
                    </a:cubicBezTo>
                    <a:cubicBezTo>
                      <a:pt x="16" y="9"/>
                      <a:pt x="9" y="11"/>
                      <a:pt x="7" y="11"/>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47" id="247"/>
              <p:cNvSpPr/>
              <p:nvPr/>
            </p:nvSpPr>
            <p:spPr>
              <a:xfrm>
                <a:off x="9236075" y="4905375"/>
                <a:ext cx="328613" cy="100013"/>
              </a:xfrm>
              <a:custGeom>
                <a:avLst/>
                <a:gdLst/>
                <a:ahLst/>
                <a:cxnLst/>
                <a:rect r="r" b="b" t="t" l="l"/>
                <a:pathLst>
                  <a:path w="166" h="50" stroke="true" fill="norm" extrusionOk="true">
                    <a:moveTo>
                      <a:pt x="124" y="22"/>
                    </a:moveTo>
                    <a:cubicBezTo>
                      <a:pt x="127" y="29"/>
                      <a:pt x="146" y="39"/>
                      <a:pt x="166" y="44"/>
                    </a:cubicBezTo>
                    <a:cubicBezTo>
                      <a:pt x="156" y="50"/>
                      <a:pt x="156" y="50"/>
                      <a:pt x="156" y="50"/>
                    </a:cubicBezTo>
                    <a:cubicBezTo>
                      <a:pt x="141" y="45"/>
                      <a:pt x="127" y="38"/>
                      <a:pt x="119" y="30"/>
                    </a:cubicBezTo>
                    <a:cubicBezTo>
                      <a:pt x="108" y="41"/>
                      <a:pt x="79" y="39"/>
                      <a:pt x="64" y="35"/>
                    </a:cubicBezTo>
                    <a:cubicBezTo>
                      <a:pt x="55" y="32"/>
                      <a:pt x="41" y="25"/>
                      <a:pt x="34" y="17"/>
                    </a:cubicBezTo>
                    <a:cubicBezTo>
                      <a:pt x="31" y="18"/>
                      <a:pt x="27" y="19"/>
                      <a:pt x="24" y="20"/>
                    </a:cubicBezTo>
                    <a:cubicBezTo>
                      <a:pt x="17" y="22"/>
                      <a:pt x="8" y="22"/>
                      <a:pt x="0" y="21"/>
                    </a:cubicBezTo>
                    <a:cubicBezTo>
                      <a:pt x="11" y="15"/>
                      <a:pt x="11" y="15"/>
                      <a:pt x="11" y="15"/>
                    </a:cubicBezTo>
                    <a:cubicBezTo>
                      <a:pt x="13" y="15"/>
                      <a:pt x="15" y="15"/>
                      <a:pt x="18" y="14"/>
                    </a:cubicBezTo>
                    <a:cubicBezTo>
                      <a:pt x="20" y="14"/>
                      <a:pt x="27" y="12"/>
                      <a:pt x="31" y="9"/>
                    </a:cubicBezTo>
                    <a:cubicBezTo>
                      <a:pt x="31" y="7"/>
                      <a:pt x="31" y="5"/>
                      <a:pt x="32" y="3"/>
                    </a:cubicBezTo>
                    <a:cubicBezTo>
                      <a:pt x="37" y="0"/>
                      <a:pt x="37" y="0"/>
                      <a:pt x="37" y="0"/>
                    </a:cubicBezTo>
                    <a:cubicBezTo>
                      <a:pt x="39" y="0"/>
                      <a:pt x="40" y="1"/>
                      <a:pt x="41" y="2"/>
                    </a:cubicBezTo>
                    <a:cubicBezTo>
                      <a:pt x="44" y="6"/>
                      <a:pt x="44" y="9"/>
                      <a:pt x="41" y="12"/>
                    </a:cubicBezTo>
                    <a:cubicBezTo>
                      <a:pt x="45" y="20"/>
                      <a:pt x="65" y="27"/>
                      <a:pt x="72" y="29"/>
                    </a:cubicBezTo>
                    <a:cubicBezTo>
                      <a:pt x="82" y="31"/>
                      <a:pt x="111" y="33"/>
                      <a:pt x="114" y="22"/>
                    </a:cubicBezTo>
                    <a:cubicBezTo>
                      <a:pt x="116" y="18"/>
                      <a:pt x="122" y="19"/>
                      <a:pt x="124" y="22"/>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48" id="248"/>
              <p:cNvSpPr/>
              <p:nvPr/>
            </p:nvSpPr>
            <p:spPr>
              <a:xfrm>
                <a:off x="9245600" y="5133975"/>
                <a:ext cx="666750" cy="161925"/>
              </a:xfrm>
              <a:custGeom>
                <a:avLst/>
                <a:gdLst/>
                <a:ahLst/>
                <a:cxnLst/>
                <a:rect r="r" b="b" t="t" l="l"/>
                <a:pathLst>
                  <a:path w="336" h="82" stroke="true" fill="norm" extrusionOk="true">
                    <a:moveTo>
                      <a:pt x="144" y="19"/>
                    </a:moveTo>
                    <a:cubicBezTo>
                      <a:pt x="139" y="31"/>
                      <a:pt x="145" y="44"/>
                      <a:pt x="163" y="48"/>
                    </a:cubicBezTo>
                    <a:cubicBezTo>
                      <a:pt x="183" y="53"/>
                      <a:pt x="186" y="38"/>
                      <a:pt x="195" y="29"/>
                    </a:cubicBezTo>
                    <a:cubicBezTo>
                      <a:pt x="198" y="27"/>
                      <a:pt x="204" y="30"/>
                      <a:pt x="203" y="33"/>
                    </a:cubicBezTo>
                    <a:cubicBezTo>
                      <a:pt x="199" y="46"/>
                      <a:pt x="212" y="59"/>
                      <a:pt x="231" y="61"/>
                    </a:cubicBezTo>
                    <a:cubicBezTo>
                      <a:pt x="251" y="63"/>
                      <a:pt x="258" y="49"/>
                      <a:pt x="261" y="38"/>
                    </a:cubicBezTo>
                    <a:cubicBezTo>
                      <a:pt x="262" y="37"/>
                      <a:pt x="263" y="36"/>
                      <a:pt x="265" y="36"/>
                    </a:cubicBezTo>
                    <a:cubicBezTo>
                      <a:pt x="270" y="39"/>
                      <a:pt x="270" y="39"/>
                      <a:pt x="270" y="39"/>
                    </a:cubicBezTo>
                    <a:cubicBezTo>
                      <a:pt x="271" y="39"/>
                      <a:pt x="271" y="40"/>
                      <a:pt x="271" y="40"/>
                    </a:cubicBezTo>
                    <a:cubicBezTo>
                      <a:pt x="267" y="53"/>
                      <a:pt x="283" y="67"/>
                      <a:pt x="299" y="70"/>
                    </a:cubicBezTo>
                    <a:cubicBezTo>
                      <a:pt x="311" y="73"/>
                      <a:pt x="320" y="69"/>
                      <a:pt x="327" y="63"/>
                    </a:cubicBezTo>
                    <a:cubicBezTo>
                      <a:pt x="336" y="67"/>
                      <a:pt x="336" y="67"/>
                      <a:pt x="336" y="67"/>
                    </a:cubicBezTo>
                    <a:cubicBezTo>
                      <a:pt x="326" y="76"/>
                      <a:pt x="312" y="82"/>
                      <a:pt x="296" y="77"/>
                    </a:cubicBezTo>
                    <a:cubicBezTo>
                      <a:pt x="281" y="73"/>
                      <a:pt x="268" y="65"/>
                      <a:pt x="263" y="54"/>
                    </a:cubicBezTo>
                    <a:cubicBezTo>
                      <a:pt x="256" y="63"/>
                      <a:pt x="245" y="70"/>
                      <a:pt x="228" y="68"/>
                    </a:cubicBezTo>
                    <a:cubicBezTo>
                      <a:pt x="210" y="65"/>
                      <a:pt x="197" y="55"/>
                      <a:pt x="194" y="43"/>
                    </a:cubicBezTo>
                    <a:cubicBezTo>
                      <a:pt x="187" y="50"/>
                      <a:pt x="181" y="57"/>
                      <a:pt x="171" y="57"/>
                    </a:cubicBezTo>
                    <a:cubicBezTo>
                      <a:pt x="167" y="57"/>
                      <a:pt x="162" y="56"/>
                      <a:pt x="157" y="53"/>
                    </a:cubicBezTo>
                    <a:cubicBezTo>
                      <a:pt x="143" y="48"/>
                      <a:pt x="136" y="42"/>
                      <a:pt x="133" y="35"/>
                    </a:cubicBezTo>
                    <a:cubicBezTo>
                      <a:pt x="124" y="43"/>
                      <a:pt x="111" y="47"/>
                      <a:pt x="94" y="43"/>
                    </a:cubicBezTo>
                    <a:cubicBezTo>
                      <a:pt x="72" y="37"/>
                      <a:pt x="53" y="26"/>
                      <a:pt x="51" y="11"/>
                    </a:cubicBezTo>
                    <a:cubicBezTo>
                      <a:pt x="43" y="16"/>
                      <a:pt x="36" y="21"/>
                      <a:pt x="23" y="24"/>
                    </a:cubicBezTo>
                    <a:cubicBezTo>
                      <a:pt x="20" y="25"/>
                      <a:pt x="18" y="25"/>
                      <a:pt x="16" y="26"/>
                    </a:cubicBezTo>
                    <a:cubicBezTo>
                      <a:pt x="0" y="19"/>
                      <a:pt x="0" y="19"/>
                      <a:pt x="0" y="19"/>
                    </a:cubicBezTo>
                    <a:cubicBezTo>
                      <a:pt x="27" y="20"/>
                      <a:pt x="36" y="9"/>
                      <a:pt x="53" y="1"/>
                    </a:cubicBezTo>
                    <a:cubicBezTo>
                      <a:pt x="54" y="1"/>
                      <a:pt x="55" y="0"/>
                      <a:pt x="56" y="0"/>
                    </a:cubicBezTo>
                    <a:cubicBezTo>
                      <a:pt x="58" y="0"/>
                      <a:pt x="61" y="2"/>
                      <a:pt x="61" y="4"/>
                    </a:cubicBezTo>
                    <a:cubicBezTo>
                      <a:pt x="59" y="33"/>
                      <a:pt x="120" y="55"/>
                      <a:pt x="135" y="17"/>
                    </a:cubicBezTo>
                    <a:cubicBezTo>
                      <a:pt x="136" y="13"/>
                      <a:pt x="145" y="14"/>
                      <a:pt x="144" y="19"/>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49" id="249"/>
              <p:cNvSpPr/>
              <p:nvPr/>
            </p:nvSpPr>
            <p:spPr>
              <a:xfrm>
                <a:off x="9137650" y="5103813"/>
                <a:ext cx="42863" cy="39688"/>
              </a:xfrm>
              <a:custGeom>
                <a:avLst/>
                <a:gdLst/>
                <a:ahLst/>
                <a:cxnLst/>
                <a:rect r="r" b="b" t="t" l="l"/>
                <a:pathLst>
                  <a:path w="21" h="20" stroke="true" fill="norm" extrusionOk="true">
                    <a:moveTo>
                      <a:pt x="0" y="11"/>
                    </a:moveTo>
                    <a:cubicBezTo>
                      <a:pt x="1" y="10"/>
                      <a:pt x="2" y="9"/>
                      <a:pt x="3" y="8"/>
                    </a:cubicBezTo>
                    <a:cubicBezTo>
                      <a:pt x="3" y="7"/>
                      <a:pt x="2" y="6"/>
                      <a:pt x="2" y="6"/>
                    </a:cubicBezTo>
                    <a:cubicBezTo>
                      <a:pt x="2" y="4"/>
                      <a:pt x="3" y="3"/>
                      <a:pt x="5" y="3"/>
                    </a:cubicBezTo>
                    <a:cubicBezTo>
                      <a:pt x="6" y="2"/>
                      <a:pt x="7" y="2"/>
                      <a:pt x="8" y="2"/>
                    </a:cubicBezTo>
                    <a:cubicBezTo>
                      <a:pt x="11" y="0"/>
                      <a:pt x="15" y="2"/>
                      <a:pt x="15" y="5"/>
                    </a:cubicBezTo>
                    <a:cubicBezTo>
                      <a:pt x="15" y="8"/>
                      <a:pt x="14" y="11"/>
                      <a:pt x="13" y="13"/>
                    </a:cubicBezTo>
                    <a:cubicBezTo>
                      <a:pt x="15" y="15"/>
                      <a:pt x="18" y="18"/>
                      <a:pt x="21" y="20"/>
                    </a:cubicBezTo>
                    <a:lnTo>
                      <a:pt x="0" y="11"/>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50" id="250"/>
              <p:cNvSpPr/>
              <p:nvPr/>
            </p:nvSpPr>
            <p:spPr>
              <a:xfrm>
                <a:off x="9101138" y="5005388"/>
                <a:ext cx="473075" cy="127000"/>
              </a:xfrm>
              <a:custGeom>
                <a:avLst/>
                <a:gdLst/>
                <a:ahLst/>
                <a:cxnLst/>
                <a:rect r="r" b="b" t="t" l="l"/>
                <a:pathLst>
                  <a:path w="239" h="64" stroke="true" fill="norm" extrusionOk="true">
                    <a:moveTo>
                      <a:pt x="239" y="58"/>
                    </a:moveTo>
                    <a:cubicBezTo>
                      <a:pt x="234" y="62"/>
                      <a:pt x="227" y="64"/>
                      <a:pt x="219" y="63"/>
                    </a:cubicBezTo>
                    <a:cubicBezTo>
                      <a:pt x="203" y="62"/>
                      <a:pt x="190" y="54"/>
                      <a:pt x="181" y="45"/>
                    </a:cubicBezTo>
                    <a:cubicBezTo>
                      <a:pt x="179" y="44"/>
                      <a:pt x="178" y="42"/>
                      <a:pt x="178" y="41"/>
                    </a:cubicBezTo>
                    <a:cubicBezTo>
                      <a:pt x="168" y="51"/>
                      <a:pt x="155" y="57"/>
                      <a:pt x="138" y="54"/>
                    </a:cubicBezTo>
                    <a:cubicBezTo>
                      <a:pt x="137" y="54"/>
                      <a:pt x="135" y="53"/>
                      <a:pt x="134" y="53"/>
                    </a:cubicBezTo>
                    <a:cubicBezTo>
                      <a:pt x="114" y="48"/>
                      <a:pt x="98" y="36"/>
                      <a:pt x="94" y="22"/>
                    </a:cubicBezTo>
                    <a:cubicBezTo>
                      <a:pt x="84" y="34"/>
                      <a:pt x="68" y="40"/>
                      <a:pt x="45" y="35"/>
                    </a:cubicBezTo>
                    <a:cubicBezTo>
                      <a:pt x="31" y="32"/>
                      <a:pt x="17" y="28"/>
                      <a:pt x="7" y="18"/>
                    </a:cubicBezTo>
                    <a:cubicBezTo>
                      <a:pt x="3" y="15"/>
                      <a:pt x="1" y="12"/>
                      <a:pt x="0" y="8"/>
                    </a:cubicBezTo>
                    <a:cubicBezTo>
                      <a:pt x="9" y="3"/>
                      <a:pt x="9" y="3"/>
                      <a:pt x="9" y="3"/>
                    </a:cubicBezTo>
                    <a:cubicBezTo>
                      <a:pt x="13" y="11"/>
                      <a:pt x="18" y="19"/>
                      <a:pt x="32" y="24"/>
                    </a:cubicBezTo>
                    <a:cubicBezTo>
                      <a:pt x="44" y="29"/>
                      <a:pt x="62" y="33"/>
                      <a:pt x="75" y="27"/>
                    </a:cubicBezTo>
                    <a:cubicBezTo>
                      <a:pt x="87" y="22"/>
                      <a:pt x="90" y="13"/>
                      <a:pt x="93" y="4"/>
                    </a:cubicBezTo>
                    <a:cubicBezTo>
                      <a:pt x="95" y="0"/>
                      <a:pt x="104" y="2"/>
                      <a:pt x="102" y="6"/>
                    </a:cubicBezTo>
                    <a:cubicBezTo>
                      <a:pt x="97" y="24"/>
                      <a:pt x="116" y="43"/>
                      <a:pt x="141" y="46"/>
                    </a:cubicBezTo>
                    <a:cubicBezTo>
                      <a:pt x="163" y="49"/>
                      <a:pt x="174" y="34"/>
                      <a:pt x="180" y="21"/>
                    </a:cubicBezTo>
                    <a:cubicBezTo>
                      <a:pt x="181" y="17"/>
                      <a:pt x="187" y="18"/>
                      <a:pt x="189" y="20"/>
                    </a:cubicBezTo>
                    <a:cubicBezTo>
                      <a:pt x="183" y="24"/>
                      <a:pt x="183" y="24"/>
                      <a:pt x="183" y="24"/>
                    </a:cubicBezTo>
                    <a:cubicBezTo>
                      <a:pt x="180" y="25"/>
                      <a:pt x="179" y="27"/>
                      <a:pt x="179" y="29"/>
                    </a:cubicBezTo>
                    <a:cubicBezTo>
                      <a:pt x="180" y="32"/>
                      <a:pt x="181" y="33"/>
                      <a:pt x="184" y="35"/>
                    </a:cubicBezTo>
                    <a:cubicBezTo>
                      <a:pt x="187" y="36"/>
                      <a:pt x="187" y="36"/>
                      <a:pt x="187" y="36"/>
                    </a:cubicBezTo>
                    <a:cubicBezTo>
                      <a:pt x="188" y="38"/>
                      <a:pt x="189" y="41"/>
                      <a:pt x="192" y="44"/>
                    </a:cubicBezTo>
                    <a:cubicBezTo>
                      <a:pt x="199" y="50"/>
                      <a:pt x="215" y="58"/>
                      <a:pt x="227" y="55"/>
                    </a:cubicBezTo>
                    <a:cubicBezTo>
                      <a:pt x="227" y="55"/>
                      <a:pt x="228" y="55"/>
                      <a:pt x="229" y="54"/>
                    </a:cubicBezTo>
                    <a:lnTo>
                      <a:pt x="239" y="58"/>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51" id="251"/>
              <p:cNvSpPr/>
              <p:nvPr/>
            </p:nvSpPr>
            <p:spPr>
              <a:xfrm>
                <a:off x="9012238" y="5021263"/>
                <a:ext cx="354013" cy="152400"/>
              </a:xfrm>
              <a:custGeom>
                <a:avLst/>
                <a:gdLst/>
                <a:ahLst/>
                <a:cxnLst/>
                <a:rect r="r" b="b" t="t" l="l"/>
                <a:pathLst>
                  <a:path w="179" h="77" stroke="true" fill="norm" extrusionOk="true">
                    <a:moveTo>
                      <a:pt x="171" y="58"/>
                    </a:moveTo>
                    <a:cubicBezTo>
                      <a:pt x="154" y="66"/>
                      <a:pt x="145" y="77"/>
                      <a:pt x="118" y="76"/>
                    </a:cubicBezTo>
                    <a:cubicBezTo>
                      <a:pt x="85" y="62"/>
                      <a:pt x="85" y="62"/>
                      <a:pt x="85" y="62"/>
                    </a:cubicBezTo>
                    <a:cubicBezTo>
                      <a:pt x="82" y="60"/>
                      <a:pt x="79" y="57"/>
                      <a:pt x="77" y="55"/>
                    </a:cubicBezTo>
                    <a:cubicBezTo>
                      <a:pt x="78" y="53"/>
                      <a:pt x="79" y="50"/>
                      <a:pt x="79" y="47"/>
                    </a:cubicBezTo>
                    <a:cubicBezTo>
                      <a:pt x="79" y="44"/>
                      <a:pt x="75" y="42"/>
                      <a:pt x="72" y="44"/>
                    </a:cubicBezTo>
                    <a:cubicBezTo>
                      <a:pt x="71" y="44"/>
                      <a:pt x="70" y="44"/>
                      <a:pt x="69" y="45"/>
                    </a:cubicBezTo>
                    <a:cubicBezTo>
                      <a:pt x="67" y="45"/>
                      <a:pt x="66" y="46"/>
                      <a:pt x="66" y="48"/>
                    </a:cubicBezTo>
                    <a:cubicBezTo>
                      <a:pt x="66" y="48"/>
                      <a:pt x="67" y="49"/>
                      <a:pt x="67" y="50"/>
                    </a:cubicBezTo>
                    <a:cubicBezTo>
                      <a:pt x="66" y="51"/>
                      <a:pt x="65" y="52"/>
                      <a:pt x="64" y="53"/>
                    </a:cubicBezTo>
                    <a:cubicBezTo>
                      <a:pt x="0" y="25"/>
                      <a:pt x="0" y="25"/>
                      <a:pt x="0" y="25"/>
                    </a:cubicBezTo>
                    <a:cubicBezTo>
                      <a:pt x="45" y="0"/>
                      <a:pt x="45" y="0"/>
                      <a:pt x="45" y="0"/>
                    </a:cubicBezTo>
                    <a:cubicBezTo>
                      <a:pt x="46" y="4"/>
                      <a:pt x="48" y="7"/>
                      <a:pt x="52" y="10"/>
                    </a:cubicBezTo>
                    <a:cubicBezTo>
                      <a:pt x="62" y="20"/>
                      <a:pt x="76" y="24"/>
                      <a:pt x="90" y="27"/>
                    </a:cubicBezTo>
                    <a:cubicBezTo>
                      <a:pt x="113" y="32"/>
                      <a:pt x="129" y="26"/>
                      <a:pt x="139" y="14"/>
                    </a:cubicBezTo>
                    <a:cubicBezTo>
                      <a:pt x="143" y="28"/>
                      <a:pt x="159" y="40"/>
                      <a:pt x="179" y="45"/>
                    </a:cubicBezTo>
                    <a:cubicBezTo>
                      <a:pt x="174" y="57"/>
                      <a:pt x="174" y="57"/>
                      <a:pt x="174" y="57"/>
                    </a:cubicBezTo>
                    <a:cubicBezTo>
                      <a:pt x="173" y="57"/>
                      <a:pt x="172" y="58"/>
                      <a:pt x="171" y="58"/>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52" id="252"/>
              <p:cNvSpPr/>
              <p:nvPr/>
            </p:nvSpPr>
            <p:spPr>
              <a:xfrm>
                <a:off x="8964613" y="3925888"/>
                <a:ext cx="2071688" cy="1909763"/>
              </a:xfrm>
              <a:custGeom>
                <a:avLst/>
                <a:gdLst/>
                <a:ahLst/>
                <a:cxnLst/>
                <a:rect r="r" b="b" t="t" l="l"/>
                <a:pathLst>
                  <a:path w="1045" h="964" stroke="true" fill="norm" extrusionOk="true">
                    <a:moveTo>
                      <a:pt x="734" y="307"/>
                    </a:moveTo>
                    <a:cubicBezTo>
                      <a:pt x="406" y="496"/>
                      <a:pt x="406" y="496"/>
                      <a:pt x="406" y="496"/>
                    </a:cubicBezTo>
                    <a:cubicBezTo>
                      <a:pt x="743" y="642"/>
                      <a:pt x="743" y="642"/>
                      <a:pt x="743" y="642"/>
                    </a:cubicBezTo>
                    <a:lnTo>
                      <a:pt x="734" y="307"/>
                    </a:lnTo>
                    <a:close/>
                    <a:moveTo>
                      <a:pt x="18" y="565"/>
                    </a:moveTo>
                    <a:cubicBezTo>
                      <a:pt x="738" y="169"/>
                      <a:pt x="738" y="169"/>
                      <a:pt x="738" y="169"/>
                    </a:cubicBezTo>
                    <a:cubicBezTo>
                      <a:pt x="740" y="167"/>
                      <a:pt x="744" y="167"/>
                      <a:pt x="747" y="168"/>
                    </a:cubicBezTo>
                    <a:cubicBezTo>
                      <a:pt x="750" y="169"/>
                      <a:pt x="752" y="171"/>
                      <a:pt x="752" y="174"/>
                    </a:cubicBezTo>
                    <a:cubicBezTo>
                      <a:pt x="750" y="286"/>
                      <a:pt x="750" y="286"/>
                      <a:pt x="750" y="286"/>
                    </a:cubicBezTo>
                    <a:cubicBezTo>
                      <a:pt x="750" y="286"/>
                      <a:pt x="750" y="286"/>
                      <a:pt x="750" y="286"/>
                    </a:cubicBezTo>
                    <a:cubicBezTo>
                      <a:pt x="750" y="287"/>
                      <a:pt x="750" y="287"/>
                      <a:pt x="750" y="287"/>
                    </a:cubicBezTo>
                    <a:cubicBezTo>
                      <a:pt x="761" y="650"/>
                      <a:pt x="761" y="650"/>
                      <a:pt x="761" y="650"/>
                    </a:cubicBezTo>
                    <a:cubicBezTo>
                      <a:pt x="893" y="707"/>
                      <a:pt x="893" y="707"/>
                      <a:pt x="893" y="707"/>
                    </a:cubicBezTo>
                    <a:cubicBezTo>
                      <a:pt x="852" y="18"/>
                      <a:pt x="852" y="18"/>
                      <a:pt x="852" y="18"/>
                    </a:cubicBezTo>
                    <a:cubicBezTo>
                      <a:pt x="25" y="449"/>
                      <a:pt x="25" y="449"/>
                      <a:pt x="25" y="449"/>
                    </a:cubicBezTo>
                    <a:lnTo>
                      <a:pt x="18" y="565"/>
                    </a:lnTo>
                    <a:close/>
                    <a:moveTo>
                      <a:pt x="391" y="505"/>
                    </a:moveTo>
                    <a:cubicBezTo>
                      <a:pt x="272" y="573"/>
                      <a:pt x="272" y="573"/>
                      <a:pt x="272" y="573"/>
                    </a:cubicBezTo>
                    <a:cubicBezTo>
                      <a:pt x="1027" y="899"/>
                      <a:pt x="1027" y="899"/>
                      <a:pt x="1027" y="899"/>
                    </a:cubicBezTo>
                    <a:cubicBezTo>
                      <a:pt x="1003" y="76"/>
                      <a:pt x="1003" y="76"/>
                      <a:pt x="1003" y="76"/>
                    </a:cubicBezTo>
                    <a:cubicBezTo>
                      <a:pt x="870" y="18"/>
                      <a:pt x="870" y="18"/>
                      <a:pt x="870" y="18"/>
                    </a:cubicBezTo>
                    <a:cubicBezTo>
                      <a:pt x="911" y="718"/>
                      <a:pt x="911" y="718"/>
                      <a:pt x="911" y="718"/>
                    </a:cubicBezTo>
                    <a:cubicBezTo>
                      <a:pt x="912" y="720"/>
                      <a:pt x="910" y="723"/>
                      <a:pt x="907" y="724"/>
                    </a:cubicBezTo>
                    <a:cubicBezTo>
                      <a:pt x="905" y="725"/>
                      <a:pt x="901" y="725"/>
                      <a:pt x="898" y="724"/>
                    </a:cubicBezTo>
                    <a:cubicBezTo>
                      <a:pt x="748" y="659"/>
                      <a:pt x="748" y="659"/>
                      <a:pt x="748" y="659"/>
                    </a:cubicBezTo>
                    <a:cubicBezTo>
                      <a:pt x="748" y="659"/>
                      <a:pt x="748" y="659"/>
                      <a:pt x="748" y="659"/>
                    </a:cubicBezTo>
                    <a:lnTo>
                      <a:pt x="391" y="505"/>
                    </a:lnTo>
                    <a:close/>
                    <a:moveTo>
                      <a:pt x="882" y="963"/>
                    </a:moveTo>
                    <a:cubicBezTo>
                      <a:pt x="4" y="584"/>
                      <a:pt x="4" y="584"/>
                      <a:pt x="4" y="584"/>
                    </a:cubicBezTo>
                    <a:cubicBezTo>
                      <a:pt x="4" y="584"/>
                      <a:pt x="4" y="584"/>
                      <a:pt x="4" y="584"/>
                    </a:cubicBezTo>
                    <a:cubicBezTo>
                      <a:pt x="3" y="584"/>
                      <a:pt x="3" y="584"/>
                      <a:pt x="3" y="584"/>
                    </a:cubicBezTo>
                    <a:cubicBezTo>
                      <a:pt x="3" y="583"/>
                      <a:pt x="2" y="583"/>
                      <a:pt x="2" y="583"/>
                    </a:cubicBezTo>
                    <a:cubicBezTo>
                      <a:pt x="1" y="582"/>
                      <a:pt x="1" y="582"/>
                      <a:pt x="1" y="582"/>
                    </a:cubicBezTo>
                    <a:cubicBezTo>
                      <a:pt x="1" y="582"/>
                      <a:pt x="0" y="581"/>
                      <a:pt x="0" y="581"/>
                    </a:cubicBezTo>
                    <a:cubicBezTo>
                      <a:pt x="0" y="581"/>
                      <a:pt x="0" y="581"/>
                      <a:pt x="0" y="581"/>
                    </a:cubicBezTo>
                    <a:cubicBezTo>
                      <a:pt x="0" y="580"/>
                      <a:pt x="0" y="579"/>
                      <a:pt x="0" y="579"/>
                    </a:cubicBezTo>
                    <a:cubicBezTo>
                      <a:pt x="0" y="578"/>
                      <a:pt x="0" y="578"/>
                      <a:pt x="0" y="578"/>
                    </a:cubicBezTo>
                    <a:cubicBezTo>
                      <a:pt x="0" y="578"/>
                      <a:pt x="0" y="578"/>
                      <a:pt x="0" y="578"/>
                    </a:cubicBezTo>
                    <a:cubicBezTo>
                      <a:pt x="8" y="446"/>
                      <a:pt x="8" y="446"/>
                      <a:pt x="8" y="446"/>
                    </a:cubicBezTo>
                    <a:cubicBezTo>
                      <a:pt x="8" y="444"/>
                      <a:pt x="9" y="442"/>
                      <a:pt x="11" y="441"/>
                    </a:cubicBezTo>
                    <a:cubicBezTo>
                      <a:pt x="855" y="1"/>
                      <a:pt x="855" y="1"/>
                      <a:pt x="855" y="1"/>
                    </a:cubicBezTo>
                    <a:cubicBezTo>
                      <a:pt x="856" y="1"/>
                      <a:pt x="856" y="1"/>
                      <a:pt x="856" y="1"/>
                    </a:cubicBezTo>
                    <a:cubicBezTo>
                      <a:pt x="856" y="1"/>
                      <a:pt x="856" y="1"/>
                      <a:pt x="856" y="1"/>
                    </a:cubicBezTo>
                    <a:cubicBezTo>
                      <a:pt x="857" y="1"/>
                      <a:pt x="858" y="0"/>
                      <a:pt x="858" y="0"/>
                    </a:cubicBezTo>
                    <a:cubicBezTo>
                      <a:pt x="859" y="0"/>
                      <a:pt x="859" y="0"/>
                      <a:pt x="859" y="0"/>
                    </a:cubicBezTo>
                    <a:cubicBezTo>
                      <a:pt x="860" y="0"/>
                      <a:pt x="861" y="0"/>
                      <a:pt x="862" y="0"/>
                    </a:cubicBezTo>
                    <a:cubicBezTo>
                      <a:pt x="862" y="0"/>
                      <a:pt x="862" y="0"/>
                      <a:pt x="862" y="0"/>
                    </a:cubicBezTo>
                    <a:cubicBezTo>
                      <a:pt x="863" y="0"/>
                      <a:pt x="864" y="0"/>
                      <a:pt x="865" y="1"/>
                    </a:cubicBezTo>
                    <a:cubicBezTo>
                      <a:pt x="1016" y="66"/>
                      <a:pt x="1016" y="66"/>
                      <a:pt x="1016" y="66"/>
                    </a:cubicBezTo>
                    <a:cubicBezTo>
                      <a:pt x="1019" y="67"/>
                      <a:pt x="1021" y="69"/>
                      <a:pt x="1021" y="72"/>
                    </a:cubicBezTo>
                    <a:cubicBezTo>
                      <a:pt x="1045" y="910"/>
                      <a:pt x="1045" y="910"/>
                      <a:pt x="1045" y="910"/>
                    </a:cubicBezTo>
                    <a:cubicBezTo>
                      <a:pt x="1045" y="910"/>
                      <a:pt x="1045" y="910"/>
                      <a:pt x="1045" y="910"/>
                    </a:cubicBezTo>
                    <a:cubicBezTo>
                      <a:pt x="1045" y="911"/>
                      <a:pt x="1045" y="911"/>
                      <a:pt x="1045" y="911"/>
                    </a:cubicBezTo>
                    <a:cubicBezTo>
                      <a:pt x="1045" y="911"/>
                      <a:pt x="1045" y="912"/>
                      <a:pt x="1045" y="913"/>
                    </a:cubicBezTo>
                    <a:cubicBezTo>
                      <a:pt x="1044" y="913"/>
                      <a:pt x="1044" y="913"/>
                      <a:pt x="1044" y="913"/>
                    </a:cubicBezTo>
                    <a:cubicBezTo>
                      <a:pt x="1044" y="914"/>
                      <a:pt x="1044" y="914"/>
                      <a:pt x="1043" y="915"/>
                    </a:cubicBezTo>
                    <a:cubicBezTo>
                      <a:pt x="1042" y="915"/>
                      <a:pt x="1042" y="915"/>
                      <a:pt x="1042" y="915"/>
                    </a:cubicBezTo>
                    <a:cubicBezTo>
                      <a:pt x="1042" y="915"/>
                      <a:pt x="1041" y="916"/>
                      <a:pt x="1040" y="916"/>
                    </a:cubicBezTo>
                    <a:cubicBezTo>
                      <a:pt x="1040" y="916"/>
                      <a:pt x="1040" y="916"/>
                      <a:pt x="1040" y="916"/>
                    </a:cubicBezTo>
                    <a:cubicBezTo>
                      <a:pt x="1040" y="916"/>
                      <a:pt x="1040" y="916"/>
                      <a:pt x="1040" y="916"/>
                    </a:cubicBezTo>
                    <a:cubicBezTo>
                      <a:pt x="890" y="964"/>
                      <a:pt x="890" y="964"/>
                      <a:pt x="890" y="964"/>
                    </a:cubicBezTo>
                    <a:cubicBezTo>
                      <a:pt x="889" y="964"/>
                      <a:pt x="887" y="964"/>
                      <a:pt x="885" y="964"/>
                    </a:cubicBezTo>
                    <a:cubicBezTo>
                      <a:pt x="884" y="964"/>
                      <a:pt x="883" y="964"/>
                      <a:pt x="882" y="963"/>
                    </a:cubicBezTo>
                    <a:close/>
                    <a:moveTo>
                      <a:pt x="298" y="599"/>
                    </a:moveTo>
                    <a:cubicBezTo>
                      <a:pt x="256" y="581"/>
                      <a:pt x="256" y="581"/>
                      <a:pt x="256" y="581"/>
                    </a:cubicBezTo>
                    <a:cubicBezTo>
                      <a:pt x="253" y="580"/>
                      <a:pt x="253" y="580"/>
                      <a:pt x="253" y="580"/>
                    </a:cubicBezTo>
                    <a:cubicBezTo>
                      <a:pt x="250" y="578"/>
                      <a:pt x="249" y="577"/>
                      <a:pt x="248" y="574"/>
                    </a:cubicBezTo>
                    <a:cubicBezTo>
                      <a:pt x="248" y="572"/>
                      <a:pt x="249" y="570"/>
                      <a:pt x="252" y="569"/>
                    </a:cubicBezTo>
                    <a:cubicBezTo>
                      <a:pt x="258" y="565"/>
                      <a:pt x="258" y="565"/>
                      <a:pt x="258" y="565"/>
                    </a:cubicBezTo>
                    <a:cubicBezTo>
                      <a:pt x="293" y="545"/>
                      <a:pt x="293" y="545"/>
                      <a:pt x="293" y="545"/>
                    </a:cubicBezTo>
                    <a:cubicBezTo>
                      <a:pt x="303" y="539"/>
                      <a:pt x="303" y="539"/>
                      <a:pt x="303" y="539"/>
                    </a:cubicBezTo>
                    <a:cubicBezTo>
                      <a:pt x="371" y="500"/>
                      <a:pt x="371" y="500"/>
                      <a:pt x="371" y="500"/>
                    </a:cubicBezTo>
                    <a:cubicBezTo>
                      <a:pt x="384" y="493"/>
                      <a:pt x="384" y="493"/>
                      <a:pt x="384" y="493"/>
                    </a:cubicBezTo>
                    <a:cubicBezTo>
                      <a:pt x="385" y="492"/>
                      <a:pt x="385" y="492"/>
                      <a:pt x="385" y="492"/>
                    </a:cubicBezTo>
                    <a:cubicBezTo>
                      <a:pt x="385" y="492"/>
                      <a:pt x="385" y="492"/>
                      <a:pt x="385" y="492"/>
                    </a:cubicBezTo>
                    <a:cubicBezTo>
                      <a:pt x="437" y="462"/>
                      <a:pt x="437" y="462"/>
                      <a:pt x="437" y="462"/>
                    </a:cubicBezTo>
                    <a:cubicBezTo>
                      <a:pt x="445" y="457"/>
                      <a:pt x="445" y="457"/>
                      <a:pt x="445" y="457"/>
                    </a:cubicBezTo>
                    <a:cubicBezTo>
                      <a:pt x="497" y="427"/>
                      <a:pt x="497" y="427"/>
                      <a:pt x="497" y="427"/>
                    </a:cubicBezTo>
                    <a:cubicBezTo>
                      <a:pt x="506" y="422"/>
                      <a:pt x="506" y="422"/>
                      <a:pt x="506" y="422"/>
                    </a:cubicBezTo>
                    <a:cubicBezTo>
                      <a:pt x="573" y="383"/>
                      <a:pt x="573" y="383"/>
                      <a:pt x="573" y="383"/>
                    </a:cubicBezTo>
                    <a:cubicBezTo>
                      <a:pt x="594" y="371"/>
                      <a:pt x="594" y="371"/>
                      <a:pt x="594" y="371"/>
                    </a:cubicBezTo>
                    <a:cubicBezTo>
                      <a:pt x="626" y="353"/>
                      <a:pt x="626" y="353"/>
                      <a:pt x="626" y="353"/>
                    </a:cubicBezTo>
                    <a:cubicBezTo>
                      <a:pt x="640" y="345"/>
                      <a:pt x="640" y="345"/>
                      <a:pt x="640" y="345"/>
                    </a:cubicBezTo>
                    <a:cubicBezTo>
                      <a:pt x="664" y="331"/>
                      <a:pt x="664" y="331"/>
                      <a:pt x="664" y="331"/>
                    </a:cubicBezTo>
                    <a:cubicBezTo>
                      <a:pt x="676" y="324"/>
                      <a:pt x="676" y="324"/>
                      <a:pt x="676" y="324"/>
                    </a:cubicBezTo>
                    <a:cubicBezTo>
                      <a:pt x="733" y="291"/>
                      <a:pt x="733" y="291"/>
                      <a:pt x="733" y="291"/>
                    </a:cubicBezTo>
                    <a:cubicBezTo>
                      <a:pt x="733" y="291"/>
                      <a:pt x="733" y="291"/>
                      <a:pt x="733" y="291"/>
                    </a:cubicBezTo>
                    <a:cubicBezTo>
                      <a:pt x="733" y="287"/>
                      <a:pt x="733" y="287"/>
                      <a:pt x="733" y="287"/>
                    </a:cubicBezTo>
                    <a:cubicBezTo>
                      <a:pt x="733" y="286"/>
                      <a:pt x="733" y="286"/>
                      <a:pt x="733" y="286"/>
                    </a:cubicBezTo>
                    <a:cubicBezTo>
                      <a:pt x="733" y="266"/>
                      <a:pt x="733" y="266"/>
                      <a:pt x="733" y="266"/>
                    </a:cubicBezTo>
                    <a:cubicBezTo>
                      <a:pt x="734" y="242"/>
                      <a:pt x="734" y="242"/>
                      <a:pt x="734" y="242"/>
                    </a:cubicBezTo>
                    <a:cubicBezTo>
                      <a:pt x="734" y="233"/>
                      <a:pt x="734" y="233"/>
                      <a:pt x="734" y="233"/>
                    </a:cubicBezTo>
                    <a:cubicBezTo>
                      <a:pt x="734" y="193"/>
                      <a:pt x="734" y="193"/>
                      <a:pt x="734" y="193"/>
                    </a:cubicBezTo>
                    <a:cubicBezTo>
                      <a:pt x="734" y="187"/>
                      <a:pt x="734" y="187"/>
                      <a:pt x="734" y="187"/>
                    </a:cubicBezTo>
                    <a:cubicBezTo>
                      <a:pt x="726" y="191"/>
                      <a:pt x="726" y="191"/>
                      <a:pt x="726" y="191"/>
                    </a:cubicBezTo>
                    <a:cubicBezTo>
                      <a:pt x="659" y="228"/>
                      <a:pt x="659" y="228"/>
                      <a:pt x="659" y="228"/>
                    </a:cubicBezTo>
                    <a:cubicBezTo>
                      <a:pt x="648" y="234"/>
                      <a:pt x="648" y="234"/>
                      <a:pt x="648" y="234"/>
                    </a:cubicBezTo>
                    <a:cubicBezTo>
                      <a:pt x="587" y="268"/>
                      <a:pt x="587" y="268"/>
                      <a:pt x="587" y="268"/>
                    </a:cubicBezTo>
                    <a:cubicBezTo>
                      <a:pt x="578" y="273"/>
                      <a:pt x="578" y="273"/>
                      <a:pt x="578" y="273"/>
                    </a:cubicBezTo>
                    <a:cubicBezTo>
                      <a:pt x="513" y="308"/>
                      <a:pt x="513" y="308"/>
                      <a:pt x="513" y="308"/>
                    </a:cubicBezTo>
                    <a:cubicBezTo>
                      <a:pt x="475" y="329"/>
                      <a:pt x="475" y="329"/>
                      <a:pt x="475" y="329"/>
                    </a:cubicBezTo>
                    <a:cubicBezTo>
                      <a:pt x="429" y="355"/>
                      <a:pt x="429" y="355"/>
                      <a:pt x="429" y="355"/>
                    </a:cubicBezTo>
                    <a:cubicBezTo>
                      <a:pt x="423" y="358"/>
                      <a:pt x="423" y="358"/>
                      <a:pt x="423" y="358"/>
                    </a:cubicBezTo>
                    <a:cubicBezTo>
                      <a:pt x="339" y="404"/>
                      <a:pt x="339" y="404"/>
                      <a:pt x="339" y="404"/>
                    </a:cubicBezTo>
                    <a:cubicBezTo>
                      <a:pt x="333" y="408"/>
                      <a:pt x="333" y="408"/>
                      <a:pt x="333" y="408"/>
                    </a:cubicBezTo>
                    <a:cubicBezTo>
                      <a:pt x="319" y="415"/>
                      <a:pt x="319" y="415"/>
                      <a:pt x="319" y="415"/>
                    </a:cubicBezTo>
                    <a:cubicBezTo>
                      <a:pt x="306" y="422"/>
                      <a:pt x="306" y="422"/>
                      <a:pt x="306" y="422"/>
                    </a:cubicBezTo>
                    <a:cubicBezTo>
                      <a:pt x="300" y="426"/>
                      <a:pt x="300" y="426"/>
                      <a:pt x="300" y="426"/>
                    </a:cubicBezTo>
                    <a:cubicBezTo>
                      <a:pt x="286" y="434"/>
                      <a:pt x="286" y="434"/>
                      <a:pt x="286" y="434"/>
                    </a:cubicBezTo>
                    <a:cubicBezTo>
                      <a:pt x="246" y="456"/>
                      <a:pt x="246" y="456"/>
                      <a:pt x="246" y="456"/>
                    </a:cubicBezTo>
                    <a:cubicBezTo>
                      <a:pt x="210" y="476"/>
                      <a:pt x="210" y="476"/>
                      <a:pt x="210" y="476"/>
                    </a:cubicBezTo>
                    <a:cubicBezTo>
                      <a:pt x="201" y="481"/>
                      <a:pt x="201" y="481"/>
                      <a:pt x="201" y="481"/>
                    </a:cubicBezTo>
                    <a:cubicBezTo>
                      <a:pt x="174" y="495"/>
                      <a:pt x="174" y="495"/>
                      <a:pt x="174" y="495"/>
                    </a:cubicBezTo>
                    <a:cubicBezTo>
                      <a:pt x="169" y="498"/>
                      <a:pt x="169" y="498"/>
                      <a:pt x="169" y="498"/>
                    </a:cubicBezTo>
                    <a:cubicBezTo>
                      <a:pt x="148" y="510"/>
                      <a:pt x="148" y="510"/>
                      <a:pt x="148" y="510"/>
                    </a:cubicBezTo>
                    <a:cubicBezTo>
                      <a:pt x="137" y="516"/>
                      <a:pt x="137" y="516"/>
                      <a:pt x="137" y="516"/>
                    </a:cubicBezTo>
                    <a:cubicBezTo>
                      <a:pt x="78" y="548"/>
                      <a:pt x="78" y="548"/>
                      <a:pt x="78" y="548"/>
                    </a:cubicBezTo>
                    <a:cubicBezTo>
                      <a:pt x="69" y="553"/>
                      <a:pt x="69" y="553"/>
                      <a:pt x="69" y="553"/>
                    </a:cubicBezTo>
                    <a:cubicBezTo>
                      <a:pt x="24" y="578"/>
                      <a:pt x="24" y="578"/>
                      <a:pt x="24" y="578"/>
                    </a:cubicBezTo>
                    <a:cubicBezTo>
                      <a:pt x="88" y="606"/>
                      <a:pt x="88" y="606"/>
                      <a:pt x="88" y="606"/>
                    </a:cubicBezTo>
                    <a:cubicBezTo>
                      <a:pt x="109" y="615"/>
                      <a:pt x="109" y="615"/>
                      <a:pt x="109" y="615"/>
                    </a:cubicBezTo>
                    <a:cubicBezTo>
                      <a:pt x="142" y="629"/>
                      <a:pt x="142" y="629"/>
                      <a:pt x="142" y="629"/>
                    </a:cubicBezTo>
                    <a:cubicBezTo>
                      <a:pt x="158" y="636"/>
                      <a:pt x="158" y="636"/>
                      <a:pt x="158" y="636"/>
                    </a:cubicBezTo>
                    <a:cubicBezTo>
                      <a:pt x="240" y="671"/>
                      <a:pt x="240" y="671"/>
                      <a:pt x="240" y="671"/>
                    </a:cubicBezTo>
                    <a:cubicBezTo>
                      <a:pt x="247" y="674"/>
                      <a:pt x="247" y="674"/>
                      <a:pt x="247" y="674"/>
                    </a:cubicBezTo>
                    <a:cubicBezTo>
                      <a:pt x="297" y="696"/>
                      <a:pt x="297" y="696"/>
                      <a:pt x="297" y="696"/>
                    </a:cubicBezTo>
                    <a:cubicBezTo>
                      <a:pt x="307" y="700"/>
                      <a:pt x="307" y="700"/>
                      <a:pt x="307" y="700"/>
                    </a:cubicBezTo>
                    <a:cubicBezTo>
                      <a:pt x="321" y="706"/>
                      <a:pt x="321" y="706"/>
                      <a:pt x="321" y="706"/>
                    </a:cubicBezTo>
                    <a:cubicBezTo>
                      <a:pt x="354" y="720"/>
                      <a:pt x="354" y="720"/>
                      <a:pt x="354" y="720"/>
                    </a:cubicBezTo>
                    <a:cubicBezTo>
                      <a:pt x="441" y="758"/>
                      <a:pt x="441" y="758"/>
                      <a:pt x="441" y="758"/>
                    </a:cubicBezTo>
                    <a:cubicBezTo>
                      <a:pt x="450" y="762"/>
                      <a:pt x="450" y="762"/>
                      <a:pt x="450" y="762"/>
                    </a:cubicBezTo>
                    <a:cubicBezTo>
                      <a:pt x="501" y="784"/>
                      <a:pt x="501" y="784"/>
                      <a:pt x="501" y="784"/>
                    </a:cubicBezTo>
                    <a:cubicBezTo>
                      <a:pt x="516" y="790"/>
                      <a:pt x="516" y="790"/>
                      <a:pt x="516" y="790"/>
                    </a:cubicBezTo>
                    <a:cubicBezTo>
                      <a:pt x="600" y="826"/>
                      <a:pt x="600" y="826"/>
                      <a:pt x="600" y="826"/>
                    </a:cubicBezTo>
                    <a:cubicBezTo>
                      <a:pt x="609" y="830"/>
                      <a:pt x="609" y="830"/>
                      <a:pt x="609" y="830"/>
                    </a:cubicBezTo>
                    <a:cubicBezTo>
                      <a:pt x="654" y="850"/>
                      <a:pt x="654" y="850"/>
                      <a:pt x="654" y="850"/>
                    </a:cubicBezTo>
                    <a:cubicBezTo>
                      <a:pt x="671" y="857"/>
                      <a:pt x="671" y="857"/>
                      <a:pt x="671" y="857"/>
                    </a:cubicBezTo>
                    <a:cubicBezTo>
                      <a:pt x="806" y="915"/>
                      <a:pt x="806" y="915"/>
                      <a:pt x="806" y="915"/>
                    </a:cubicBezTo>
                    <a:cubicBezTo>
                      <a:pt x="813" y="918"/>
                      <a:pt x="813" y="918"/>
                      <a:pt x="813" y="918"/>
                    </a:cubicBezTo>
                    <a:cubicBezTo>
                      <a:pt x="877" y="946"/>
                      <a:pt x="877" y="946"/>
                      <a:pt x="877" y="946"/>
                    </a:cubicBezTo>
                    <a:cubicBezTo>
                      <a:pt x="887" y="950"/>
                      <a:pt x="887" y="950"/>
                      <a:pt x="887" y="950"/>
                    </a:cubicBezTo>
                    <a:cubicBezTo>
                      <a:pt x="899" y="947"/>
                      <a:pt x="899" y="947"/>
                      <a:pt x="899" y="947"/>
                    </a:cubicBezTo>
                    <a:cubicBezTo>
                      <a:pt x="905" y="945"/>
                      <a:pt x="905" y="945"/>
                      <a:pt x="905" y="945"/>
                    </a:cubicBezTo>
                    <a:cubicBezTo>
                      <a:pt x="915" y="942"/>
                      <a:pt x="915" y="942"/>
                      <a:pt x="915" y="942"/>
                    </a:cubicBezTo>
                    <a:cubicBezTo>
                      <a:pt x="1001" y="915"/>
                      <a:pt x="1001" y="915"/>
                      <a:pt x="1001" y="915"/>
                    </a:cubicBezTo>
                    <a:cubicBezTo>
                      <a:pt x="1017" y="909"/>
                      <a:pt x="1017" y="909"/>
                      <a:pt x="1017" y="909"/>
                    </a:cubicBezTo>
                    <a:cubicBezTo>
                      <a:pt x="1016" y="909"/>
                      <a:pt x="1016" y="909"/>
                      <a:pt x="1016" y="909"/>
                    </a:cubicBezTo>
                    <a:cubicBezTo>
                      <a:pt x="966" y="887"/>
                      <a:pt x="966" y="887"/>
                      <a:pt x="966" y="887"/>
                    </a:cubicBezTo>
                    <a:cubicBezTo>
                      <a:pt x="956" y="883"/>
                      <a:pt x="956" y="883"/>
                      <a:pt x="956" y="883"/>
                    </a:cubicBezTo>
                    <a:cubicBezTo>
                      <a:pt x="891" y="855"/>
                      <a:pt x="891" y="855"/>
                      <a:pt x="891" y="855"/>
                    </a:cubicBezTo>
                    <a:cubicBezTo>
                      <a:pt x="854" y="839"/>
                      <a:pt x="854" y="839"/>
                      <a:pt x="854" y="839"/>
                    </a:cubicBezTo>
                    <a:cubicBezTo>
                      <a:pt x="847" y="836"/>
                      <a:pt x="847" y="836"/>
                      <a:pt x="847" y="836"/>
                    </a:cubicBezTo>
                    <a:cubicBezTo>
                      <a:pt x="780" y="807"/>
                      <a:pt x="780" y="807"/>
                      <a:pt x="780" y="807"/>
                    </a:cubicBezTo>
                    <a:cubicBezTo>
                      <a:pt x="718" y="780"/>
                      <a:pt x="718" y="780"/>
                      <a:pt x="718" y="780"/>
                    </a:cubicBezTo>
                    <a:cubicBezTo>
                      <a:pt x="701" y="773"/>
                      <a:pt x="701" y="773"/>
                      <a:pt x="701" y="773"/>
                    </a:cubicBezTo>
                    <a:cubicBezTo>
                      <a:pt x="675" y="762"/>
                      <a:pt x="675" y="762"/>
                      <a:pt x="675" y="762"/>
                    </a:cubicBezTo>
                    <a:cubicBezTo>
                      <a:pt x="663" y="757"/>
                      <a:pt x="663" y="757"/>
                      <a:pt x="663" y="757"/>
                    </a:cubicBezTo>
                    <a:cubicBezTo>
                      <a:pt x="656" y="754"/>
                      <a:pt x="656" y="754"/>
                      <a:pt x="656" y="754"/>
                    </a:cubicBezTo>
                    <a:cubicBezTo>
                      <a:pt x="593" y="726"/>
                      <a:pt x="593" y="726"/>
                      <a:pt x="593" y="726"/>
                    </a:cubicBezTo>
                    <a:cubicBezTo>
                      <a:pt x="587" y="724"/>
                      <a:pt x="587" y="724"/>
                      <a:pt x="587" y="724"/>
                    </a:cubicBezTo>
                    <a:cubicBezTo>
                      <a:pt x="538" y="703"/>
                      <a:pt x="538" y="703"/>
                      <a:pt x="538" y="703"/>
                    </a:cubicBezTo>
                    <a:cubicBezTo>
                      <a:pt x="484" y="680"/>
                      <a:pt x="484" y="680"/>
                      <a:pt x="484" y="680"/>
                    </a:cubicBezTo>
                    <a:cubicBezTo>
                      <a:pt x="478" y="677"/>
                      <a:pt x="478" y="677"/>
                      <a:pt x="478" y="677"/>
                    </a:cubicBezTo>
                    <a:cubicBezTo>
                      <a:pt x="469" y="673"/>
                      <a:pt x="469" y="673"/>
                      <a:pt x="469" y="673"/>
                    </a:cubicBezTo>
                    <a:cubicBezTo>
                      <a:pt x="412" y="649"/>
                      <a:pt x="412" y="649"/>
                      <a:pt x="412" y="649"/>
                    </a:cubicBezTo>
                    <a:cubicBezTo>
                      <a:pt x="407" y="646"/>
                      <a:pt x="407" y="646"/>
                      <a:pt x="407" y="646"/>
                    </a:cubicBezTo>
                    <a:cubicBezTo>
                      <a:pt x="308" y="603"/>
                      <a:pt x="308" y="603"/>
                      <a:pt x="308" y="603"/>
                    </a:cubicBezTo>
                    <a:lnTo>
                      <a:pt x="298" y="599"/>
                    </a:lnTo>
                    <a:close/>
                  </a:path>
                </a:pathLst>
              </a:custGeom>
              <a:solidFill>
                <a:srgbClr val="1E1105"/>
              </a:solidFill>
            </p:spPr>
            <p:txBody>
              <a:bodyPr vert="horz" anchor="t" wrap="square" tIns="45720" lIns="91440" bIns="45720" rIns="91440">
                <a:prstTxWarp prst="textNoShape">
                  <a:avLst/>
                </a:prstTxWarp>
                <a:normAutofit/>
              </a:bodyPr>
              <a:p>
                <a:pPr algn="l" marL="0"/>
              </a:p>
            </p:txBody>
          </p:sp>
        </p:grpSp>
        <p:sp>
          <p:nvSpPr>
            <p:cNvPr name="Freeform 253" id="253"/>
            <p:cNvSpPr/>
            <p:nvPr/>
          </p:nvSpPr>
          <p:spPr>
            <a:xfrm>
              <a:off x="11376025" y="1035050"/>
              <a:ext cx="241300" cy="153988"/>
            </a:xfrm>
            <a:custGeom>
              <a:avLst/>
              <a:gdLst/>
              <a:ahLst/>
              <a:cxnLst/>
              <a:rect r="r" b="b" t="t" l="l"/>
              <a:pathLst>
                <a:path w="152" h="97" stroke="true" fill="norm" extrusionOk="true">
                  <a:moveTo>
                    <a:pt x="0" y="97"/>
                  </a:moveTo>
                  <a:lnTo>
                    <a:pt x="76" y="0"/>
                  </a:lnTo>
                  <a:lnTo>
                    <a:pt x="152" y="97"/>
                  </a:lnTo>
                  <a:lnTo>
                    <a:pt x="0" y="97"/>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54" id="254"/>
            <p:cNvSpPr/>
            <p:nvPr/>
          </p:nvSpPr>
          <p:spPr>
            <a:xfrm>
              <a:off x="11376025" y="762000"/>
              <a:ext cx="241300" cy="155575"/>
            </a:xfrm>
            <a:custGeom>
              <a:avLst/>
              <a:gdLst/>
              <a:ahLst/>
              <a:cxnLst/>
              <a:rect r="r" b="b" t="t" l="l"/>
              <a:pathLst>
                <a:path w="152" h="98" stroke="true" fill="norm" extrusionOk="true">
                  <a:moveTo>
                    <a:pt x="0" y="98"/>
                  </a:moveTo>
                  <a:lnTo>
                    <a:pt x="76" y="0"/>
                  </a:lnTo>
                  <a:lnTo>
                    <a:pt x="152" y="98"/>
                  </a:lnTo>
                  <a:lnTo>
                    <a:pt x="0" y="98"/>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55" id="255"/>
            <p:cNvSpPr/>
            <p:nvPr/>
          </p:nvSpPr>
          <p:spPr>
            <a:xfrm>
              <a:off x="11376025" y="490538"/>
              <a:ext cx="241300" cy="153988"/>
            </a:xfrm>
            <a:custGeom>
              <a:avLst/>
              <a:gdLst/>
              <a:ahLst/>
              <a:cxnLst/>
              <a:rect r="r" b="b" t="t" l="l"/>
              <a:pathLst>
                <a:path w="152" h="97" stroke="true" fill="norm" extrusionOk="true">
                  <a:moveTo>
                    <a:pt x="0" y="97"/>
                  </a:moveTo>
                  <a:lnTo>
                    <a:pt x="76" y="0"/>
                  </a:lnTo>
                  <a:lnTo>
                    <a:pt x="152" y="97"/>
                  </a:lnTo>
                  <a:lnTo>
                    <a:pt x="0" y="97"/>
                  </a:lnTo>
                  <a:close/>
                </a:path>
              </a:pathLst>
            </a:custGeom>
            <a:solidFill>
              <a:srgbClr val="1E1105"/>
            </a:solidFill>
          </p:spPr>
          <p:txBody>
            <a:bodyPr vert="horz" anchor="t" wrap="square" tIns="45720" lIns="91440" bIns="45720" rIns="91440">
              <a:prstTxWarp prst="textNoShape">
                <a:avLst/>
              </a:prstTxWarp>
              <a:normAutofit/>
            </a:bodyPr>
            <a:p>
              <a:pPr algn="l" marL="0"/>
            </a:p>
          </p:txBody>
        </p:sp>
      </p:grpSp>
      <p:sp>
        <p:nvSpPr>
          <p:cNvPr name="AutoShape 256" id="256"/>
          <p:cNvSpPr/>
          <p:nvPr>
            <p:ph type="subTitle" idx="1"/>
          </p:nvPr>
        </p:nvSpPr>
        <p:spPr>
          <a:xfrm>
            <a:off x="2447926" y="2489650"/>
            <a:ext cx="7855511" cy="558799"/>
          </a:xfrm>
        </p:spPr>
        <p:txBody>
          <a:bodyPr vert="horz" anchor="ctr" tIns="45720" lIns="91440" bIns="45720" rIns="91440">
            <a:normAutofit/>
          </a:bodyPr>
          <a:p>
            <a:pPr algn="ctr" indent="0" marL="0">
              <a:lnSpc>
                <a:spcPct val="90000"/>
              </a:lnSpc>
              <a:spcBef>
                <a:spcPts val="1000"/>
              </a:spcBef>
            </a:pPr>
            <a:r>
              <a:rPr lang="en-US" b="false" i="false" sz="2000" baseline="0" u="none">
                <a:solidFill>
                  <a:srgbClr val="000000"/>
                </a:solidFill>
                <a:latin typeface="Arial"/>
                <a:ea typeface="Arial"/>
              </a:rPr>
              <a:t>Click to edit Master subtitle style</a:t>
            </a:r>
          </a:p>
        </p:txBody>
      </p:sp>
      <p:sp>
        <p:nvSpPr>
          <p:cNvPr name="AutoShape 257" id="257"/>
          <p:cNvSpPr/>
          <p:nvPr>
            <p:ph type="ctrTitle"/>
          </p:nvPr>
        </p:nvSpPr>
        <p:spPr>
          <a:xfrm>
            <a:off x="2447926" y="1791059"/>
            <a:ext cx="7855511" cy="698591"/>
          </a:xfrm>
        </p:spPr>
        <p:txBody>
          <a:bodyPr vert="horz" anchor="ctr" tIns="45720" lIns="91440" bIns="45720" rIns="91440">
            <a:normAutofit/>
          </a:bodyPr>
          <a:p>
            <a:pPr algn="ctr">
              <a:lnSpc>
                <a:spcPct val="90000"/>
              </a:lnSpc>
              <a:spcBef>
                <a:spcPct val="0"/>
              </a:spcBef>
            </a:pPr>
            <a:r>
              <a:rPr lang="en-US" b="true" i="false" sz="4000" baseline="0" u="none">
                <a:solidFill>
                  <a:srgbClr val="000000"/>
                </a:solidFill>
                <a:latin typeface="Arial"/>
                <a:ea typeface="Arial"/>
              </a:rPr>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showMasterSp="false">
  <p:cSld name="节标题">
    <p:bg>
      <p:bgPr>
        <a:solidFill>
          <a:srgbClr val="FFFFFF"/>
        </a:solidFill>
      </p:bgPr>
    </p:bg>
    <p:spTree>
      <p:nvGrpSpPr>
        <p:cNvPr id="1" name=""/>
        <p:cNvGrpSpPr/>
        <p:nvPr/>
      </p:nvGrpSpPr>
      <p:grpSpPr>
        <a:xfrm>
          <a:off x="0" y="0"/>
          <a:ext cx="0" cy="0"/>
          <a:chOff x="0" y="0"/>
          <a:chExt cx="0" cy="0"/>
        </a:xfrm>
      </p:grpSpPr>
      <p:grpSp>
        <p:nvGrpSpPr>
          <p:cNvPr name="Group 2" id="2"/>
          <p:cNvGrpSpPr/>
          <p:nvPr/>
        </p:nvGrpSpPr>
        <p:grpSpPr>
          <a:xfrm>
            <a:off x="904456" y="1018402"/>
            <a:ext cx="3902075" cy="3647900"/>
            <a:chOff x="669925" y="1503589"/>
            <a:chExt cx="4362451" cy="4078288"/>
          </a:xfrm>
        </p:grpSpPr>
        <p:sp>
          <p:nvSpPr>
            <p:cNvPr name="Freeform 3" id="3"/>
            <p:cNvSpPr/>
            <p:nvPr/>
          </p:nvSpPr>
          <p:spPr>
            <a:xfrm>
              <a:off x="877888" y="2197327"/>
              <a:ext cx="4154488" cy="3384550"/>
            </a:xfrm>
            <a:custGeom>
              <a:avLst/>
              <a:gdLst/>
              <a:ahLst/>
              <a:cxnLst/>
              <a:rect r="r" b="b" t="t" l="l"/>
              <a:pathLst>
                <a:path w="2095" h="1708" stroke="true" fill="norm" extrusionOk="true">
                  <a:moveTo>
                    <a:pt x="573" y="1084"/>
                  </a:moveTo>
                  <a:cubicBezTo>
                    <a:pt x="573" y="535"/>
                    <a:pt x="573" y="535"/>
                    <a:pt x="573" y="535"/>
                  </a:cubicBezTo>
                  <a:cubicBezTo>
                    <a:pt x="1298" y="756"/>
                    <a:pt x="1298" y="756"/>
                    <a:pt x="1298" y="756"/>
                  </a:cubicBezTo>
                  <a:cubicBezTo>
                    <a:pt x="573" y="1084"/>
                    <a:pt x="573" y="1084"/>
                    <a:pt x="573" y="1084"/>
                  </a:cubicBezTo>
                  <a:moveTo>
                    <a:pt x="315" y="0"/>
                  </a:moveTo>
                  <a:cubicBezTo>
                    <a:pt x="312" y="0"/>
                    <a:pt x="310" y="1"/>
                    <a:pt x="307" y="2"/>
                  </a:cubicBezTo>
                  <a:cubicBezTo>
                    <a:pt x="9" y="117"/>
                    <a:pt x="9" y="117"/>
                    <a:pt x="9" y="117"/>
                  </a:cubicBezTo>
                  <a:cubicBezTo>
                    <a:pt x="8" y="118"/>
                    <a:pt x="8" y="118"/>
                    <a:pt x="7" y="118"/>
                  </a:cubicBezTo>
                  <a:cubicBezTo>
                    <a:pt x="7" y="118"/>
                    <a:pt x="6" y="119"/>
                    <a:pt x="6" y="119"/>
                  </a:cubicBezTo>
                  <a:cubicBezTo>
                    <a:pt x="6" y="119"/>
                    <a:pt x="5" y="119"/>
                    <a:pt x="5" y="120"/>
                  </a:cubicBezTo>
                  <a:cubicBezTo>
                    <a:pt x="4" y="120"/>
                    <a:pt x="4" y="120"/>
                    <a:pt x="4" y="120"/>
                  </a:cubicBezTo>
                  <a:cubicBezTo>
                    <a:pt x="3" y="121"/>
                    <a:pt x="3" y="121"/>
                    <a:pt x="3" y="121"/>
                  </a:cubicBezTo>
                  <a:cubicBezTo>
                    <a:pt x="3" y="122"/>
                    <a:pt x="2" y="122"/>
                    <a:pt x="2" y="122"/>
                  </a:cubicBezTo>
                  <a:cubicBezTo>
                    <a:pt x="2" y="123"/>
                    <a:pt x="1" y="123"/>
                    <a:pt x="1" y="124"/>
                  </a:cubicBezTo>
                  <a:cubicBezTo>
                    <a:pt x="1" y="125"/>
                    <a:pt x="0" y="126"/>
                    <a:pt x="0" y="127"/>
                  </a:cubicBezTo>
                  <a:cubicBezTo>
                    <a:pt x="0" y="127"/>
                    <a:pt x="0" y="128"/>
                    <a:pt x="0" y="128"/>
                  </a:cubicBezTo>
                  <a:cubicBezTo>
                    <a:pt x="0" y="129"/>
                    <a:pt x="0" y="129"/>
                    <a:pt x="0" y="129"/>
                  </a:cubicBezTo>
                  <a:cubicBezTo>
                    <a:pt x="0" y="1558"/>
                    <a:pt x="0" y="1558"/>
                    <a:pt x="0" y="1558"/>
                  </a:cubicBezTo>
                  <a:cubicBezTo>
                    <a:pt x="0" y="1562"/>
                    <a:pt x="2" y="1566"/>
                    <a:pt x="7" y="1568"/>
                  </a:cubicBezTo>
                  <a:cubicBezTo>
                    <a:pt x="252" y="1705"/>
                    <a:pt x="252" y="1705"/>
                    <a:pt x="252" y="1705"/>
                  </a:cubicBezTo>
                  <a:cubicBezTo>
                    <a:pt x="254" y="1706"/>
                    <a:pt x="255" y="1707"/>
                    <a:pt x="257" y="1707"/>
                  </a:cubicBezTo>
                  <a:cubicBezTo>
                    <a:pt x="258" y="1707"/>
                    <a:pt x="258" y="1708"/>
                    <a:pt x="258" y="1708"/>
                  </a:cubicBezTo>
                  <a:cubicBezTo>
                    <a:pt x="259" y="1708"/>
                    <a:pt x="259" y="1708"/>
                    <a:pt x="260" y="1708"/>
                  </a:cubicBezTo>
                  <a:cubicBezTo>
                    <a:pt x="260" y="1708"/>
                    <a:pt x="261" y="1708"/>
                    <a:pt x="262" y="1708"/>
                  </a:cubicBezTo>
                  <a:cubicBezTo>
                    <a:pt x="263" y="1708"/>
                    <a:pt x="263" y="1708"/>
                    <a:pt x="264" y="1708"/>
                  </a:cubicBezTo>
                  <a:cubicBezTo>
                    <a:pt x="265" y="1708"/>
                    <a:pt x="266" y="1708"/>
                    <a:pt x="266" y="1707"/>
                  </a:cubicBezTo>
                  <a:cubicBezTo>
                    <a:pt x="267" y="1707"/>
                    <a:pt x="268" y="1707"/>
                    <a:pt x="268" y="1707"/>
                  </a:cubicBezTo>
                  <a:cubicBezTo>
                    <a:pt x="269" y="1707"/>
                    <a:pt x="270" y="1706"/>
                    <a:pt x="270" y="1706"/>
                  </a:cubicBezTo>
                  <a:cubicBezTo>
                    <a:pt x="271" y="1706"/>
                    <a:pt x="271" y="1706"/>
                    <a:pt x="271" y="1706"/>
                  </a:cubicBezTo>
                  <a:cubicBezTo>
                    <a:pt x="813" y="1460"/>
                    <a:pt x="813" y="1460"/>
                    <a:pt x="813" y="1460"/>
                  </a:cubicBezTo>
                  <a:cubicBezTo>
                    <a:pt x="1510" y="1144"/>
                    <a:pt x="1510" y="1144"/>
                    <a:pt x="1510" y="1144"/>
                  </a:cubicBezTo>
                  <a:cubicBezTo>
                    <a:pt x="2004" y="920"/>
                    <a:pt x="2004" y="920"/>
                    <a:pt x="2004" y="920"/>
                  </a:cubicBezTo>
                  <a:cubicBezTo>
                    <a:pt x="2087" y="882"/>
                    <a:pt x="2087" y="882"/>
                    <a:pt x="2087" y="882"/>
                  </a:cubicBezTo>
                  <a:cubicBezTo>
                    <a:pt x="2092" y="880"/>
                    <a:pt x="2095" y="876"/>
                    <a:pt x="2095" y="872"/>
                  </a:cubicBezTo>
                  <a:cubicBezTo>
                    <a:pt x="2095" y="625"/>
                    <a:pt x="2095" y="625"/>
                    <a:pt x="2095" y="625"/>
                  </a:cubicBezTo>
                  <a:cubicBezTo>
                    <a:pt x="2095" y="624"/>
                    <a:pt x="2094" y="623"/>
                    <a:pt x="2094" y="622"/>
                  </a:cubicBezTo>
                  <a:cubicBezTo>
                    <a:pt x="2094" y="621"/>
                    <a:pt x="2094" y="621"/>
                    <a:pt x="2094" y="621"/>
                  </a:cubicBezTo>
                  <a:cubicBezTo>
                    <a:pt x="2093" y="620"/>
                    <a:pt x="2093" y="620"/>
                    <a:pt x="2093" y="620"/>
                  </a:cubicBezTo>
                  <a:cubicBezTo>
                    <a:pt x="2093" y="620"/>
                    <a:pt x="2093" y="619"/>
                    <a:pt x="2092" y="619"/>
                  </a:cubicBezTo>
                  <a:cubicBezTo>
                    <a:pt x="2092" y="618"/>
                    <a:pt x="2091" y="618"/>
                    <a:pt x="2091" y="617"/>
                  </a:cubicBezTo>
                  <a:cubicBezTo>
                    <a:pt x="2090" y="617"/>
                    <a:pt x="2090" y="617"/>
                    <a:pt x="2089" y="616"/>
                  </a:cubicBezTo>
                  <a:cubicBezTo>
                    <a:pt x="2089" y="616"/>
                    <a:pt x="2088" y="615"/>
                    <a:pt x="2087" y="615"/>
                  </a:cubicBezTo>
                  <a:cubicBezTo>
                    <a:pt x="2086" y="615"/>
                    <a:pt x="2086" y="615"/>
                    <a:pt x="2086" y="615"/>
                  </a:cubicBezTo>
                  <a:cubicBezTo>
                    <a:pt x="2085" y="614"/>
                    <a:pt x="2085" y="614"/>
                    <a:pt x="2085" y="614"/>
                  </a:cubicBezTo>
                  <a:cubicBezTo>
                    <a:pt x="2084" y="614"/>
                    <a:pt x="2084" y="614"/>
                    <a:pt x="2084" y="614"/>
                  </a:cubicBezTo>
                  <a:cubicBezTo>
                    <a:pt x="322" y="1"/>
                    <a:pt x="322" y="1"/>
                    <a:pt x="322" y="1"/>
                  </a:cubicBezTo>
                  <a:cubicBezTo>
                    <a:pt x="320" y="1"/>
                    <a:pt x="317" y="0"/>
                    <a:pt x="315" y="0"/>
                  </a:cubicBezTo>
                </a:path>
              </a:pathLst>
            </a:custGeom>
            <a:solidFill>
              <a:schemeClr val="accent3">
                <a:alpha val="60000"/>
              </a:schemeClr>
            </a:solidFill>
          </p:spPr>
          <p:txBody>
            <a:bodyPr vert="horz" anchor="t" wrap="square" tIns="45720" lIns="91440" bIns="45720" rIns="91440">
              <a:prstTxWarp prst="textNoShape">
                <a:avLst/>
              </a:prstTxWarp>
              <a:normAutofit/>
            </a:bodyPr>
            <a:p>
              <a:pPr algn="l" marL="0"/>
            </a:p>
          </p:txBody>
        </p:sp>
        <p:sp>
          <p:nvSpPr>
            <p:cNvPr name="Freeform 4" id="4"/>
            <p:cNvSpPr/>
            <p:nvPr/>
          </p:nvSpPr>
          <p:spPr>
            <a:xfrm>
              <a:off x="4822825" y="2733902"/>
              <a:ext cx="0" cy="3175"/>
            </a:xfrm>
            <a:custGeom>
              <a:avLst/>
              <a:gdLst/>
              <a:ahLst/>
              <a:cxnLst/>
              <a:rect r="r" b="b" t="t" l="l"/>
              <a:pathLst>
                <a:path w="0" h="2" stroke="true" fill="norm" extrusionOk="true">
                  <a:moveTo>
                    <a:pt x="0" y="0"/>
                  </a:moveTo>
                  <a:lnTo>
                    <a:pt x="0" y="2"/>
                  </a:lnTo>
                  <a:lnTo>
                    <a:pt x="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 id="5"/>
            <p:cNvSpPr/>
            <p:nvPr/>
          </p:nvSpPr>
          <p:spPr>
            <a:xfrm>
              <a:off x="4821238" y="2732314"/>
              <a:ext cx="1588" cy="1588"/>
            </a:xfrm>
            <a:custGeom>
              <a:avLst/>
              <a:gdLst/>
              <a:ahLst/>
              <a:cxnLst/>
              <a:rect r="r" b="b" t="t" l="l"/>
              <a:pathLst>
                <a:path w="1" h="1" stroke="true" fill="norm" extrusionOk="true">
                  <a:moveTo>
                    <a:pt x="1" y="1"/>
                  </a:moveTo>
                  <a:lnTo>
                    <a:pt x="0" y="0"/>
                  </a:lnTo>
                  <a:lnTo>
                    <a:pt x="1" y="1"/>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 id="6"/>
            <p:cNvSpPr/>
            <p:nvPr/>
          </p:nvSpPr>
          <p:spPr>
            <a:xfrm>
              <a:off x="4813300" y="2724377"/>
              <a:ext cx="3175" cy="1588"/>
            </a:xfrm>
            <a:custGeom>
              <a:avLst/>
              <a:gdLst/>
              <a:ahLst/>
              <a:cxnLst/>
              <a:rect r="r" b="b" t="t" l="l"/>
              <a:pathLst>
                <a:path w="2" h="1" stroke="true" fill="norm" extrusionOk="true">
                  <a:moveTo>
                    <a:pt x="2" y="1"/>
                  </a:moveTo>
                  <a:cubicBezTo>
                    <a:pt x="1" y="1"/>
                    <a:pt x="1" y="0"/>
                    <a:pt x="0" y="0"/>
                  </a:cubicBezTo>
                  <a:cubicBezTo>
                    <a:pt x="1" y="0"/>
                    <a:pt x="1" y="1"/>
                    <a:pt x="2" y="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 id="7"/>
            <p:cNvSpPr/>
            <p:nvPr/>
          </p:nvSpPr>
          <p:spPr>
            <a:xfrm>
              <a:off x="4805363" y="2721202"/>
              <a:ext cx="6350" cy="1588"/>
            </a:xfrm>
            <a:custGeom>
              <a:avLst/>
              <a:gdLst/>
              <a:ahLst/>
              <a:cxnLst/>
              <a:rect r="r" b="b" t="t" l="l"/>
              <a:pathLst>
                <a:path w="3" h="1" stroke="true" fill="norm" extrusionOk="true">
                  <a:moveTo>
                    <a:pt x="1" y="0"/>
                  </a:moveTo>
                  <a:cubicBezTo>
                    <a:pt x="3" y="1"/>
                    <a:pt x="3" y="1"/>
                    <a:pt x="3" y="1"/>
                  </a:cubicBezTo>
                  <a:cubicBezTo>
                    <a:pt x="2" y="1"/>
                    <a:pt x="1" y="0"/>
                    <a:pt x="0" y="0"/>
                  </a:cubicBezTo>
                  <a:lnTo>
                    <a:pt x="1"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 id="8"/>
            <p:cNvSpPr/>
            <p:nvPr/>
          </p:nvSpPr>
          <p:spPr>
            <a:xfrm>
              <a:off x="4725988" y="2730727"/>
              <a:ext cx="65088" cy="26988"/>
            </a:xfrm>
            <a:custGeom>
              <a:avLst/>
              <a:gdLst/>
              <a:ahLst/>
              <a:cxnLst/>
              <a:rect r="r" b="b" t="t" l="l"/>
              <a:pathLst>
                <a:path w="41" h="17" stroke="true" fill="norm" extrusionOk="true">
                  <a:moveTo>
                    <a:pt x="41" y="7"/>
                  </a:moveTo>
                  <a:lnTo>
                    <a:pt x="21" y="17"/>
                  </a:lnTo>
                  <a:lnTo>
                    <a:pt x="0" y="10"/>
                  </a:lnTo>
                  <a:lnTo>
                    <a:pt x="20" y="0"/>
                  </a:lnTo>
                  <a:lnTo>
                    <a:pt x="41" y="7"/>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 id="9"/>
            <p:cNvSpPr/>
            <p:nvPr/>
          </p:nvSpPr>
          <p:spPr>
            <a:xfrm>
              <a:off x="4757738" y="2716439"/>
              <a:ext cx="66675" cy="49213"/>
            </a:xfrm>
            <a:custGeom>
              <a:avLst/>
              <a:gdLst/>
              <a:ahLst/>
              <a:cxnLst/>
              <a:rect r="r" b="b" t="t" l="l"/>
              <a:pathLst>
                <a:path w="34" h="25" stroke="true" fill="norm" extrusionOk="true">
                  <a:moveTo>
                    <a:pt x="1" y="21"/>
                  </a:moveTo>
                  <a:cubicBezTo>
                    <a:pt x="17" y="13"/>
                    <a:pt x="17" y="13"/>
                    <a:pt x="17" y="13"/>
                  </a:cubicBezTo>
                  <a:cubicBezTo>
                    <a:pt x="0" y="7"/>
                    <a:pt x="0" y="7"/>
                    <a:pt x="0" y="7"/>
                  </a:cubicBezTo>
                  <a:cubicBezTo>
                    <a:pt x="9" y="3"/>
                    <a:pt x="9" y="3"/>
                    <a:pt x="9" y="3"/>
                  </a:cubicBezTo>
                  <a:cubicBezTo>
                    <a:pt x="13" y="1"/>
                    <a:pt x="19" y="0"/>
                    <a:pt x="23" y="2"/>
                  </a:cubicBezTo>
                  <a:cubicBezTo>
                    <a:pt x="24" y="2"/>
                    <a:pt x="24" y="2"/>
                    <a:pt x="24" y="2"/>
                  </a:cubicBezTo>
                  <a:cubicBezTo>
                    <a:pt x="25" y="2"/>
                    <a:pt x="26" y="3"/>
                    <a:pt x="27" y="3"/>
                  </a:cubicBezTo>
                  <a:cubicBezTo>
                    <a:pt x="27" y="3"/>
                    <a:pt x="28" y="4"/>
                    <a:pt x="28" y="4"/>
                  </a:cubicBezTo>
                  <a:cubicBezTo>
                    <a:pt x="29" y="4"/>
                    <a:pt x="29" y="5"/>
                    <a:pt x="30" y="5"/>
                  </a:cubicBezTo>
                  <a:cubicBezTo>
                    <a:pt x="31" y="6"/>
                    <a:pt x="32" y="7"/>
                    <a:pt x="32" y="8"/>
                  </a:cubicBezTo>
                  <a:cubicBezTo>
                    <a:pt x="33" y="9"/>
                    <a:pt x="33" y="9"/>
                    <a:pt x="33" y="9"/>
                  </a:cubicBezTo>
                  <a:cubicBezTo>
                    <a:pt x="33" y="10"/>
                    <a:pt x="33" y="10"/>
                    <a:pt x="33" y="10"/>
                  </a:cubicBezTo>
                  <a:cubicBezTo>
                    <a:pt x="34" y="11"/>
                    <a:pt x="34" y="12"/>
                    <a:pt x="34" y="13"/>
                  </a:cubicBezTo>
                  <a:cubicBezTo>
                    <a:pt x="34" y="15"/>
                    <a:pt x="33" y="17"/>
                    <a:pt x="32" y="18"/>
                  </a:cubicBezTo>
                  <a:cubicBezTo>
                    <a:pt x="30" y="23"/>
                    <a:pt x="24" y="25"/>
                    <a:pt x="17" y="25"/>
                  </a:cubicBezTo>
                  <a:cubicBezTo>
                    <a:pt x="15" y="25"/>
                    <a:pt x="13" y="25"/>
                    <a:pt x="11" y="24"/>
                  </a:cubicBezTo>
                  <a:lnTo>
                    <a:pt x="1" y="21"/>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 id="10"/>
            <p:cNvSpPr/>
            <p:nvPr/>
          </p:nvSpPr>
          <p:spPr>
            <a:xfrm>
              <a:off x="4759325" y="2964089"/>
              <a:ext cx="44450" cy="241300"/>
            </a:xfrm>
            <a:custGeom>
              <a:avLst/>
              <a:gdLst/>
              <a:ahLst/>
              <a:cxnLst/>
              <a:rect r="r" b="b" t="t" l="l"/>
              <a:pathLst>
                <a:path w="22" h="122" stroke="true" fill="norm" extrusionOk="true">
                  <a:moveTo>
                    <a:pt x="0" y="122"/>
                  </a:moveTo>
                  <a:cubicBezTo>
                    <a:pt x="0" y="0"/>
                    <a:pt x="0" y="0"/>
                    <a:pt x="0" y="0"/>
                  </a:cubicBezTo>
                  <a:cubicBezTo>
                    <a:pt x="18" y="38"/>
                    <a:pt x="22" y="79"/>
                    <a:pt x="5" y="119"/>
                  </a:cubicBezTo>
                  <a:cubicBezTo>
                    <a:pt x="4" y="121"/>
                    <a:pt x="2" y="122"/>
                    <a:pt x="0" y="12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 id="11"/>
            <p:cNvSpPr/>
            <p:nvPr/>
          </p:nvSpPr>
          <p:spPr>
            <a:xfrm>
              <a:off x="4733925" y="2940277"/>
              <a:ext cx="25400" cy="265113"/>
            </a:xfrm>
            <a:custGeom>
              <a:avLst/>
              <a:gdLst/>
              <a:ahLst/>
              <a:cxnLst/>
              <a:rect r="r" b="b" t="t" l="l"/>
              <a:pathLst>
                <a:path w="13" h="134" stroke="true" fill="norm" extrusionOk="true">
                  <a:moveTo>
                    <a:pt x="13" y="12"/>
                  </a:moveTo>
                  <a:cubicBezTo>
                    <a:pt x="13" y="134"/>
                    <a:pt x="13" y="134"/>
                    <a:pt x="13" y="134"/>
                  </a:cubicBezTo>
                  <a:cubicBezTo>
                    <a:pt x="10" y="134"/>
                    <a:pt x="8" y="132"/>
                    <a:pt x="7" y="130"/>
                  </a:cubicBezTo>
                  <a:cubicBezTo>
                    <a:pt x="5" y="111"/>
                    <a:pt x="13" y="92"/>
                    <a:pt x="10" y="73"/>
                  </a:cubicBezTo>
                  <a:cubicBezTo>
                    <a:pt x="8" y="50"/>
                    <a:pt x="1" y="27"/>
                    <a:pt x="0" y="4"/>
                  </a:cubicBezTo>
                  <a:cubicBezTo>
                    <a:pt x="0" y="0"/>
                    <a:pt x="7" y="0"/>
                    <a:pt x="9" y="4"/>
                  </a:cubicBezTo>
                  <a:cubicBezTo>
                    <a:pt x="11" y="6"/>
                    <a:pt x="12" y="9"/>
                    <a:pt x="13" y="1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 id="12"/>
            <p:cNvSpPr/>
            <p:nvPr/>
          </p:nvSpPr>
          <p:spPr>
            <a:xfrm>
              <a:off x="779463" y="1555977"/>
              <a:ext cx="3946525" cy="2581275"/>
            </a:xfrm>
            <a:custGeom>
              <a:avLst/>
              <a:gdLst/>
              <a:ahLst/>
              <a:cxnLst/>
              <a:rect r="r" b="b" t="t" l="l"/>
              <a:pathLst>
                <a:path w="1990" h="1303" stroke="true" fill="norm" extrusionOk="true">
                  <a:moveTo>
                    <a:pt x="1990" y="601"/>
                  </a:moveTo>
                  <a:cubicBezTo>
                    <a:pt x="518" y="1303"/>
                    <a:pt x="518" y="1303"/>
                    <a:pt x="518" y="1303"/>
                  </a:cubicBezTo>
                  <a:cubicBezTo>
                    <a:pt x="518" y="1087"/>
                    <a:pt x="518" y="1087"/>
                    <a:pt x="518" y="1087"/>
                  </a:cubicBezTo>
                  <a:cubicBezTo>
                    <a:pt x="1303" y="731"/>
                    <a:pt x="1303" y="731"/>
                    <a:pt x="1303" y="731"/>
                  </a:cubicBezTo>
                  <a:cubicBezTo>
                    <a:pt x="1305" y="730"/>
                    <a:pt x="1305" y="730"/>
                    <a:pt x="1305" y="730"/>
                  </a:cubicBezTo>
                  <a:cubicBezTo>
                    <a:pt x="1306" y="730"/>
                    <a:pt x="1306" y="730"/>
                    <a:pt x="1306" y="730"/>
                  </a:cubicBezTo>
                  <a:cubicBezTo>
                    <a:pt x="1307" y="729"/>
                    <a:pt x="1307" y="729"/>
                    <a:pt x="1307" y="729"/>
                  </a:cubicBezTo>
                  <a:cubicBezTo>
                    <a:pt x="1553" y="625"/>
                    <a:pt x="1553" y="625"/>
                    <a:pt x="1553" y="625"/>
                  </a:cubicBezTo>
                  <a:cubicBezTo>
                    <a:pt x="1558" y="623"/>
                    <a:pt x="1562" y="618"/>
                    <a:pt x="1561" y="614"/>
                  </a:cubicBezTo>
                  <a:cubicBezTo>
                    <a:pt x="1561" y="609"/>
                    <a:pt x="1557" y="605"/>
                    <a:pt x="1551" y="603"/>
                  </a:cubicBezTo>
                  <a:cubicBezTo>
                    <a:pt x="0" y="101"/>
                    <a:pt x="0" y="101"/>
                    <a:pt x="0" y="101"/>
                  </a:cubicBezTo>
                  <a:cubicBezTo>
                    <a:pt x="261" y="0"/>
                    <a:pt x="261" y="0"/>
                    <a:pt x="261" y="0"/>
                  </a:cubicBezTo>
                  <a:lnTo>
                    <a:pt x="1990" y="601"/>
                  </a:lnTo>
                  <a:close/>
                </a:path>
              </a:pathLst>
            </a:custGeom>
            <a:solidFill>
              <a:schemeClr val="accent1"/>
            </a:solidFill>
          </p:spPr>
          <p:txBody>
            <a:bodyPr vert="horz" anchor="t" wrap="square" tIns="45720" lIns="91440" bIns="45720" rIns="91440">
              <a:prstTxWarp prst="textNoShape">
                <a:avLst/>
              </a:prstTxWarp>
              <a:normAutofit/>
            </a:bodyPr>
            <a:p>
              <a:pPr algn="l" marL="0"/>
            </a:p>
          </p:txBody>
        </p:sp>
        <p:sp>
          <p:nvSpPr>
            <p:cNvPr name="Freeform 13" id="13"/>
            <p:cNvSpPr/>
            <p:nvPr/>
          </p:nvSpPr>
          <p:spPr>
            <a:xfrm>
              <a:off x="4687888" y="2781527"/>
              <a:ext cx="20638" cy="11113"/>
            </a:xfrm>
            <a:custGeom>
              <a:avLst/>
              <a:gdLst/>
              <a:ahLst/>
              <a:cxnLst/>
              <a:rect r="r" b="b" t="t" l="l"/>
              <a:pathLst>
                <a:path w="13" h="7" stroke="true" fill="norm" extrusionOk="true">
                  <a:moveTo>
                    <a:pt x="13" y="0"/>
                  </a:moveTo>
                  <a:lnTo>
                    <a:pt x="13" y="2"/>
                  </a:lnTo>
                  <a:lnTo>
                    <a:pt x="0" y="7"/>
                  </a:lnTo>
                  <a:lnTo>
                    <a:pt x="13"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 id="14"/>
            <p:cNvSpPr/>
            <p:nvPr/>
          </p:nvSpPr>
          <p:spPr>
            <a:xfrm>
              <a:off x="4687888" y="2784702"/>
              <a:ext cx="20638" cy="9525"/>
            </a:xfrm>
            <a:custGeom>
              <a:avLst/>
              <a:gdLst/>
              <a:ahLst/>
              <a:cxnLst/>
              <a:rect r="r" b="b" t="t" l="l"/>
              <a:pathLst>
                <a:path w="10" h="5" stroke="true" fill="norm" extrusionOk="true">
                  <a:moveTo>
                    <a:pt x="10" y="0"/>
                  </a:moveTo>
                  <a:cubicBezTo>
                    <a:pt x="10" y="0"/>
                    <a:pt x="10" y="0"/>
                    <a:pt x="10" y="0"/>
                  </a:cubicBezTo>
                  <a:cubicBezTo>
                    <a:pt x="9" y="4"/>
                    <a:pt x="4" y="5"/>
                    <a:pt x="0" y="4"/>
                  </a:cubicBezTo>
                  <a:lnTo>
                    <a:pt x="1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 id="15"/>
            <p:cNvSpPr/>
            <p:nvPr/>
          </p:nvSpPr>
          <p:spPr>
            <a:xfrm>
              <a:off x="4625975" y="3256189"/>
              <a:ext cx="47625" cy="50800"/>
            </a:xfrm>
            <a:custGeom>
              <a:avLst/>
              <a:gdLst/>
              <a:ahLst/>
              <a:cxnLst/>
              <a:rect r="r" b="b" t="t" l="l"/>
              <a:pathLst>
                <a:path w="24" h="26" stroke="true" fill="norm" extrusionOk="true">
                  <a:moveTo>
                    <a:pt x="24" y="0"/>
                  </a:moveTo>
                  <a:cubicBezTo>
                    <a:pt x="24" y="6"/>
                    <a:pt x="23" y="11"/>
                    <a:pt x="22" y="16"/>
                  </a:cubicBezTo>
                  <a:cubicBezTo>
                    <a:pt x="0" y="26"/>
                    <a:pt x="0" y="26"/>
                    <a:pt x="0" y="26"/>
                  </a:cubicBezTo>
                  <a:cubicBezTo>
                    <a:pt x="2" y="20"/>
                    <a:pt x="5" y="14"/>
                    <a:pt x="7" y="8"/>
                  </a:cubicBezTo>
                  <a:cubicBezTo>
                    <a:pt x="7" y="8"/>
                    <a:pt x="7" y="8"/>
                    <a:pt x="7" y="8"/>
                  </a:cubicBezTo>
                  <a:lnTo>
                    <a:pt x="24"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 id="16"/>
            <p:cNvSpPr/>
            <p:nvPr/>
          </p:nvSpPr>
          <p:spPr>
            <a:xfrm>
              <a:off x="4640263" y="3237139"/>
              <a:ext cx="33338" cy="34925"/>
            </a:xfrm>
            <a:custGeom>
              <a:avLst/>
              <a:gdLst/>
              <a:ahLst/>
              <a:cxnLst/>
              <a:rect r="r" b="b" t="t" l="l"/>
              <a:pathLst>
                <a:path w="17" h="17" stroke="true" fill="norm" extrusionOk="true">
                  <a:moveTo>
                    <a:pt x="17" y="8"/>
                  </a:moveTo>
                  <a:cubicBezTo>
                    <a:pt x="17" y="8"/>
                    <a:pt x="17" y="9"/>
                    <a:pt x="17" y="9"/>
                  </a:cubicBezTo>
                  <a:cubicBezTo>
                    <a:pt x="0" y="17"/>
                    <a:pt x="0" y="17"/>
                    <a:pt x="0" y="17"/>
                  </a:cubicBezTo>
                  <a:cubicBezTo>
                    <a:pt x="1" y="14"/>
                    <a:pt x="3" y="10"/>
                    <a:pt x="3" y="6"/>
                  </a:cubicBezTo>
                  <a:cubicBezTo>
                    <a:pt x="5" y="0"/>
                    <a:pt x="16" y="2"/>
                    <a:pt x="17" y="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 id="17"/>
            <p:cNvSpPr/>
            <p:nvPr/>
          </p:nvSpPr>
          <p:spPr>
            <a:xfrm>
              <a:off x="4337050" y="3272064"/>
              <a:ext cx="307975" cy="185738"/>
            </a:xfrm>
            <a:custGeom>
              <a:avLst/>
              <a:gdLst/>
              <a:ahLst/>
              <a:cxnLst/>
              <a:rect r="r" b="b" t="t" l="l"/>
              <a:pathLst>
                <a:path w="155" h="94" stroke="true" fill="norm" extrusionOk="true">
                  <a:moveTo>
                    <a:pt x="146" y="18"/>
                  </a:moveTo>
                  <a:cubicBezTo>
                    <a:pt x="155" y="28"/>
                    <a:pt x="155" y="28"/>
                    <a:pt x="155" y="28"/>
                  </a:cubicBezTo>
                  <a:cubicBezTo>
                    <a:pt x="9" y="94"/>
                    <a:pt x="9" y="94"/>
                    <a:pt x="9" y="94"/>
                  </a:cubicBezTo>
                  <a:cubicBezTo>
                    <a:pt x="0" y="84"/>
                    <a:pt x="0" y="84"/>
                    <a:pt x="0" y="84"/>
                  </a:cubicBezTo>
                  <a:cubicBezTo>
                    <a:pt x="0" y="79"/>
                    <a:pt x="0" y="74"/>
                    <a:pt x="0" y="70"/>
                  </a:cubicBezTo>
                  <a:cubicBezTo>
                    <a:pt x="153" y="0"/>
                    <a:pt x="153" y="0"/>
                    <a:pt x="153" y="0"/>
                  </a:cubicBezTo>
                  <a:cubicBezTo>
                    <a:pt x="151" y="6"/>
                    <a:pt x="148" y="12"/>
                    <a:pt x="146" y="1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 id="18"/>
            <p:cNvSpPr/>
            <p:nvPr/>
          </p:nvSpPr>
          <p:spPr>
            <a:xfrm>
              <a:off x="4581525" y="2889477"/>
              <a:ext cx="63500" cy="265113"/>
            </a:xfrm>
            <a:custGeom>
              <a:avLst/>
              <a:gdLst/>
              <a:ahLst/>
              <a:cxnLst/>
              <a:rect r="r" b="b" t="t" l="l"/>
              <a:pathLst>
                <a:path w="32" h="134" stroke="true" fill="norm" extrusionOk="true">
                  <a:moveTo>
                    <a:pt x="29" y="36"/>
                  </a:moveTo>
                  <a:cubicBezTo>
                    <a:pt x="30" y="46"/>
                    <a:pt x="31" y="56"/>
                    <a:pt x="31" y="66"/>
                  </a:cubicBezTo>
                  <a:cubicBezTo>
                    <a:pt x="31" y="87"/>
                    <a:pt x="32" y="108"/>
                    <a:pt x="25" y="129"/>
                  </a:cubicBezTo>
                  <a:cubicBezTo>
                    <a:pt x="23" y="134"/>
                    <a:pt x="13" y="134"/>
                    <a:pt x="12" y="129"/>
                  </a:cubicBezTo>
                  <a:cubicBezTo>
                    <a:pt x="4" y="107"/>
                    <a:pt x="5" y="84"/>
                    <a:pt x="5" y="62"/>
                  </a:cubicBezTo>
                  <a:cubicBezTo>
                    <a:pt x="5" y="44"/>
                    <a:pt x="0" y="24"/>
                    <a:pt x="10" y="7"/>
                  </a:cubicBezTo>
                  <a:cubicBezTo>
                    <a:pt x="12" y="3"/>
                    <a:pt x="18" y="0"/>
                    <a:pt x="24" y="3"/>
                  </a:cubicBezTo>
                  <a:cubicBezTo>
                    <a:pt x="26" y="4"/>
                    <a:pt x="26" y="4"/>
                    <a:pt x="26" y="4"/>
                  </a:cubicBezTo>
                  <a:cubicBezTo>
                    <a:pt x="29" y="5"/>
                    <a:pt x="31" y="9"/>
                    <a:pt x="29" y="11"/>
                  </a:cubicBezTo>
                  <a:cubicBezTo>
                    <a:pt x="25" y="15"/>
                    <a:pt x="29" y="31"/>
                    <a:pt x="29" y="3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 id="19"/>
            <p:cNvSpPr/>
            <p:nvPr/>
          </p:nvSpPr>
          <p:spPr>
            <a:xfrm>
              <a:off x="4505325" y="3186339"/>
              <a:ext cx="36513" cy="109538"/>
            </a:xfrm>
            <a:custGeom>
              <a:avLst/>
              <a:gdLst/>
              <a:ahLst/>
              <a:cxnLst/>
              <a:rect r="r" b="b" t="t" l="l"/>
              <a:pathLst>
                <a:path w="18" h="55" stroke="true" fill="norm" extrusionOk="true">
                  <a:moveTo>
                    <a:pt x="5" y="53"/>
                  </a:moveTo>
                  <a:cubicBezTo>
                    <a:pt x="0" y="45"/>
                    <a:pt x="1" y="38"/>
                    <a:pt x="1" y="30"/>
                  </a:cubicBezTo>
                  <a:cubicBezTo>
                    <a:pt x="1" y="21"/>
                    <a:pt x="1" y="12"/>
                    <a:pt x="4" y="4"/>
                  </a:cubicBezTo>
                  <a:cubicBezTo>
                    <a:pt x="5" y="0"/>
                    <a:pt x="13" y="0"/>
                    <a:pt x="15" y="4"/>
                  </a:cubicBezTo>
                  <a:cubicBezTo>
                    <a:pt x="17" y="12"/>
                    <a:pt x="17" y="21"/>
                    <a:pt x="17" y="30"/>
                  </a:cubicBezTo>
                  <a:cubicBezTo>
                    <a:pt x="18" y="38"/>
                    <a:pt x="18" y="45"/>
                    <a:pt x="13" y="53"/>
                  </a:cubicBezTo>
                  <a:cubicBezTo>
                    <a:pt x="12" y="55"/>
                    <a:pt x="6" y="55"/>
                    <a:pt x="5" y="5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0" id="20"/>
            <p:cNvSpPr/>
            <p:nvPr/>
          </p:nvSpPr>
          <p:spPr>
            <a:xfrm>
              <a:off x="4457700" y="2741839"/>
              <a:ext cx="366713" cy="585788"/>
            </a:xfrm>
            <a:custGeom>
              <a:avLst/>
              <a:gdLst/>
              <a:ahLst/>
              <a:cxnLst/>
              <a:rect r="r" b="b" t="t" l="l"/>
              <a:pathLst>
                <a:path w="185" h="295" stroke="true" fill="norm" extrusionOk="true">
                  <a:moveTo>
                    <a:pt x="157" y="231"/>
                  </a:moveTo>
                  <a:cubicBezTo>
                    <a:pt x="174" y="191"/>
                    <a:pt x="170" y="150"/>
                    <a:pt x="152" y="112"/>
                  </a:cubicBezTo>
                  <a:cubicBezTo>
                    <a:pt x="152" y="22"/>
                    <a:pt x="152" y="22"/>
                    <a:pt x="152" y="22"/>
                  </a:cubicBezTo>
                  <a:cubicBezTo>
                    <a:pt x="1" y="94"/>
                    <a:pt x="1" y="94"/>
                    <a:pt x="1" y="94"/>
                  </a:cubicBezTo>
                  <a:cubicBezTo>
                    <a:pt x="0" y="92"/>
                    <a:pt x="0" y="92"/>
                    <a:pt x="0" y="92"/>
                  </a:cubicBezTo>
                  <a:cubicBezTo>
                    <a:pt x="0" y="92"/>
                    <a:pt x="1" y="91"/>
                    <a:pt x="2" y="90"/>
                  </a:cubicBezTo>
                  <a:cubicBezTo>
                    <a:pt x="3" y="86"/>
                    <a:pt x="4" y="82"/>
                    <a:pt x="5" y="78"/>
                  </a:cubicBezTo>
                  <a:cubicBezTo>
                    <a:pt x="116" y="25"/>
                    <a:pt x="116" y="25"/>
                    <a:pt x="116" y="25"/>
                  </a:cubicBezTo>
                  <a:cubicBezTo>
                    <a:pt x="120" y="26"/>
                    <a:pt x="125" y="25"/>
                    <a:pt x="126" y="21"/>
                  </a:cubicBezTo>
                  <a:cubicBezTo>
                    <a:pt x="126" y="21"/>
                    <a:pt x="126" y="21"/>
                    <a:pt x="126" y="21"/>
                  </a:cubicBezTo>
                  <a:cubicBezTo>
                    <a:pt x="126" y="20"/>
                    <a:pt x="126" y="20"/>
                    <a:pt x="126" y="20"/>
                  </a:cubicBezTo>
                  <a:cubicBezTo>
                    <a:pt x="152" y="8"/>
                    <a:pt x="152" y="8"/>
                    <a:pt x="152" y="8"/>
                  </a:cubicBezTo>
                  <a:cubicBezTo>
                    <a:pt x="162" y="11"/>
                    <a:pt x="162" y="11"/>
                    <a:pt x="162" y="11"/>
                  </a:cubicBezTo>
                  <a:cubicBezTo>
                    <a:pt x="164" y="12"/>
                    <a:pt x="166" y="12"/>
                    <a:pt x="168" y="12"/>
                  </a:cubicBezTo>
                  <a:cubicBezTo>
                    <a:pt x="175" y="12"/>
                    <a:pt x="181" y="10"/>
                    <a:pt x="183" y="5"/>
                  </a:cubicBezTo>
                  <a:cubicBezTo>
                    <a:pt x="184" y="4"/>
                    <a:pt x="185" y="2"/>
                    <a:pt x="185" y="0"/>
                  </a:cubicBezTo>
                  <a:cubicBezTo>
                    <a:pt x="185" y="247"/>
                    <a:pt x="185" y="247"/>
                    <a:pt x="185" y="247"/>
                  </a:cubicBezTo>
                  <a:cubicBezTo>
                    <a:pt x="185" y="251"/>
                    <a:pt x="182" y="255"/>
                    <a:pt x="177" y="257"/>
                  </a:cubicBezTo>
                  <a:cubicBezTo>
                    <a:pt x="94" y="295"/>
                    <a:pt x="94" y="295"/>
                    <a:pt x="94" y="295"/>
                  </a:cubicBezTo>
                  <a:cubicBezTo>
                    <a:pt x="85" y="285"/>
                    <a:pt x="85" y="285"/>
                    <a:pt x="85" y="285"/>
                  </a:cubicBezTo>
                  <a:cubicBezTo>
                    <a:pt x="107" y="275"/>
                    <a:pt x="107" y="275"/>
                    <a:pt x="107" y="275"/>
                  </a:cubicBezTo>
                  <a:cubicBezTo>
                    <a:pt x="108" y="270"/>
                    <a:pt x="109" y="265"/>
                    <a:pt x="109" y="259"/>
                  </a:cubicBezTo>
                  <a:cubicBezTo>
                    <a:pt x="152" y="240"/>
                    <a:pt x="152" y="240"/>
                    <a:pt x="152" y="240"/>
                  </a:cubicBezTo>
                  <a:cubicBezTo>
                    <a:pt x="152" y="234"/>
                    <a:pt x="152" y="234"/>
                    <a:pt x="152" y="234"/>
                  </a:cubicBezTo>
                  <a:cubicBezTo>
                    <a:pt x="154" y="234"/>
                    <a:pt x="156" y="233"/>
                    <a:pt x="157" y="23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1" id="21"/>
            <p:cNvSpPr/>
            <p:nvPr/>
          </p:nvSpPr>
          <p:spPr>
            <a:xfrm>
              <a:off x="4300538" y="2911702"/>
              <a:ext cx="158750" cy="93663"/>
            </a:xfrm>
            <a:custGeom>
              <a:avLst/>
              <a:gdLst/>
              <a:ahLst/>
              <a:cxnLst/>
              <a:rect r="r" b="b" t="t" l="l"/>
              <a:pathLst>
                <a:path w="80" h="48" stroke="true" fill="norm" extrusionOk="true">
                  <a:moveTo>
                    <a:pt x="80" y="9"/>
                  </a:moveTo>
                  <a:cubicBezTo>
                    <a:pt x="0" y="48"/>
                    <a:pt x="0" y="48"/>
                    <a:pt x="0" y="48"/>
                  </a:cubicBezTo>
                  <a:cubicBezTo>
                    <a:pt x="1" y="42"/>
                    <a:pt x="2" y="37"/>
                    <a:pt x="2" y="32"/>
                  </a:cubicBezTo>
                  <a:cubicBezTo>
                    <a:pt x="69" y="0"/>
                    <a:pt x="69" y="0"/>
                    <a:pt x="69" y="0"/>
                  </a:cubicBezTo>
                  <a:cubicBezTo>
                    <a:pt x="69" y="2"/>
                    <a:pt x="70" y="3"/>
                    <a:pt x="70" y="5"/>
                  </a:cubicBezTo>
                  <a:cubicBezTo>
                    <a:pt x="71" y="8"/>
                    <a:pt x="76" y="9"/>
                    <a:pt x="79" y="7"/>
                  </a:cubicBezTo>
                  <a:lnTo>
                    <a:pt x="80" y="9"/>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2" id="22"/>
            <p:cNvSpPr/>
            <p:nvPr/>
          </p:nvSpPr>
          <p:spPr>
            <a:xfrm>
              <a:off x="4438650" y="2897414"/>
              <a:ext cx="28575" cy="31750"/>
            </a:xfrm>
            <a:custGeom>
              <a:avLst/>
              <a:gdLst/>
              <a:ahLst/>
              <a:cxnLst/>
              <a:rect r="r" b="b" t="t" l="l"/>
              <a:pathLst>
                <a:path w="15" h="16" stroke="true" fill="norm" extrusionOk="true">
                  <a:moveTo>
                    <a:pt x="1" y="12"/>
                  </a:moveTo>
                  <a:cubicBezTo>
                    <a:pt x="1" y="10"/>
                    <a:pt x="0" y="9"/>
                    <a:pt x="0" y="7"/>
                  </a:cubicBezTo>
                  <a:cubicBezTo>
                    <a:pt x="15" y="0"/>
                    <a:pt x="15" y="0"/>
                    <a:pt x="15" y="0"/>
                  </a:cubicBezTo>
                  <a:cubicBezTo>
                    <a:pt x="14" y="4"/>
                    <a:pt x="13" y="8"/>
                    <a:pt x="12" y="12"/>
                  </a:cubicBezTo>
                  <a:cubicBezTo>
                    <a:pt x="11" y="13"/>
                    <a:pt x="10" y="14"/>
                    <a:pt x="10" y="14"/>
                  </a:cubicBezTo>
                  <a:cubicBezTo>
                    <a:pt x="7" y="16"/>
                    <a:pt x="2" y="15"/>
                    <a:pt x="1" y="1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3" id="23"/>
            <p:cNvSpPr/>
            <p:nvPr/>
          </p:nvSpPr>
          <p:spPr>
            <a:xfrm>
              <a:off x="4371975" y="3073627"/>
              <a:ext cx="42863" cy="138113"/>
            </a:xfrm>
            <a:custGeom>
              <a:avLst/>
              <a:gdLst/>
              <a:ahLst/>
              <a:cxnLst/>
              <a:rect r="r" b="b" t="t" l="l"/>
              <a:pathLst>
                <a:path w="21" h="70" stroke="true" fill="norm" extrusionOk="true">
                  <a:moveTo>
                    <a:pt x="2" y="33"/>
                  </a:moveTo>
                  <a:cubicBezTo>
                    <a:pt x="2" y="23"/>
                    <a:pt x="0" y="13"/>
                    <a:pt x="5" y="4"/>
                  </a:cubicBezTo>
                  <a:cubicBezTo>
                    <a:pt x="7" y="1"/>
                    <a:pt x="9" y="0"/>
                    <a:pt x="13" y="1"/>
                  </a:cubicBezTo>
                  <a:cubicBezTo>
                    <a:pt x="14" y="1"/>
                    <a:pt x="15" y="1"/>
                    <a:pt x="16" y="1"/>
                  </a:cubicBezTo>
                  <a:cubicBezTo>
                    <a:pt x="21" y="1"/>
                    <a:pt x="21" y="6"/>
                    <a:pt x="17" y="8"/>
                  </a:cubicBezTo>
                  <a:cubicBezTo>
                    <a:pt x="14" y="9"/>
                    <a:pt x="19" y="32"/>
                    <a:pt x="19" y="35"/>
                  </a:cubicBezTo>
                  <a:cubicBezTo>
                    <a:pt x="19" y="45"/>
                    <a:pt x="19" y="56"/>
                    <a:pt x="15" y="66"/>
                  </a:cubicBezTo>
                  <a:cubicBezTo>
                    <a:pt x="14" y="70"/>
                    <a:pt x="8" y="70"/>
                    <a:pt x="6" y="66"/>
                  </a:cubicBezTo>
                  <a:cubicBezTo>
                    <a:pt x="2" y="56"/>
                    <a:pt x="2" y="44"/>
                    <a:pt x="2" y="3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4" id="24"/>
            <p:cNvSpPr/>
            <p:nvPr/>
          </p:nvSpPr>
          <p:spPr>
            <a:xfrm>
              <a:off x="4303713" y="3410177"/>
              <a:ext cx="33338" cy="42863"/>
            </a:xfrm>
            <a:custGeom>
              <a:avLst/>
              <a:gdLst/>
              <a:ahLst/>
              <a:cxnLst/>
              <a:rect r="r" b="b" t="t" l="l"/>
              <a:pathLst>
                <a:path w="17" h="22" stroke="true" fill="norm" extrusionOk="true">
                  <a:moveTo>
                    <a:pt x="17" y="14"/>
                  </a:moveTo>
                  <a:cubicBezTo>
                    <a:pt x="0" y="22"/>
                    <a:pt x="0" y="22"/>
                    <a:pt x="0" y="22"/>
                  </a:cubicBezTo>
                  <a:cubicBezTo>
                    <a:pt x="0" y="17"/>
                    <a:pt x="0" y="12"/>
                    <a:pt x="0" y="7"/>
                  </a:cubicBezTo>
                  <a:cubicBezTo>
                    <a:pt x="17" y="0"/>
                    <a:pt x="17" y="0"/>
                    <a:pt x="17" y="0"/>
                  </a:cubicBezTo>
                  <a:cubicBezTo>
                    <a:pt x="17" y="4"/>
                    <a:pt x="17" y="9"/>
                    <a:pt x="17" y="1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5" id="25"/>
            <p:cNvSpPr/>
            <p:nvPr/>
          </p:nvSpPr>
          <p:spPr>
            <a:xfrm>
              <a:off x="4303713" y="3330802"/>
              <a:ext cx="33338" cy="93663"/>
            </a:xfrm>
            <a:custGeom>
              <a:avLst/>
              <a:gdLst/>
              <a:ahLst/>
              <a:cxnLst/>
              <a:rect r="r" b="b" t="t" l="l"/>
              <a:pathLst>
                <a:path w="17" h="47" stroke="true" fill="norm" extrusionOk="true">
                  <a:moveTo>
                    <a:pt x="17" y="40"/>
                  </a:moveTo>
                  <a:cubicBezTo>
                    <a:pt x="0" y="47"/>
                    <a:pt x="0" y="47"/>
                    <a:pt x="0" y="47"/>
                  </a:cubicBezTo>
                  <a:cubicBezTo>
                    <a:pt x="1" y="33"/>
                    <a:pt x="2" y="19"/>
                    <a:pt x="4" y="5"/>
                  </a:cubicBezTo>
                  <a:cubicBezTo>
                    <a:pt x="4" y="0"/>
                    <a:pt x="13" y="0"/>
                    <a:pt x="14" y="5"/>
                  </a:cubicBezTo>
                  <a:cubicBezTo>
                    <a:pt x="15" y="16"/>
                    <a:pt x="16" y="28"/>
                    <a:pt x="17" y="4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6" id="26"/>
            <p:cNvSpPr/>
            <p:nvPr/>
          </p:nvSpPr>
          <p:spPr>
            <a:xfrm>
              <a:off x="4278313" y="2973614"/>
              <a:ext cx="26988" cy="39688"/>
            </a:xfrm>
            <a:custGeom>
              <a:avLst/>
              <a:gdLst/>
              <a:ahLst/>
              <a:cxnLst/>
              <a:rect r="r" b="b" t="t" l="l"/>
              <a:pathLst>
                <a:path w="14" h="20" stroke="true" fill="norm" extrusionOk="true">
                  <a:moveTo>
                    <a:pt x="0" y="7"/>
                  </a:moveTo>
                  <a:cubicBezTo>
                    <a:pt x="14" y="0"/>
                    <a:pt x="14" y="0"/>
                    <a:pt x="14" y="0"/>
                  </a:cubicBezTo>
                  <a:cubicBezTo>
                    <a:pt x="14" y="5"/>
                    <a:pt x="13" y="10"/>
                    <a:pt x="12" y="16"/>
                  </a:cubicBezTo>
                  <a:cubicBezTo>
                    <a:pt x="2" y="20"/>
                    <a:pt x="2" y="20"/>
                    <a:pt x="2" y="20"/>
                  </a:cubicBezTo>
                  <a:cubicBezTo>
                    <a:pt x="1" y="16"/>
                    <a:pt x="0" y="12"/>
                    <a:pt x="0" y="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7" id="27"/>
            <p:cNvSpPr/>
            <p:nvPr/>
          </p:nvSpPr>
          <p:spPr>
            <a:xfrm>
              <a:off x="4281488" y="3005364"/>
              <a:ext cx="19050" cy="15875"/>
            </a:xfrm>
            <a:custGeom>
              <a:avLst/>
              <a:gdLst/>
              <a:ahLst/>
              <a:cxnLst/>
              <a:rect r="r" b="b" t="t" l="l"/>
              <a:pathLst>
                <a:path w="10" h="8" stroke="true" fill="norm" extrusionOk="true">
                  <a:moveTo>
                    <a:pt x="10" y="0"/>
                  </a:moveTo>
                  <a:cubicBezTo>
                    <a:pt x="10" y="1"/>
                    <a:pt x="10" y="3"/>
                    <a:pt x="9" y="4"/>
                  </a:cubicBezTo>
                  <a:cubicBezTo>
                    <a:pt x="9" y="8"/>
                    <a:pt x="1" y="8"/>
                    <a:pt x="0" y="4"/>
                  </a:cubicBezTo>
                  <a:lnTo>
                    <a:pt x="1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8" id="28"/>
            <p:cNvSpPr/>
            <p:nvPr/>
          </p:nvSpPr>
          <p:spPr>
            <a:xfrm>
              <a:off x="4175125" y="2987902"/>
              <a:ext cx="106363" cy="77788"/>
            </a:xfrm>
            <a:custGeom>
              <a:avLst/>
              <a:gdLst/>
              <a:ahLst/>
              <a:cxnLst/>
              <a:rect r="r" b="b" t="t" l="l"/>
              <a:pathLst>
                <a:path w="54" h="39" stroke="true" fill="norm" extrusionOk="true">
                  <a:moveTo>
                    <a:pt x="54" y="13"/>
                  </a:moveTo>
                  <a:cubicBezTo>
                    <a:pt x="1" y="39"/>
                    <a:pt x="1" y="39"/>
                    <a:pt x="1" y="39"/>
                  </a:cubicBezTo>
                  <a:cubicBezTo>
                    <a:pt x="0" y="34"/>
                    <a:pt x="0" y="29"/>
                    <a:pt x="0" y="25"/>
                  </a:cubicBezTo>
                  <a:cubicBezTo>
                    <a:pt x="52" y="0"/>
                    <a:pt x="52" y="0"/>
                    <a:pt x="52" y="0"/>
                  </a:cubicBezTo>
                  <a:cubicBezTo>
                    <a:pt x="52" y="5"/>
                    <a:pt x="53" y="9"/>
                    <a:pt x="54" y="1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9" id="29"/>
            <p:cNvSpPr/>
            <p:nvPr/>
          </p:nvSpPr>
          <p:spPr>
            <a:xfrm>
              <a:off x="4202113" y="3179989"/>
              <a:ext cx="57150" cy="139700"/>
            </a:xfrm>
            <a:custGeom>
              <a:avLst/>
              <a:gdLst/>
              <a:ahLst/>
              <a:cxnLst/>
              <a:rect r="r" b="b" t="t" l="l"/>
              <a:pathLst>
                <a:path w="29" h="70" stroke="true" fill="norm" extrusionOk="true">
                  <a:moveTo>
                    <a:pt x="2" y="51"/>
                  </a:moveTo>
                  <a:cubicBezTo>
                    <a:pt x="3" y="47"/>
                    <a:pt x="5" y="43"/>
                    <a:pt x="6" y="40"/>
                  </a:cubicBezTo>
                  <a:cubicBezTo>
                    <a:pt x="10" y="29"/>
                    <a:pt x="12" y="18"/>
                    <a:pt x="14" y="7"/>
                  </a:cubicBezTo>
                  <a:cubicBezTo>
                    <a:pt x="16" y="0"/>
                    <a:pt x="28" y="3"/>
                    <a:pt x="28" y="8"/>
                  </a:cubicBezTo>
                  <a:cubicBezTo>
                    <a:pt x="29" y="20"/>
                    <a:pt x="26" y="33"/>
                    <a:pt x="21" y="45"/>
                  </a:cubicBezTo>
                  <a:cubicBezTo>
                    <a:pt x="18" y="52"/>
                    <a:pt x="17" y="63"/>
                    <a:pt x="8" y="68"/>
                  </a:cubicBezTo>
                  <a:cubicBezTo>
                    <a:pt x="5" y="70"/>
                    <a:pt x="0" y="68"/>
                    <a:pt x="1" y="65"/>
                  </a:cubicBezTo>
                  <a:cubicBezTo>
                    <a:pt x="3" y="60"/>
                    <a:pt x="2" y="56"/>
                    <a:pt x="2" y="5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0" id="30"/>
            <p:cNvSpPr/>
            <p:nvPr/>
          </p:nvSpPr>
          <p:spPr>
            <a:xfrm>
              <a:off x="4137025" y="3065689"/>
              <a:ext cx="39688" cy="61913"/>
            </a:xfrm>
            <a:custGeom>
              <a:avLst/>
              <a:gdLst/>
              <a:ahLst/>
              <a:cxnLst/>
              <a:rect r="r" b="b" t="t" l="l"/>
              <a:pathLst>
                <a:path w="20" h="31" stroke="true" fill="norm" extrusionOk="true">
                  <a:moveTo>
                    <a:pt x="20" y="0"/>
                  </a:moveTo>
                  <a:cubicBezTo>
                    <a:pt x="20" y="10"/>
                    <a:pt x="20" y="19"/>
                    <a:pt x="16" y="28"/>
                  </a:cubicBezTo>
                  <a:cubicBezTo>
                    <a:pt x="14" y="31"/>
                    <a:pt x="8" y="31"/>
                    <a:pt x="6" y="28"/>
                  </a:cubicBezTo>
                  <a:cubicBezTo>
                    <a:pt x="3" y="22"/>
                    <a:pt x="1" y="16"/>
                    <a:pt x="0" y="9"/>
                  </a:cubicBezTo>
                  <a:lnTo>
                    <a:pt x="2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1" id="31"/>
            <p:cNvSpPr/>
            <p:nvPr/>
          </p:nvSpPr>
          <p:spPr>
            <a:xfrm>
              <a:off x="4135438" y="3037114"/>
              <a:ext cx="41275" cy="46038"/>
            </a:xfrm>
            <a:custGeom>
              <a:avLst/>
              <a:gdLst/>
              <a:ahLst/>
              <a:cxnLst/>
              <a:rect r="r" b="b" t="t" l="l"/>
              <a:pathLst>
                <a:path w="21" h="23" stroke="true" fill="norm" extrusionOk="true">
                  <a:moveTo>
                    <a:pt x="21" y="14"/>
                  </a:moveTo>
                  <a:cubicBezTo>
                    <a:pt x="1" y="23"/>
                    <a:pt x="1" y="23"/>
                    <a:pt x="1" y="23"/>
                  </a:cubicBezTo>
                  <a:cubicBezTo>
                    <a:pt x="0" y="19"/>
                    <a:pt x="0" y="14"/>
                    <a:pt x="0" y="9"/>
                  </a:cubicBezTo>
                  <a:cubicBezTo>
                    <a:pt x="20" y="0"/>
                    <a:pt x="20" y="0"/>
                    <a:pt x="20" y="0"/>
                  </a:cubicBezTo>
                  <a:cubicBezTo>
                    <a:pt x="20" y="4"/>
                    <a:pt x="20" y="9"/>
                    <a:pt x="21" y="1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2" id="32"/>
            <p:cNvSpPr/>
            <p:nvPr/>
          </p:nvSpPr>
          <p:spPr>
            <a:xfrm>
              <a:off x="4095750" y="3243489"/>
              <a:ext cx="42863" cy="212725"/>
            </a:xfrm>
            <a:custGeom>
              <a:avLst/>
              <a:gdLst/>
              <a:ahLst/>
              <a:cxnLst/>
              <a:rect r="r" b="b" t="t" l="l"/>
              <a:pathLst>
                <a:path w="22" h="107" stroke="true" fill="norm" extrusionOk="true">
                  <a:moveTo>
                    <a:pt x="7" y="105"/>
                  </a:moveTo>
                  <a:cubicBezTo>
                    <a:pt x="0" y="73"/>
                    <a:pt x="0" y="39"/>
                    <a:pt x="4" y="6"/>
                  </a:cubicBezTo>
                  <a:cubicBezTo>
                    <a:pt x="5" y="0"/>
                    <a:pt x="16" y="0"/>
                    <a:pt x="17" y="6"/>
                  </a:cubicBezTo>
                  <a:cubicBezTo>
                    <a:pt x="22" y="39"/>
                    <a:pt x="22" y="73"/>
                    <a:pt x="15" y="105"/>
                  </a:cubicBezTo>
                  <a:cubicBezTo>
                    <a:pt x="14" y="107"/>
                    <a:pt x="8" y="107"/>
                    <a:pt x="7" y="10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3" id="33"/>
            <p:cNvSpPr/>
            <p:nvPr/>
          </p:nvSpPr>
          <p:spPr>
            <a:xfrm>
              <a:off x="4073525" y="3424464"/>
              <a:ext cx="280988" cy="150813"/>
            </a:xfrm>
            <a:custGeom>
              <a:avLst/>
              <a:gdLst/>
              <a:ahLst/>
              <a:cxnLst/>
              <a:rect r="r" b="b" t="t" l="l"/>
              <a:pathLst>
                <a:path w="142" h="76" stroke="true" fill="norm" extrusionOk="true">
                  <a:moveTo>
                    <a:pt x="116" y="15"/>
                  </a:moveTo>
                  <a:cubicBezTo>
                    <a:pt x="133" y="7"/>
                    <a:pt x="133" y="7"/>
                    <a:pt x="133" y="7"/>
                  </a:cubicBezTo>
                  <a:cubicBezTo>
                    <a:pt x="142" y="17"/>
                    <a:pt x="142" y="17"/>
                    <a:pt x="142" y="17"/>
                  </a:cubicBezTo>
                  <a:cubicBezTo>
                    <a:pt x="11" y="76"/>
                    <a:pt x="11" y="76"/>
                    <a:pt x="11" y="76"/>
                  </a:cubicBezTo>
                  <a:cubicBezTo>
                    <a:pt x="2" y="66"/>
                    <a:pt x="2" y="66"/>
                    <a:pt x="2" y="66"/>
                  </a:cubicBezTo>
                  <a:cubicBezTo>
                    <a:pt x="14" y="61"/>
                    <a:pt x="14" y="61"/>
                    <a:pt x="14" y="61"/>
                  </a:cubicBezTo>
                  <a:cubicBezTo>
                    <a:pt x="12" y="59"/>
                    <a:pt x="8" y="59"/>
                    <a:pt x="6" y="60"/>
                  </a:cubicBezTo>
                  <a:cubicBezTo>
                    <a:pt x="0" y="53"/>
                    <a:pt x="0" y="53"/>
                    <a:pt x="0" y="53"/>
                  </a:cubicBezTo>
                  <a:cubicBezTo>
                    <a:pt x="116" y="0"/>
                    <a:pt x="116" y="0"/>
                    <a:pt x="116" y="0"/>
                  </a:cubicBezTo>
                  <a:cubicBezTo>
                    <a:pt x="116" y="5"/>
                    <a:pt x="116" y="10"/>
                    <a:pt x="116" y="1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4" id="34"/>
            <p:cNvSpPr/>
            <p:nvPr/>
          </p:nvSpPr>
          <p:spPr>
            <a:xfrm>
              <a:off x="4076700" y="3540352"/>
              <a:ext cx="23813" cy="14288"/>
            </a:xfrm>
            <a:custGeom>
              <a:avLst/>
              <a:gdLst/>
              <a:ahLst/>
              <a:cxnLst/>
              <a:rect r="r" b="b" t="t" l="l"/>
              <a:pathLst>
                <a:path w="12" h="7" stroke="true" fill="norm" extrusionOk="true">
                  <a:moveTo>
                    <a:pt x="12" y="2"/>
                  </a:moveTo>
                  <a:cubicBezTo>
                    <a:pt x="0" y="7"/>
                    <a:pt x="0" y="7"/>
                    <a:pt x="0" y="7"/>
                  </a:cubicBezTo>
                  <a:cubicBezTo>
                    <a:pt x="1" y="6"/>
                    <a:pt x="1" y="5"/>
                    <a:pt x="1" y="5"/>
                  </a:cubicBezTo>
                  <a:cubicBezTo>
                    <a:pt x="1" y="3"/>
                    <a:pt x="2" y="2"/>
                    <a:pt x="4" y="1"/>
                  </a:cubicBezTo>
                  <a:cubicBezTo>
                    <a:pt x="6" y="0"/>
                    <a:pt x="10" y="0"/>
                    <a:pt x="12" y="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5" id="35"/>
            <p:cNvSpPr/>
            <p:nvPr/>
          </p:nvSpPr>
          <p:spPr>
            <a:xfrm>
              <a:off x="3925888" y="3529239"/>
              <a:ext cx="169863" cy="114300"/>
            </a:xfrm>
            <a:custGeom>
              <a:avLst/>
              <a:gdLst/>
              <a:ahLst/>
              <a:cxnLst/>
              <a:rect r="r" b="b" t="t" l="l"/>
              <a:pathLst>
                <a:path w="85" h="58" stroke="true" fill="norm" extrusionOk="true">
                  <a:moveTo>
                    <a:pt x="4" y="31"/>
                  </a:moveTo>
                  <a:cubicBezTo>
                    <a:pt x="74" y="0"/>
                    <a:pt x="74" y="0"/>
                    <a:pt x="74" y="0"/>
                  </a:cubicBezTo>
                  <a:cubicBezTo>
                    <a:pt x="80" y="7"/>
                    <a:pt x="80" y="7"/>
                    <a:pt x="80" y="7"/>
                  </a:cubicBezTo>
                  <a:cubicBezTo>
                    <a:pt x="78" y="8"/>
                    <a:pt x="77" y="9"/>
                    <a:pt x="77" y="11"/>
                  </a:cubicBezTo>
                  <a:cubicBezTo>
                    <a:pt x="77" y="11"/>
                    <a:pt x="77" y="12"/>
                    <a:pt x="76" y="13"/>
                  </a:cubicBezTo>
                  <a:cubicBezTo>
                    <a:pt x="85" y="23"/>
                    <a:pt x="85" y="23"/>
                    <a:pt x="85" y="23"/>
                  </a:cubicBezTo>
                  <a:cubicBezTo>
                    <a:pt x="10" y="58"/>
                    <a:pt x="10" y="58"/>
                    <a:pt x="10" y="58"/>
                  </a:cubicBezTo>
                  <a:cubicBezTo>
                    <a:pt x="0" y="46"/>
                    <a:pt x="0" y="46"/>
                    <a:pt x="0" y="46"/>
                  </a:cubicBezTo>
                  <a:cubicBezTo>
                    <a:pt x="1" y="45"/>
                    <a:pt x="1" y="45"/>
                    <a:pt x="1" y="44"/>
                  </a:cubicBezTo>
                  <a:cubicBezTo>
                    <a:pt x="2" y="40"/>
                    <a:pt x="3" y="36"/>
                    <a:pt x="4" y="3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6" id="36"/>
            <p:cNvSpPr/>
            <p:nvPr/>
          </p:nvSpPr>
          <p:spPr>
            <a:xfrm>
              <a:off x="3981450" y="3056164"/>
              <a:ext cx="155575" cy="100013"/>
            </a:xfrm>
            <a:custGeom>
              <a:avLst/>
              <a:gdLst/>
              <a:ahLst/>
              <a:cxnLst/>
              <a:rect r="r" b="b" t="t" l="l"/>
              <a:pathLst>
                <a:path w="78" h="51" stroke="true" fill="norm" extrusionOk="true">
                  <a:moveTo>
                    <a:pt x="78" y="14"/>
                  </a:moveTo>
                  <a:cubicBezTo>
                    <a:pt x="0" y="51"/>
                    <a:pt x="0" y="51"/>
                    <a:pt x="0" y="51"/>
                  </a:cubicBezTo>
                  <a:cubicBezTo>
                    <a:pt x="1" y="48"/>
                    <a:pt x="2" y="46"/>
                    <a:pt x="4" y="44"/>
                  </a:cubicBezTo>
                  <a:cubicBezTo>
                    <a:pt x="7" y="42"/>
                    <a:pt x="5" y="38"/>
                    <a:pt x="2" y="36"/>
                  </a:cubicBezTo>
                  <a:cubicBezTo>
                    <a:pt x="77" y="0"/>
                    <a:pt x="77" y="0"/>
                    <a:pt x="77" y="0"/>
                  </a:cubicBezTo>
                  <a:cubicBezTo>
                    <a:pt x="77" y="5"/>
                    <a:pt x="77" y="10"/>
                    <a:pt x="78" y="1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7" id="37"/>
            <p:cNvSpPr/>
            <p:nvPr/>
          </p:nvSpPr>
          <p:spPr>
            <a:xfrm>
              <a:off x="3949700" y="3156177"/>
              <a:ext cx="42863" cy="242888"/>
            </a:xfrm>
            <a:custGeom>
              <a:avLst/>
              <a:gdLst/>
              <a:ahLst/>
              <a:cxnLst/>
              <a:rect r="r" b="b" t="t" l="l"/>
              <a:pathLst>
                <a:path w="21" h="122" stroke="true" fill="norm" extrusionOk="true">
                  <a:moveTo>
                    <a:pt x="1" y="24"/>
                  </a:moveTo>
                  <a:cubicBezTo>
                    <a:pt x="1" y="20"/>
                    <a:pt x="0" y="14"/>
                    <a:pt x="1" y="8"/>
                  </a:cubicBezTo>
                  <a:cubicBezTo>
                    <a:pt x="16" y="0"/>
                    <a:pt x="16" y="0"/>
                    <a:pt x="16" y="0"/>
                  </a:cubicBezTo>
                  <a:cubicBezTo>
                    <a:pt x="14" y="12"/>
                    <a:pt x="20" y="33"/>
                    <a:pt x="20" y="40"/>
                  </a:cubicBezTo>
                  <a:cubicBezTo>
                    <a:pt x="21" y="66"/>
                    <a:pt x="20" y="93"/>
                    <a:pt x="15" y="119"/>
                  </a:cubicBezTo>
                  <a:cubicBezTo>
                    <a:pt x="14" y="122"/>
                    <a:pt x="7" y="122"/>
                    <a:pt x="7" y="119"/>
                  </a:cubicBezTo>
                  <a:cubicBezTo>
                    <a:pt x="0" y="87"/>
                    <a:pt x="1" y="55"/>
                    <a:pt x="1" y="2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8" id="38"/>
            <p:cNvSpPr/>
            <p:nvPr/>
          </p:nvSpPr>
          <p:spPr>
            <a:xfrm>
              <a:off x="3952875" y="3127602"/>
              <a:ext cx="42863" cy="44450"/>
            </a:xfrm>
            <a:custGeom>
              <a:avLst/>
              <a:gdLst/>
              <a:ahLst/>
              <a:cxnLst/>
              <a:rect r="r" b="b" t="t" l="l"/>
              <a:pathLst>
                <a:path w="22" h="23" stroke="true" fill="norm" extrusionOk="true">
                  <a:moveTo>
                    <a:pt x="0" y="23"/>
                  </a:moveTo>
                  <a:cubicBezTo>
                    <a:pt x="0" y="17"/>
                    <a:pt x="1" y="11"/>
                    <a:pt x="3" y="7"/>
                  </a:cubicBezTo>
                  <a:cubicBezTo>
                    <a:pt x="17" y="0"/>
                    <a:pt x="17" y="0"/>
                    <a:pt x="17" y="0"/>
                  </a:cubicBezTo>
                  <a:cubicBezTo>
                    <a:pt x="20" y="2"/>
                    <a:pt x="22" y="6"/>
                    <a:pt x="19" y="8"/>
                  </a:cubicBezTo>
                  <a:cubicBezTo>
                    <a:pt x="17" y="10"/>
                    <a:pt x="16" y="12"/>
                    <a:pt x="15" y="15"/>
                  </a:cubicBezTo>
                  <a:lnTo>
                    <a:pt x="0" y="23"/>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9" id="39"/>
            <p:cNvSpPr/>
            <p:nvPr/>
          </p:nvSpPr>
          <p:spPr>
            <a:xfrm>
              <a:off x="3806825" y="3140302"/>
              <a:ext cx="150813" cy="100013"/>
            </a:xfrm>
            <a:custGeom>
              <a:avLst/>
              <a:gdLst/>
              <a:ahLst/>
              <a:cxnLst/>
              <a:rect r="r" b="b" t="t" l="l"/>
              <a:pathLst>
                <a:path w="76" h="50" stroke="true" fill="norm" extrusionOk="true">
                  <a:moveTo>
                    <a:pt x="1" y="36"/>
                  </a:moveTo>
                  <a:cubicBezTo>
                    <a:pt x="76" y="0"/>
                    <a:pt x="76" y="0"/>
                    <a:pt x="76" y="0"/>
                  </a:cubicBezTo>
                  <a:cubicBezTo>
                    <a:pt x="74" y="4"/>
                    <a:pt x="73" y="10"/>
                    <a:pt x="73" y="16"/>
                  </a:cubicBezTo>
                  <a:cubicBezTo>
                    <a:pt x="0" y="50"/>
                    <a:pt x="0" y="50"/>
                    <a:pt x="0" y="50"/>
                  </a:cubicBezTo>
                  <a:cubicBezTo>
                    <a:pt x="1" y="46"/>
                    <a:pt x="1" y="42"/>
                    <a:pt x="1" y="38"/>
                  </a:cubicBezTo>
                  <a:cubicBezTo>
                    <a:pt x="1" y="37"/>
                    <a:pt x="1" y="36"/>
                    <a:pt x="1" y="3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0" id="40"/>
            <p:cNvSpPr/>
            <p:nvPr/>
          </p:nvSpPr>
          <p:spPr>
            <a:xfrm>
              <a:off x="3906838" y="3448277"/>
              <a:ext cx="53975" cy="153988"/>
            </a:xfrm>
            <a:custGeom>
              <a:avLst/>
              <a:gdLst/>
              <a:ahLst/>
              <a:cxnLst/>
              <a:rect r="r" b="b" t="t" l="l"/>
              <a:pathLst>
                <a:path w="27" h="78" stroke="true" fill="norm" extrusionOk="true">
                  <a:moveTo>
                    <a:pt x="22" y="9"/>
                  </a:moveTo>
                  <a:cubicBezTo>
                    <a:pt x="21" y="19"/>
                    <a:pt x="24" y="30"/>
                    <a:pt x="21" y="41"/>
                  </a:cubicBezTo>
                  <a:cubicBezTo>
                    <a:pt x="19" y="52"/>
                    <a:pt x="17" y="62"/>
                    <a:pt x="14" y="72"/>
                  </a:cubicBezTo>
                  <a:cubicBezTo>
                    <a:pt x="2" y="78"/>
                    <a:pt x="2" y="78"/>
                    <a:pt x="2" y="78"/>
                  </a:cubicBezTo>
                  <a:cubicBezTo>
                    <a:pt x="0" y="68"/>
                    <a:pt x="0" y="57"/>
                    <a:pt x="3" y="46"/>
                  </a:cubicBezTo>
                  <a:cubicBezTo>
                    <a:pt x="6" y="33"/>
                    <a:pt x="3" y="17"/>
                    <a:pt x="10" y="4"/>
                  </a:cubicBezTo>
                  <a:cubicBezTo>
                    <a:pt x="11" y="2"/>
                    <a:pt x="13" y="1"/>
                    <a:pt x="16" y="1"/>
                  </a:cubicBezTo>
                  <a:cubicBezTo>
                    <a:pt x="17" y="1"/>
                    <a:pt x="18" y="1"/>
                    <a:pt x="19" y="1"/>
                  </a:cubicBezTo>
                  <a:cubicBezTo>
                    <a:pt x="26" y="0"/>
                    <a:pt x="27" y="6"/>
                    <a:pt x="22" y="9"/>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1" id="41"/>
            <p:cNvSpPr/>
            <p:nvPr/>
          </p:nvSpPr>
          <p:spPr>
            <a:xfrm>
              <a:off x="3910013" y="3591152"/>
              <a:ext cx="23813" cy="31750"/>
            </a:xfrm>
            <a:custGeom>
              <a:avLst/>
              <a:gdLst/>
              <a:ahLst/>
              <a:cxnLst/>
              <a:rect r="r" b="b" t="t" l="l"/>
              <a:pathLst>
                <a:path w="12" h="16" stroke="true" fill="norm" extrusionOk="true">
                  <a:moveTo>
                    <a:pt x="8" y="15"/>
                  </a:moveTo>
                  <a:cubicBezTo>
                    <a:pt x="6" y="16"/>
                    <a:pt x="2" y="15"/>
                    <a:pt x="1" y="13"/>
                  </a:cubicBezTo>
                  <a:cubicBezTo>
                    <a:pt x="0" y="11"/>
                    <a:pt x="0" y="9"/>
                    <a:pt x="0" y="6"/>
                  </a:cubicBezTo>
                  <a:cubicBezTo>
                    <a:pt x="12" y="0"/>
                    <a:pt x="12" y="0"/>
                    <a:pt x="12" y="0"/>
                  </a:cubicBezTo>
                  <a:cubicBezTo>
                    <a:pt x="11" y="5"/>
                    <a:pt x="10" y="9"/>
                    <a:pt x="9" y="13"/>
                  </a:cubicBezTo>
                  <a:cubicBezTo>
                    <a:pt x="9" y="14"/>
                    <a:pt x="9" y="14"/>
                    <a:pt x="8" y="1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2" id="42"/>
            <p:cNvSpPr/>
            <p:nvPr/>
          </p:nvSpPr>
          <p:spPr>
            <a:xfrm>
              <a:off x="741363" y="1756002"/>
              <a:ext cx="3135313" cy="1244600"/>
            </a:xfrm>
            <a:custGeom>
              <a:avLst/>
              <a:gdLst/>
              <a:ahLst/>
              <a:cxnLst/>
              <a:rect r="r" b="b" t="t" l="l"/>
              <a:pathLst>
                <a:path w="1581" h="628" stroke="true" fill="norm" extrusionOk="true">
                  <a:moveTo>
                    <a:pt x="1564" y="513"/>
                  </a:moveTo>
                  <a:cubicBezTo>
                    <a:pt x="0" y="7"/>
                    <a:pt x="0" y="7"/>
                    <a:pt x="0" y="7"/>
                  </a:cubicBezTo>
                  <a:cubicBezTo>
                    <a:pt x="19" y="0"/>
                    <a:pt x="19" y="0"/>
                    <a:pt x="19" y="0"/>
                  </a:cubicBezTo>
                  <a:cubicBezTo>
                    <a:pt x="1570" y="502"/>
                    <a:pt x="1570" y="502"/>
                    <a:pt x="1570" y="502"/>
                  </a:cubicBezTo>
                  <a:cubicBezTo>
                    <a:pt x="1576" y="504"/>
                    <a:pt x="1580" y="508"/>
                    <a:pt x="1580" y="513"/>
                  </a:cubicBezTo>
                  <a:cubicBezTo>
                    <a:pt x="1581" y="517"/>
                    <a:pt x="1577" y="522"/>
                    <a:pt x="1572" y="524"/>
                  </a:cubicBezTo>
                  <a:cubicBezTo>
                    <a:pt x="1326" y="628"/>
                    <a:pt x="1326" y="628"/>
                    <a:pt x="1326" y="628"/>
                  </a:cubicBezTo>
                  <a:cubicBezTo>
                    <a:pt x="1333" y="625"/>
                    <a:pt x="1335" y="618"/>
                    <a:pt x="1331" y="612"/>
                  </a:cubicBezTo>
                  <a:lnTo>
                    <a:pt x="1564" y="513"/>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3" id="43"/>
            <p:cNvSpPr/>
            <p:nvPr/>
          </p:nvSpPr>
          <p:spPr>
            <a:xfrm>
              <a:off x="3783013" y="3391127"/>
              <a:ext cx="61913" cy="117475"/>
            </a:xfrm>
            <a:custGeom>
              <a:avLst/>
              <a:gdLst/>
              <a:ahLst/>
              <a:cxnLst/>
              <a:rect r="r" b="b" t="t" l="l"/>
              <a:pathLst>
                <a:path w="31" h="60" stroke="true" fill="norm" extrusionOk="true">
                  <a:moveTo>
                    <a:pt x="9" y="56"/>
                  </a:moveTo>
                  <a:cubicBezTo>
                    <a:pt x="0" y="39"/>
                    <a:pt x="6" y="21"/>
                    <a:pt x="11" y="5"/>
                  </a:cubicBezTo>
                  <a:cubicBezTo>
                    <a:pt x="12" y="2"/>
                    <a:pt x="16" y="0"/>
                    <a:pt x="19" y="0"/>
                  </a:cubicBezTo>
                  <a:cubicBezTo>
                    <a:pt x="23" y="0"/>
                    <a:pt x="23" y="0"/>
                    <a:pt x="23" y="0"/>
                  </a:cubicBezTo>
                  <a:cubicBezTo>
                    <a:pt x="30" y="0"/>
                    <a:pt x="31" y="7"/>
                    <a:pt x="26" y="10"/>
                  </a:cubicBezTo>
                  <a:cubicBezTo>
                    <a:pt x="25" y="17"/>
                    <a:pt x="24" y="23"/>
                    <a:pt x="24" y="30"/>
                  </a:cubicBezTo>
                  <a:cubicBezTo>
                    <a:pt x="24" y="39"/>
                    <a:pt x="24" y="48"/>
                    <a:pt x="20" y="56"/>
                  </a:cubicBezTo>
                  <a:cubicBezTo>
                    <a:pt x="18" y="60"/>
                    <a:pt x="11" y="60"/>
                    <a:pt x="9" y="5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4" id="44"/>
            <p:cNvSpPr/>
            <p:nvPr/>
          </p:nvSpPr>
          <p:spPr>
            <a:xfrm>
              <a:off x="3778250" y="3211739"/>
              <a:ext cx="31750" cy="41275"/>
            </a:xfrm>
            <a:custGeom>
              <a:avLst/>
              <a:gdLst/>
              <a:ahLst/>
              <a:cxnLst/>
              <a:rect r="r" b="b" t="t" l="l"/>
              <a:pathLst>
                <a:path w="16" h="21" stroke="true" fill="norm" extrusionOk="true">
                  <a:moveTo>
                    <a:pt x="16" y="0"/>
                  </a:moveTo>
                  <a:cubicBezTo>
                    <a:pt x="16" y="0"/>
                    <a:pt x="16" y="1"/>
                    <a:pt x="16" y="2"/>
                  </a:cubicBezTo>
                  <a:cubicBezTo>
                    <a:pt x="16" y="6"/>
                    <a:pt x="16" y="10"/>
                    <a:pt x="15" y="14"/>
                  </a:cubicBezTo>
                  <a:cubicBezTo>
                    <a:pt x="2" y="21"/>
                    <a:pt x="2" y="21"/>
                    <a:pt x="2" y="21"/>
                  </a:cubicBezTo>
                  <a:cubicBezTo>
                    <a:pt x="1" y="16"/>
                    <a:pt x="0" y="12"/>
                    <a:pt x="0" y="7"/>
                  </a:cubicBezTo>
                  <a:lnTo>
                    <a:pt x="16"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5" id="45"/>
            <p:cNvSpPr/>
            <p:nvPr/>
          </p:nvSpPr>
          <p:spPr>
            <a:xfrm>
              <a:off x="3781425" y="3240314"/>
              <a:ext cx="25400" cy="33338"/>
            </a:xfrm>
            <a:custGeom>
              <a:avLst/>
              <a:gdLst/>
              <a:ahLst/>
              <a:cxnLst/>
              <a:rect r="r" b="b" t="t" l="l"/>
              <a:pathLst>
                <a:path w="13" h="17" stroke="true" fill="norm" extrusionOk="true">
                  <a:moveTo>
                    <a:pt x="0" y="7"/>
                  </a:moveTo>
                  <a:cubicBezTo>
                    <a:pt x="13" y="0"/>
                    <a:pt x="13" y="0"/>
                    <a:pt x="13" y="0"/>
                  </a:cubicBezTo>
                  <a:cubicBezTo>
                    <a:pt x="13" y="5"/>
                    <a:pt x="12" y="10"/>
                    <a:pt x="10" y="14"/>
                  </a:cubicBezTo>
                  <a:cubicBezTo>
                    <a:pt x="9" y="17"/>
                    <a:pt x="3" y="17"/>
                    <a:pt x="2" y="14"/>
                  </a:cubicBezTo>
                  <a:cubicBezTo>
                    <a:pt x="1" y="12"/>
                    <a:pt x="0" y="9"/>
                    <a:pt x="0" y="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6" id="46"/>
            <p:cNvSpPr/>
            <p:nvPr/>
          </p:nvSpPr>
          <p:spPr>
            <a:xfrm>
              <a:off x="3644900" y="3226027"/>
              <a:ext cx="136525" cy="93663"/>
            </a:xfrm>
            <a:custGeom>
              <a:avLst/>
              <a:gdLst/>
              <a:ahLst/>
              <a:cxnLst/>
              <a:rect r="r" b="b" t="t" l="l"/>
              <a:pathLst>
                <a:path w="69" h="47" stroke="true" fill="norm" extrusionOk="true">
                  <a:moveTo>
                    <a:pt x="69" y="14"/>
                  </a:moveTo>
                  <a:cubicBezTo>
                    <a:pt x="0" y="47"/>
                    <a:pt x="0" y="47"/>
                    <a:pt x="0" y="47"/>
                  </a:cubicBezTo>
                  <a:cubicBezTo>
                    <a:pt x="1" y="42"/>
                    <a:pt x="2" y="36"/>
                    <a:pt x="2" y="31"/>
                  </a:cubicBezTo>
                  <a:cubicBezTo>
                    <a:pt x="67" y="0"/>
                    <a:pt x="67" y="0"/>
                    <a:pt x="67" y="0"/>
                  </a:cubicBezTo>
                  <a:cubicBezTo>
                    <a:pt x="67" y="5"/>
                    <a:pt x="68" y="9"/>
                    <a:pt x="69" y="1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7" id="47"/>
            <p:cNvSpPr/>
            <p:nvPr/>
          </p:nvSpPr>
          <p:spPr>
            <a:xfrm>
              <a:off x="735013" y="1795689"/>
              <a:ext cx="3035300" cy="3019425"/>
            </a:xfrm>
            <a:custGeom>
              <a:avLst/>
              <a:gdLst/>
              <a:ahLst/>
              <a:cxnLst/>
              <a:rect r="r" b="b" t="t" l="l"/>
              <a:pathLst>
                <a:path w="1530" h="1524" stroke="true" fill="norm" extrusionOk="true">
                  <a:moveTo>
                    <a:pt x="1530" y="495"/>
                  </a:moveTo>
                  <a:cubicBezTo>
                    <a:pt x="1311" y="588"/>
                    <a:pt x="1311" y="588"/>
                    <a:pt x="1311" y="588"/>
                  </a:cubicBezTo>
                  <a:cubicBezTo>
                    <a:pt x="1311" y="588"/>
                    <a:pt x="1311" y="588"/>
                    <a:pt x="1311" y="588"/>
                  </a:cubicBezTo>
                  <a:cubicBezTo>
                    <a:pt x="1310" y="588"/>
                    <a:pt x="1310" y="588"/>
                    <a:pt x="1310" y="588"/>
                  </a:cubicBezTo>
                  <a:cubicBezTo>
                    <a:pt x="1300" y="593"/>
                    <a:pt x="1300" y="593"/>
                    <a:pt x="1300" y="593"/>
                  </a:cubicBezTo>
                  <a:cubicBezTo>
                    <a:pt x="530" y="358"/>
                    <a:pt x="530" y="358"/>
                    <a:pt x="530" y="358"/>
                  </a:cubicBezTo>
                  <a:cubicBezTo>
                    <a:pt x="530" y="358"/>
                    <a:pt x="530" y="358"/>
                    <a:pt x="530" y="358"/>
                  </a:cubicBezTo>
                  <a:cubicBezTo>
                    <a:pt x="235" y="269"/>
                    <a:pt x="235" y="269"/>
                    <a:pt x="235" y="269"/>
                  </a:cubicBezTo>
                  <a:cubicBezTo>
                    <a:pt x="230" y="267"/>
                    <a:pt x="224" y="268"/>
                    <a:pt x="220" y="270"/>
                  </a:cubicBezTo>
                  <a:cubicBezTo>
                    <a:pt x="215" y="272"/>
                    <a:pt x="213" y="276"/>
                    <a:pt x="213" y="280"/>
                  </a:cubicBezTo>
                  <a:cubicBezTo>
                    <a:pt x="213" y="1524"/>
                    <a:pt x="213" y="1524"/>
                    <a:pt x="213" y="1524"/>
                  </a:cubicBezTo>
                  <a:cubicBezTo>
                    <a:pt x="0" y="1405"/>
                    <a:pt x="0" y="1405"/>
                    <a:pt x="0" y="1405"/>
                  </a:cubicBezTo>
                  <a:cubicBezTo>
                    <a:pt x="0" y="0"/>
                    <a:pt x="0" y="0"/>
                    <a:pt x="0" y="0"/>
                  </a:cubicBezTo>
                  <a:lnTo>
                    <a:pt x="1530" y="495"/>
                  </a:lnTo>
                  <a:close/>
                </a:path>
              </a:pathLst>
            </a:custGeom>
            <a:solidFill>
              <a:schemeClr val="accent2"/>
            </a:solidFill>
          </p:spPr>
          <p:txBody>
            <a:bodyPr vert="horz" anchor="t" wrap="square" tIns="45720" lIns="91440" bIns="45720" rIns="91440">
              <a:prstTxWarp prst="textNoShape">
                <a:avLst/>
              </a:prstTxWarp>
              <a:normAutofit/>
            </a:bodyPr>
            <a:p>
              <a:pPr algn="l" marL="0"/>
            </a:p>
          </p:txBody>
        </p:sp>
        <p:sp>
          <p:nvSpPr>
            <p:cNvPr name="Freeform 48" id="48"/>
            <p:cNvSpPr/>
            <p:nvPr/>
          </p:nvSpPr>
          <p:spPr>
            <a:xfrm>
              <a:off x="3740150" y="3568927"/>
              <a:ext cx="46038" cy="85725"/>
            </a:xfrm>
            <a:custGeom>
              <a:avLst/>
              <a:gdLst/>
              <a:ahLst/>
              <a:cxnLst/>
              <a:rect r="r" b="b" t="t" l="l"/>
              <a:pathLst>
                <a:path w="23" h="43" stroke="true" fill="norm" extrusionOk="true">
                  <a:moveTo>
                    <a:pt x="8" y="41"/>
                  </a:moveTo>
                  <a:cubicBezTo>
                    <a:pt x="0" y="32"/>
                    <a:pt x="5" y="16"/>
                    <a:pt x="6" y="6"/>
                  </a:cubicBezTo>
                  <a:cubicBezTo>
                    <a:pt x="6" y="0"/>
                    <a:pt x="17" y="0"/>
                    <a:pt x="18" y="6"/>
                  </a:cubicBezTo>
                  <a:cubicBezTo>
                    <a:pt x="19" y="16"/>
                    <a:pt x="23" y="32"/>
                    <a:pt x="15" y="41"/>
                  </a:cubicBezTo>
                  <a:cubicBezTo>
                    <a:pt x="14" y="43"/>
                    <a:pt x="10" y="43"/>
                    <a:pt x="8" y="4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9" id="49"/>
            <p:cNvSpPr/>
            <p:nvPr/>
          </p:nvSpPr>
          <p:spPr>
            <a:xfrm>
              <a:off x="3644900" y="3354614"/>
              <a:ext cx="57150" cy="201613"/>
            </a:xfrm>
            <a:custGeom>
              <a:avLst/>
              <a:gdLst/>
              <a:ahLst/>
              <a:cxnLst/>
              <a:rect r="r" b="b" t="t" l="l"/>
              <a:pathLst>
                <a:path w="29" h="102" stroke="true" fill="norm" extrusionOk="true">
                  <a:moveTo>
                    <a:pt x="23" y="61"/>
                  </a:moveTo>
                  <a:cubicBezTo>
                    <a:pt x="22" y="74"/>
                    <a:pt x="18" y="87"/>
                    <a:pt x="10" y="98"/>
                  </a:cubicBezTo>
                  <a:cubicBezTo>
                    <a:pt x="8" y="102"/>
                    <a:pt x="1" y="100"/>
                    <a:pt x="1" y="97"/>
                  </a:cubicBezTo>
                  <a:cubicBezTo>
                    <a:pt x="0" y="81"/>
                    <a:pt x="4" y="65"/>
                    <a:pt x="4" y="49"/>
                  </a:cubicBezTo>
                  <a:cubicBezTo>
                    <a:pt x="5" y="34"/>
                    <a:pt x="3" y="21"/>
                    <a:pt x="11" y="7"/>
                  </a:cubicBezTo>
                  <a:cubicBezTo>
                    <a:pt x="14" y="0"/>
                    <a:pt x="29" y="2"/>
                    <a:pt x="26" y="10"/>
                  </a:cubicBezTo>
                  <a:cubicBezTo>
                    <a:pt x="19" y="26"/>
                    <a:pt x="25" y="44"/>
                    <a:pt x="23" y="6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0" id="50"/>
            <p:cNvSpPr/>
            <p:nvPr/>
          </p:nvSpPr>
          <p:spPr>
            <a:xfrm>
              <a:off x="3648075" y="3602264"/>
              <a:ext cx="298450" cy="168275"/>
            </a:xfrm>
            <a:custGeom>
              <a:avLst/>
              <a:gdLst/>
              <a:ahLst/>
              <a:cxnLst/>
              <a:rect r="r" b="b" t="t" l="l"/>
              <a:pathLst>
                <a:path w="150" h="85" stroke="true" fill="norm" extrusionOk="true">
                  <a:moveTo>
                    <a:pt x="133" y="7"/>
                  </a:moveTo>
                  <a:cubicBezTo>
                    <a:pt x="134" y="9"/>
                    <a:pt x="138" y="10"/>
                    <a:pt x="140" y="9"/>
                  </a:cubicBezTo>
                  <a:cubicBezTo>
                    <a:pt x="150" y="21"/>
                    <a:pt x="150" y="21"/>
                    <a:pt x="150" y="21"/>
                  </a:cubicBezTo>
                  <a:cubicBezTo>
                    <a:pt x="8" y="85"/>
                    <a:pt x="8" y="85"/>
                    <a:pt x="8" y="85"/>
                  </a:cubicBezTo>
                  <a:cubicBezTo>
                    <a:pt x="0" y="74"/>
                    <a:pt x="0" y="74"/>
                    <a:pt x="0" y="74"/>
                  </a:cubicBezTo>
                  <a:cubicBezTo>
                    <a:pt x="0" y="70"/>
                    <a:pt x="0" y="65"/>
                    <a:pt x="0" y="60"/>
                  </a:cubicBezTo>
                  <a:cubicBezTo>
                    <a:pt x="132" y="0"/>
                    <a:pt x="132" y="0"/>
                    <a:pt x="132" y="0"/>
                  </a:cubicBezTo>
                  <a:cubicBezTo>
                    <a:pt x="132" y="3"/>
                    <a:pt x="132" y="5"/>
                    <a:pt x="133" y="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1" id="51"/>
            <p:cNvSpPr/>
            <p:nvPr/>
          </p:nvSpPr>
          <p:spPr>
            <a:xfrm>
              <a:off x="3595688" y="3287939"/>
              <a:ext cx="52388" cy="25400"/>
            </a:xfrm>
            <a:custGeom>
              <a:avLst/>
              <a:gdLst/>
              <a:ahLst/>
              <a:cxnLst/>
              <a:rect r="r" b="b" t="t" l="l"/>
              <a:pathLst>
                <a:path w="33" h="16" stroke="true" fill="norm" extrusionOk="true">
                  <a:moveTo>
                    <a:pt x="33" y="0"/>
                  </a:moveTo>
                  <a:lnTo>
                    <a:pt x="33" y="0"/>
                  </a:lnTo>
                  <a:lnTo>
                    <a:pt x="0" y="16"/>
                  </a:lnTo>
                  <a:lnTo>
                    <a:pt x="33"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2" id="52"/>
            <p:cNvSpPr/>
            <p:nvPr/>
          </p:nvSpPr>
          <p:spPr>
            <a:xfrm>
              <a:off x="3594100" y="3287939"/>
              <a:ext cx="53975" cy="52388"/>
            </a:xfrm>
            <a:custGeom>
              <a:avLst/>
              <a:gdLst/>
              <a:ahLst/>
              <a:cxnLst/>
              <a:rect r="r" b="b" t="t" l="l"/>
              <a:pathLst>
                <a:path w="28" h="27" stroke="true" fill="norm" extrusionOk="true">
                  <a:moveTo>
                    <a:pt x="1" y="13"/>
                  </a:moveTo>
                  <a:cubicBezTo>
                    <a:pt x="28" y="0"/>
                    <a:pt x="28" y="0"/>
                    <a:pt x="28" y="0"/>
                  </a:cubicBezTo>
                  <a:cubicBezTo>
                    <a:pt x="28" y="5"/>
                    <a:pt x="27" y="11"/>
                    <a:pt x="26" y="16"/>
                  </a:cubicBezTo>
                  <a:cubicBezTo>
                    <a:pt x="2" y="27"/>
                    <a:pt x="2" y="27"/>
                    <a:pt x="2" y="27"/>
                  </a:cubicBezTo>
                  <a:cubicBezTo>
                    <a:pt x="0" y="22"/>
                    <a:pt x="0" y="18"/>
                    <a:pt x="1" y="1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3" id="53"/>
            <p:cNvSpPr/>
            <p:nvPr/>
          </p:nvSpPr>
          <p:spPr>
            <a:xfrm>
              <a:off x="3606800" y="3721327"/>
              <a:ext cx="41275" cy="46038"/>
            </a:xfrm>
            <a:custGeom>
              <a:avLst/>
              <a:gdLst/>
              <a:ahLst/>
              <a:cxnLst/>
              <a:rect r="r" b="b" t="t" l="l"/>
              <a:pathLst>
                <a:path w="21" h="23" stroke="true" fill="norm" extrusionOk="true">
                  <a:moveTo>
                    <a:pt x="21" y="0"/>
                  </a:moveTo>
                  <a:cubicBezTo>
                    <a:pt x="21" y="5"/>
                    <a:pt x="21" y="10"/>
                    <a:pt x="21" y="14"/>
                  </a:cubicBezTo>
                  <a:cubicBezTo>
                    <a:pt x="2" y="23"/>
                    <a:pt x="2" y="23"/>
                    <a:pt x="2" y="23"/>
                  </a:cubicBezTo>
                  <a:cubicBezTo>
                    <a:pt x="1" y="19"/>
                    <a:pt x="0" y="14"/>
                    <a:pt x="0" y="10"/>
                  </a:cubicBezTo>
                  <a:lnTo>
                    <a:pt x="21"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4" id="54"/>
            <p:cNvSpPr/>
            <p:nvPr/>
          </p:nvSpPr>
          <p:spPr>
            <a:xfrm>
              <a:off x="3597275" y="3319689"/>
              <a:ext cx="47625" cy="52388"/>
            </a:xfrm>
            <a:custGeom>
              <a:avLst/>
              <a:gdLst/>
              <a:ahLst/>
              <a:cxnLst/>
              <a:rect r="r" b="b" t="t" l="l"/>
              <a:pathLst>
                <a:path w="24" h="27" stroke="true" fill="norm" extrusionOk="true">
                  <a:moveTo>
                    <a:pt x="0" y="11"/>
                  </a:moveTo>
                  <a:cubicBezTo>
                    <a:pt x="24" y="0"/>
                    <a:pt x="24" y="0"/>
                    <a:pt x="24" y="0"/>
                  </a:cubicBezTo>
                  <a:cubicBezTo>
                    <a:pt x="22" y="8"/>
                    <a:pt x="19" y="15"/>
                    <a:pt x="16" y="22"/>
                  </a:cubicBezTo>
                  <a:cubicBezTo>
                    <a:pt x="14" y="27"/>
                    <a:pt x="6" y="26"/>
                    <a:pt x="4" y="22"/>
                  </a:cubicBezTo>
                  <a:cubicBezTo>
                    <a:pt x="2" y="18"/>
                    <a:pt x="1" y="15"/>
                    <a:pt x="0" y="1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5" id="55"/>
            <p:cNvSpPr/>
            <p:nvPr/>
          </p:nvSpPr>
          <p:spPr>
            <a:xfrm>
              <a:off x="3603625" y="3622902"/>
              <a:ext cx="44450" cy="117475"/>
            </a:xfrm>
            <a:custGeom>
              <a:avLst/>
              <a:gdLst/>
              <a:ahLst/>
              <a:cxnLst/>
              <a:rect r="r" b="b" t="t" l="l"/>
              <a:pathLst>
                <a:path w="23" h="60" stroke="true" fill="norm" extrusionOk="true">
                  <a:moveTo>
                    <a:pt x="3" y="7"/>
                  </a:moveTo>
                  <a:cubicBezTo>
                    <a:pt x="4" y="0"/>
                    <a:pt x="16" y="0"/>
                    <a:pt x="17" y="7"/>
                  </a:cubicBezTo>
                  <a:cubicBezTo>
                    <a:pt x="19" y="20"/>
                    <a:pt x="22" y="35"/>
                    <a:pt x="23" y="50"/>
                  </a:cubicBezTo>
                  <a:cubicBezTo>
                    <a:pt x="2" y="60"/>
                    <a:pt x="2" y="60"/>
                    <a:pt x="2" y="60"/>
                  </a:cubicBezTo>
                  <a:cubicBezTo>
                    <a:pt x="0" y="42"/>
                    <a:pt x="0" y="23"/>
                    <a:pt x="3" y="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6" id="56"/>
            <p:cNvSpPr/>
            <p:nvPr/>
          </p:nvSpPr>
          <p:spPr>
            <a:xfrm>
              <a:off x="3444875" y="3548289"/>
              <a:ext cx="61913" cy="196850"/>
            </a:xfrm>
            <a:custGeom>
              <a:avLst/>
              <a:gdLst/>
              <a:ahLst/>
              <a:cxnLst/>
              <a:rect r="r" b="b" t="t" l="l"/>
              <a:pathLst>
                <a:path w="31" h="99" stroke="true" fill="norm" extrusionOk="true">
                  <a:moveTo>
                    <a:pt x="7" y="51"/>
                  </a:moveTo>
                  <a:cubicBezTo>
                    <a:pt x="7" y="37"/>
                    <a:pt x="4" y="24"/>
                    <a:pt x="10" y="10"/>
                  </a:cubicBezTo>
                  <a:cubicBezTo>
                    <a:pt x="10" y="9"/>
                    <a:pt x="11" y="8"/>
                    <a:pt x="12" y="8"/>
                  </a:cubicBezTo>
                  <a:cubicBezTo>
                    <a:pt x="12" y="6"/>
                    <a:pt x="12" y="5"/>
                    <a:pt x="12" y="4"/>
                  </a:cubicBezTo>
                  <a:cubicBezTo>
                    <a:pt x="13" y="0"/>
                    <a:pt x="20" y="0"/>
                    <a:pt x="20" y="4"/>
                  </a:cubicBezTo>
                  <a:cubicBezTo>
                    <a:pt x="20" y="5"/>
                    <a:pt x="20" y="5"/>
                    <a:pt x="20" y="6"/>
                  </a:cubicBezTo>
                  <a:cubicBezTo>
                    <a:pt x="27" y="6"/>
                    <a:pt x="31" y="13"/>
                    <a:pt x="24" y="16"/>
                  </a:cubicBezTo>
                  <a:cubicBezTo>
                    <a:pt x="22" y="42"/>
                    <a:pt x="31" y="69"/>
                    <a:pt x="18" y="95"/>
                  </a:cubicBezTo>
                  <a:cubicBezTo>
                    <a:pt x="16" y="99"/>
                    <a:pt x="8" y="99"/>
                    <a:pt x="7" y="95"/>
                  </a:cubicBezTo>
                  <a:cubicBezTo>
                    <a:pt x="0" y="80"/>
                    <a:pt x="6" y="65"/>
                    <a:pt x="7" y="5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7" id="57"/>
            <p:cNvSpPr/>
            <p:nvPr/>
          </p:nvSpPr>
          <p:spPr>
            <a:xfrm>
              <a:off x="3471863" y="3368902"/>
              <a:ext cx="6350" cy="1588"/>
            </a:xfrm>
            <a:custGeom>
              <a:avLst/>
              <a:gdLst/>
              <a:ahLst/>
              <a:cxnLst/>
              <a:rect r="r" b="b" t="t" l="l"/>
              <a:pathLst>
                <a:path w="3" h="1" stroke="true" fill="norm" extrusionOk="true">
                  <a:moveTo>
                    <a:pt x="3" y="0"/>
                  </a:moveTo>
                  <a:cubicBezTo>
                    <a:pt x="2" y="1"/>
                    <a:pt x="2" y="1"/>
                    <a:pt x="0" y="1"/>
                  </a:cubicBezTo>
                  <a:lnTo>
                    <a:pt x="3"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8" id="58"/>
            <p:cNvSpPr/>
            <p:nvPr/>
          </p:nvSpPr>
          <p:spPr>
            <a:xfrm>
              <a:off x="3392488" y="3424464"/>
              <a:ext cx="38100" cy="92075"/>
            </a:xfrm>
            <a:custGeom>
              <a:avLst/>
              <a:gdLst/>
              <a:ahLst/>
              <a:cxnLst/>
              <a:rect r="r" b="b" t="t" l="l"/>
              <a:pathLst>
                <a:path w="19" h="47" stroke="true" fill="norm" extrusionOk="true">
                  <a:moveTo>
                    <a:pt x="6" y="44"/>
                  </a:moveTo>
                  <a:cubicBezTo>
                    <a:pt x="0" y="32"/>
                    <a:pt x="2" y="19"/>
                    <a:pt x="3" y="6"/>
                  </a:cubicBezTo>
                  <a:cubicBezTo>
                    <a:pt x="15" y="0"/>
                    <a:pt x="15" y="0"/>
                    <a:pt x="15" y="0"/>
                  </a:cubicBezTo>
                  <a:cubicBezTo>
                    <a:pt x="16" y="15"/>
                    <a:pt x="19" y="30"/>
                    <a:pt x="12" y="44"/>
                  </a:cubicBezTo>
                  <a:cubicBezTo>
                    <a:pt x="11" y="47"/>
                    <a:pt x="7" y="47"/>
                    <a:pt x="6" y="4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9" id="59"/>
            <p:cNvSpPr/>
            <p:nvPr/>
          </p:nvSpPr>
          <p:spPr>
            <a:xfrm>
              <a:off x="3398838" y="3410177"/>
              <a:ext cx="23813" cy="25400"/>
            </a:xfrm>
            <a:custGeom>
              <a:avLst/>
              <a:gdLst/>
              <a:ahLst/>
              <a:cxnLst/>
              <a:rect r="r" b="b" t="t" l="l"/>
              <a:pathLst>
                <a:path w="12" h="13" stroke="true" fill="norm" extrusionOk="true">
                  <a:moveTo>
                    <a:pt x="12" y="7"/>
                  </a:moveTo>
                  <a:cubicBezTo>
                    <a:pt x="0" y="13"/>
                    <a:pt x="0" y="13"/>
                    <a:pt x="0" y="13"/>
                  </a:cubicBezTo>
                  <a:cubicBezTo>
                    <a:pt x="0" y="10"/>
                    <a:pt x="0" y="7"/>
                    <a:pt x="0" y="5"/>
                  </a:cubicBezTo>
                  <a:cubicBezTo>
                    <a:pt x="0" y="3"/>
                    <a:pt x="2" y="2"/>
                    <a:pt x="3" y="1"/>
                  </a:cubicBezTo>
                  <a:cubicBezTo>
                    <a:pt x="6" y="0"/>
                    <a:pt x="11" y="1"/>
                    <a:pt x="12" y="5"/>
                  </a:cubicBezTo>
                  <a:cubicBezTo>
                    <a:pt x="12" y="5"/>
                    <a:pt x="12" y="6"/>
                    <a:pt x="12" y="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0" id="60"/>
            <p:cNvSpPr/>
            <p:nvPr/>
          </p:nvSpPr>
          <p:spPr>
            <a:xfrm>
              <a:off x="3398838" y="3313339"/>
              <a:ext cx="198438" cy="111125"/>
            </a:xfrm>
            <a:custGeom>
              <a:avLst/>
              <a:gdLst/>
              <a:ahLst/>
              <a:cxnLst/>
              <a:rect r="r" b="b" t="t" l="l"/>
              <a:pathLst>
                <a:path w="100" h="56" stroke="true" fill="norm" extrusionOk="true">
                  <a:moveTo>
                    <a:pt x="0" y="47"/>
                  </a:moveTo>
                  <a:cubicBezTo>
                    <a:pt x="37" y="29"/>
                    <a:pt x="37" y="29"/>
                    <a:pt x="37" y="29"/>
                  </a:cubicBezTo>
                  <a:cubicBezTo>
                    <a:pt x="39" y="29"/>
                    <a:pt x="39" y="29"/>
                    <a:pt x="40" y="28"/>
                  </a:cubicBezTo>
                  <a:cubicBezTo>
                    <a:pt x="99" y="0"/>
                    <a:pt x="99" y="0"/>
                    <a:pt x="99" y="0"/>
                  </a:cubicBezTo>
                  <a:cubicBezTo>
                    <a:pt x="98" y="5"/>
                    <a:pt x="98" y="9"/>
                    <a:pt x="100" y="14"/>
                  </a:cubicBezTo>
                  <a:cubicBezTo>
                    <a:pt x="12" y="56"/>
                    <a:pt x="12" y="56"/>
                    <a:pt x="12" y="56"/>
                  </a:cubicBezTo>
                  <a:cubicBezTo>
                    <a:pt x="12" y="55"/>
                    <a:pt x="12" y="54"/>
                    <a:pt x="12" y="54"/>
                  </a:cubicBezTo>
                  <a:cubicBezTo>
                    <a:pt x="11" y="50"/>
                    <a:pt x="6" y="49"/>
                    <a:pt x="3" y="50"/>
                  </a:cubicBezTo>
                  <a:lnTo>
                    <a:pt x="0" y="47"/>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1" id="61"/>
            <p:cNvSpPr/>
            <p:nvPr/>
          </p:nvSpPr>
          <p:spPr>
            <a:xfrm>
              <a:off x="3287713" y="3407002"/>
              <a:ext cx="117475" cy="80963"/>
            </a:xfrm>
            <a:custGeom>
              <a:avLst/>
              <a:gdLst/>
              <a:ahLst/>
              <a:cxnLst/>
              <a:rect r="r" b="b" t="t" l="l"/>
              <a:pathLst>
                <a:path w="59" h="41" stroke="true" fill="norm" extrusionOk="true">
                  <a:moveTo>
                    <a:pt x="2" y="26"/>
                  </a:moveTo>
                  <a:cubicBezTo>
                    <a:pt x="56" y="0"/>
                    <a:pt x="56" y="0"/>
                    <a:pt x="56" y="0"/>
                  </a:cubicBezTo>
                  <a:cubicBezTo>
                    <a:pt x="59" y="3"/>
                    <a:pt x="59" y="3"/>
                    <a:pt x="59" y="3"/>
                  </a:cubicBezTo>
                  <a:cubicBezTo>
                    <a:pt x="58" y="4"/>
                    <a:pt x="56" y="5"/>
                    <a:pt x="56" y="7"/>
                  </a:cubicBezTo>
                  <a:cubicBezTo>
                    <a:pt x="56" y="9"/>
                    <a:pt x="56" y="12"/>
                    <a:pt x="56" y="15"/>
                  </a:cubicBezTo>
                  <a:cubicBezTo>
                    <a:pt x="0" y="41"/>
                    <a:pt x="0" y="41"/>
                    <a:pt x="0" y="41"/>
                  </a:cubicBezTo>
                  <a:cubicBezTo>
                    <a:pt x="1" y="36"/>
                    <a:pt x="2" y="31"/>
                    <a:pt x="2" y="2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2" id="62"/>
            <p:cNvSpPr/>
            <p:nvPr/>
          </p:nvSpPr>
          <p:spPr>
            <a:xfrm>
              <a:off x="3363913" y="3002189"/>
              <a:ext cx="4763" cy="1588"/>
            </a:xfrm>
            <a:custGeom>
              <a:avLst/>
              <a:gdLst/>
              <a:ahLst/>
              <a:cxnLst/>
              <a:rect r="r" b="b" t="t" l="l"/>
              <a:pathLst>
                <a:path w="3" h="1" stroke="true" fill="norm" extrusionOk="true">
                  <a:moveTo>
                    <a:pt x="2" y="0"/>
                  </a:moveTo>
                  <a:lnTo>
                    <a:pt x="0" y="1"/>
                  </a:lnTo>
                  <a:lnTo>
                    <a:pt x="3" y="0"/>
                  </a:lnTo>
                  <a:lnTo>
                    <a:pt x="2"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3" id="63"/>
            <p:cNvSpPr/>
            <p:nvPr/>
          </p:nvSpPr>
          <p:spPr>
            <a:xfrm>
              <a:off x="3309938" y="3673702"/>
              <a:ext cx="39688" cy="144463"/>
            </a:xfrm>
            <a:custGeom>
              <a:avLst/>
              <a:gdLst/>
              <a:ahLst/>
              <a:cxnLst/>
              <a:rect r="r" b="b" t="t" l="l"/>
              <a:pathLst>
                <a:path w="20" h="73" stroke="true" fill="norm" extrusionOk="true">
                  <a:moveTo>
                    <a:pt x="6" y="70"/>
                  </a:moveTo>
                  <a:cubicBezTo>
                    <a:pt x="2" y="57"/>
                    <a:pt x="2" y="44"/>
                    <a:pt x="2" y="30"/>
                  </a:cubicBezTo>
                  <a:cubicBezTo>
                    <a:pt x="2" y="21"/>
                    <a:pt x="0" y="12"/>
                    <a:pt x="6" y="3"/>
                  </a:cubicBezTo>
                  <a:cubicBezTo>
                    <a:pt x="7" y="1"/>
                    <a:pt x="11" y="0"/>
                    <a:pt x="13" y="1"/>
                  </a:cubicBezTo>
                  <a:cubicBezTo>
                    <a:pt x="14" y="1"/>
                    <a:pt x="15" y="2"/>
                    <a:pt x="16" y="2"/>
                  </a:cubicBezTo>
                  <a:cubicBezTo>
                    <a:pt x="19" y="3"/>
                    <a:pt x="20" y="5"/>
                    <a:pt x="18" y="7"/>
                  </a:cubicBezTo>
                  <a:cubicBezTo>
                    <a:pt x="13" y="11"/>
                    <a:pt x="19" y="29"/>
                    <a:pt x="19" y="34"/>
                  </a:cubicBezTo>
                  <a:cubicBezTo>
                    <a:pt x="20" y="46"/>
                    <a:pt x="19" y="58"/>
                    <a:pt x="15" y="70"/>
                  </a:cubicBezTo>
                  <a:cubicBezTo>
                    <a:pt x="14" y="73"/>
                    <a:pt x="7" y="73"/>
                    <a:pt x="6" y="7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4" id="64"/>
            <p:cNvSpPr/>
            <p:nvPr/>
          </p:nvSpPr>
          <p:spPr>
            <a:xfrm>
              <a:off x="3286125" y="3888014"/>
              <a:ext cx="39688" cy="25400"/>
            </a:xfrm>
            <a:custGeom>
              <a:avLst/>
              <a:gdLst/>
              <a:ahLst/>
              <a:cxnLst/>
              <a:rect r="r" b="b" t="t" l="l"/>
              <a:pathLst>
                <a:path w="20" h="13" stroke="true" fill="norm" extrusionOk="true">
                  <a:moveTo>
                    <a:pt x="20" y="4"/>
                  </a:moveTo>
                  <a:cubicBezTo>
                    <a:pt x="0" y="13"/>
                    <a:pt x="0" y="13"/>
                    <a:pt x="0" y="13"/>
                  </a:cubicBezTo>
                  <a:cubicBezTo>
                    <a:pt x="1" y="11"/>
                    <a:pt x="2" y="8"/>
                    <a:pt x="3" y="6"/>
                  </a:cubicBezTo>
                  <a:cubicBezTo>
                    <a:pt x="5" y="2"/>
                    <a:pt x="8" y="0"/>
                    <a:pt x="13" y="1"/>
                  </a:cubicBezTo>
                  <a:cubicBezTo>
                    <a:pt x="14" y="1"/>
                    <a:pt x="15" y="2"/>
                    <a:pt x="16" y="2"/>
                  </a:cubicBezTo>
                  <a:cubicBezTo>
                    <a:pt x="18" y="2"/>
                    <a:pt x="19" y="3"/>
                    <a:pt x="20" y="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5" id="65"/>
            <p:cNvSpPr/>
            <p:nvPr/>
          </p:nvSpPr>
          <p:spPr>
            <a:xfrm>
              <a:off x="3244850" y="2981552"/>
              <a:ext cx="106363" cy="30163"/>
            </a:xfrm>
            <a:custGeom>
              <a:avLst/>
              <a:gdLst/>
              <a:ahLst/>
              <a:cxnLst/>
              <a:rect r="r" b="b" t="t" l="l"/>
              <a:pathLst>
                <a:path w="67" h="19" stroke="true" fill="norm" extrusionOk="true">
                  <a:moveTo>
                    <a:pt x="45" y="9"/>
                  </a:moveTo>
                  <a:lnTo>
                    <a:pt x="67" y="0"/>
                  </a:lnTo>
                  <a:lnTo>
                    <a:pt x="23" y="19"/>
                  </a:lnTo>
                  <a:lnTo>
                    <a:pt x="0" y="13"/>
                  </a:lnTo>
                  <a:lnTo>
                    <a:pt x="22" y="3"/>
                  </a:lnTo>
                  <a:lnTo>
                    <a:pt x="45" y="9"/>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6" id="66"/>
            <p:cNvSpPr/>
            <p:nvPr/>
          </p:nvSpPr>
          <p:spPr>
            <a:xfrm>
              <a:off x="1785938" y="2505302"/>
              <a:ext cx="1547813" cy="481013"/>
            </a:xfrm>
            <a:custGeom>
              <a:avLst/>
              <a:gdLst/>
              <a:ahLst/>
              <a:cxnLst/>
              <a:rect r="r" b="b" t="t" l="l"/>
              <a:pathLst>
                <a:path w="780" h="243" stroke="true" fill="norm" extrusionOk="true">
                  <a:moveTo>
                    <a:pt x="780" y="230"/>
                  </a:moveTo>
                  <a:cubicBezTo>
                    <a:pt x="753" y="243"/>
                    <a:pt x="753" y="243"/>
                    <a:pt x="753" y="243"/>
                  </a:cubicBezTo>
                  <a:cubicBezTo>
                    <a:pt x="10" y="17"/>
                    <a:pt x="10" y="17"/>
                    <a:pt x="10" y="17"/>
                  </a:cubicBezTo>
                  <a:cubicBezTo>
                    <a:pt x="10" y="12"/>
                    <a:pt x="10" y="12"/>
                    <a:pt x="10" y="12"/>
                  </a:cubicBezTo>
                  <a:cubicBezTo>
                    <a:pt x="10" y="7"/>
                    <a:pt x="6" y="2"/>
                    <a:pt x="0" y="0"/>
                  </a:cubicBezTo>
                  <a:cubicBezTo>
                    <a:pt x="770" y="235"/>
                    <a:pt x="770" y="235"/>
                    <a:pt x="770" y="235"/>
                  </a:cubicBezTo>
                  <a:lnTo>
                    <a:pt x="780" y="23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7" id="67"/>
            <p:cNvSpPr/>
            <p:nvPr/>
          </p:nvSpPr>
          <p:spPr>
            <a:xfrm>
              <a:off x="3279775" y="2954564"/>
              <a:ext cx="101600" cy="41275"/>
            </a:xfrm>
            <a:custGeom>
              <a:avLst/>
              <a:gdLst/>
              <a:ahLst/>
              <a:cxnLst/>
              <a:rect r="r" b="b" t="t" l="l"/>
              <a:pathLst>
                <a:path w="51" h="21" stroke="true" fill="norm" extrusionOk="true">
                  <a:moveTo>
                    <a:pt x="0" y="16"/>
                  </a:moveTo>
                  <a:cubicBezTo>
                    <a:pt x="27" y="3"/>
                    <a:pt x="27" y="3"/>
                    <a:pt x="27" y="3"/>
                  </a:cubicBezTo>
                  <a:cubicBezTo>
                    <a:pt x="28" y="3"/>
                    <a:pt x="28" y="3"/>
                    <a:pt x="28" y="3"/>
                  </a:cubicBezTo>
                  <a:cubicBezTo>
                    <a:pt x="35" y="0"/>
                    <a:pt x="45" y="1"/>
                    <a:pt x="50" y="7"/>
                  </a:cubicBezTo>
                  <a:cubicBezTo>
                    <a:pt x="51" y="7"/>
                    <a:pt x="51" y="7"/>
                    <a:pt x="51" y="7"/>
                  </a:cubicBezTo>
                  <a:cubicBezTo>
                    <a:pt x="37" y="13"/>
                    <a:pt x="37" y="13"/>
                    <a:pt x="37" y="13"/>
                  </a:cubicBezTo>
                  <a:cubicBezTo>
                    <a:pt x="36" y="14"/>
                    <a:pt x="36" y="14"/>
                    <a:pt x="36" y="14"/>
                  </a:cubicBezTo>
                  <a:cubicBezTo>
                    <a:pt x="18" y="21"/>
                    <a:pt x="18" y="21"/>
                    <a:pt x="18" y="21"/>
                  </a:cubicBezTo>
                  <a:lnTo>
                    <a:pt x="0" y="16"/>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8" id="68"/>
            <p:cNvSpPr/>
            <p:nvPr/>
          </p:nvSpPr>
          <p:spPr>
            <a:xfrm>
              <a:off x="1806575" y="3003777"/>
              <a:ext cx="1557338" cy="704850"/>
            </a:xfrm>
            <a:custGeom>
              <a:avLst/>
              <a:gdLst/>
              <a:ahLst/>
              <a:cxnLst/>
              <a:rect r="r" b="b" t="t" l="l"/>
              <a:pathLst>
                <a:path w="785" h="356" stroke="true" fill="norm" extrusionOk="true">
                  <a:moveTo>
                    <a:pt x="785" y="0"/>
                  </a:moveTo>
                  <a:cubicBezTo>
                    <a:pt x="0" y="356"/>
                    <a:pt x="0" y="356"/>
                    <a:pt x="0" y="356"/>
                  </a:cubicBezTo>
                  <a:cubicBezTo>
                    <a:pt x="0" y="342"/>
                    <a:pt x="0" y="342"/>
                    <a:pt x="0" y="342"/>
                  </a:cubicBezTo>
                  <a:cubicBezTo>
                    <a:pt x="744" y="4"/>
                    <a:pt x="744" y="4"/>
                    <a:pt x="744" y="4"/>
                  </a:cubicBezTo>
                  <a:cubicBezTo>
                    <a:pt x="755" y="8"/>
                    <a:pt x="755" y="8"/>
                    <a:pt x="755" y="8"/>
                  </a:cubicBezTo>
                  <a:cubicBezTo>
                    <a:pt x="759" y="9"/>
                    <a:pt x="765" y="9"/>
                    <a:pt x="769" y="7"/>
                  </a:cubicBezTo>
                  <a:lnTo>
                    <a:pt x="785"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9" id="69"/>
            <p:cNvSpPr/>
            <p:nvPr/>
          </p:nvSpPr>
          <p:spPr>
            <a:xfrm>
              <a:off x="3281363" y="2968852"/>
              <a:ext cx="107950" cy="52388"/>
            </a:xfrm>
            <a:custGeom>
              <a:avLst/>
              <a:gdLst/>
              <a:ahLst/>
              <a:cxnLst/>
              <a:rect r="r" b="b" t="t" l="l"/>
              <a:pathLst>
                <a:path w="54" h="27" stroke="true" fill="norm" extrusionOk="true">
                  <a:moveTo>
                    <a:pt x="0" y="22"/>
                  </a:moveTo>
                  <a:cubicBezTo>
                    <a:pt x="35" y="7"/>
                    <a:pt x="35" y="7"/>
                    <a:pt x="35" y="7"/>
                  </a:cubicBezTo>
                  <a:cubicBezTo>
                    <a:pt x="36" y="6"/>
                    <a:pt x="36" y="6"/>
                    <a:pt x="36" y="6"/>
                  </a:cubicBezTo>
                  <a:cubicBezTo>
                    <a:pt x="50" y="0"/>
                    <a:pt x="50" y="0"/>
                    <a:pt x="50" y="0"/>
                  </a:cubicBezTo>
                  <a:cubicBezTo>
                    <a:pt x="54" y="6"/>
                    <a:pt x="52" y="13"/>
                    <a:pt x="45" y="16"/>
                  </a:cubicBezTo>
                  <a:cubicBezTo>
                    <a:pt x="44" y="17"/>
                    <a:pt x="44" y="17"/>
                    <a:pt x="44" y="17"/>
                  </a:cubicBezTo>
                  <a:cubicBezTo>
                    <a:pt x="41" y="18"/>
                    <a:pt x="41" y="18"/>
                    <a:pt x="41" y="18"/>
                  </a:cubicBezTo>
                  <a:cubicBezTo>
                    <a:pt x="25" y="25"/>
                    <a:pt x="25" y="25"/>
                    <a:pt x="25" y="25"/>
                  </a:cubicBezTo>
                  <a:cubicBezTo>
                    <a:pt x="21" y="27"/>
                    <a:pt x="15" y="27"/>
                    <a:pt x="11" y="26"/>
                  </a:cubicBezTo>
                  <a:lnTo>
                    <a:pt x="0" y="22"/>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0" id="70"/>
            <p:cNvSpPr/>
            <p:nvPr/>
          </p:nvSpPr>
          <p:spPr>
            <a:xfrm>
              <a:off x="3240088" y="3457802"/>
              <a:ext cx="52388" cy="53975"/>
            </a:xfrm>
            <a:custGeom>
              <a:avLst/>
              <a:gdLst/>
              <a:ahLst/>
              <a:cxnLst/>
              <a:rect r="r" b="b" t="t" l="l"/>
              <a:pathLst>
                <a:path w="26" h="27" stroke="true" fill="norm" extrusionOk="true">
                  <a:moveTo>
                    <a:pt x="2" y="11"/>
                  </a:moveTo>
                  <a:cubicBezTo>
                    <a:pt x="26" y="0"/>
                    <a:pt x="26" y="0"/>
                    <a:pt x="26" y="0"/>
                  </a:cubicBezTo>
                  <a:cubicBezTo>
                    <a:pt x="26" y="5"/>
                    <a:pt x="25" y="10"/>
                    <a:pt x="24" y="15"/>
                  </a:cubicBezTo>
                  <a:cubicBezTo>
                    <a:pt x="0" y="27"/>
                    <a:pt x="0" y="27"/>
                    <a:pt x="0" y="27"/>
                  </a:cubicBezTo>
                  <a:cubicBezTo>
                    <a:pt x="1" y="22"/>
                    <a:pt x="1" y="17"/>
                    <a:pt x="2" y="1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1" id="71"/>
            <p:cNvSpPr/>
            <p:nvPr/>
          </p:nvSpPr>
          <p:spPr>
            <a:xfrm>
              <a:off x="1806575" y="3002189"/>
              <a:ext cx="1474788" cy="679450"/>
            </a:xfrm>
            <a:custGeom>
              <a:avLst/>
              <a:gdLst/>
              <a:ahLst/>
              <a:cxnLst/>
              <a:rect r="r" b="b" t="t" l="l"/>
              <a:pathLst>
                <a:path w="929" h="428" stroke="true" fill="norm" extrusionOk="true">
                  <a:moveTo>
                    <a:pt x="929" y="6"/>
                  </a:moveTo>
                  <a:lnTo>
                    <a:pt x="0" y="428"/>
                  </a:lnTo>
                  <a:lnTo>
                    <a:pt x="0" y="409"/>
                  </a:lnTo>
                  <a:lnTo>
                    <a:pt x="906" y="0"/>
                  </a:lnTo>
                  <a:lnTo>
                    <a:pt x="929" y="6"/>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2" id="72"/>
            <p:cNvSpPr/>
            <p:nvPr/>
          </p:nvSpPr>
          <p:spPr>
            <a:xfrm>
              <a:off x="1806575" y="2538639"/>
              <a:ext cx="1473200" cy="463550"/>
            </a:xfrm>
            <a:custGeom>
              <a:avLst/>
              <a:gdLst/>
              <a:ahLst/>
              <a:cxnLst/>
              <a:rect r="r" b="b" t="t" l="l"/>
              <a:pathLst>
                <a:path w="928" h="292" stroke="true" fill="norm" extrusionOk="true">
                  <a:moveTo>
                    <a:pt x="0" y="0"/>
                  </a:moveTo>
                  <a:lnTo>
                    <a:pt x="928" y="282"/>
                  </a:lnTo>
                  <a:lnTo>
                    <a:pt x="906" y="292"/>
                  </a:lnTo>
                  <a:lnTo>
                    <a:pt x="0" y="16"/>
                  </a:lnTo>
                  <a:lnTo>
                    <a:pt x="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3" id="73"/>
            <p:cNvSpPr/>
            <p:nvPr/>
          </p:nvSpPr>
          <p:spPr>
            <a:xfrm>
              <a:off x="3230563" y="3487964"/>
              <a:ext cx="57150" cy="136525"/>
            </a:xfrm>
            <a:custGeom>
              <a:avLst/>
              <a:gdLst/>
              <a:ahLst/>
              <a:cxnLst/>
              <a:rect r="r" b="b" t="t" l="l"/>
              <a:pathLst>
                <a:path w="29" h="69" stroke="true" fill="norm" extrusionOk="true">
                  <a:moveTo>
                    <a:pt x="4" y="65"/>
                  </a:moveTo>
                  <a:cubicBezTo>
                    <a:pt x="0" y="48"/>
                    <a:pt x="2" y="30"/>
                    <a:pt x="5" y="13"/>
                  </a:cubicBezTo>
                  <a:cubicBezTo>
                    <a:pt x="5" y="13"/>
                    <a:pt x="5" y="12"/>
                    <a:pt x="5" y="12"/>
                  </a:cubicBezTo>
                  <a:cubicBezTo>
                    <a:pt x="29" y="0"/>
                    <a:pt x="29" y="0"/>
                    <a:pt x="29" y="0"/>
                  </a:cubicBezTo>
                  <a:cubicBezTo>
                    <a:pt x="29" y="3"/>
                    <a:pt x="28" y="6"/>
                    <a:pt x="28" y="8"/>
                  </a:cubicBezTo>
                  <a:cubicBezTo>
                    <a:pt x="25" y="28"/>
                    <a:pt x="21" y="46"/>
                    <a:pt x="15" y="65"/>
                  </a:cubicBezTo>
                  <a:cubicBezTo>
                    <a:pt x="14" y="69"/>
                    <a:pt x="5" y="69"/>
                    <a:pt x="4" y="6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4" id="74"/>
            <p:cNvSpPr/>
            <p:nvPr/>
          </p:nvSpPr>
          <p:spPr>
            <a:xfrm>
              <a:off x="3152775" y="3927702"/>
              <a:ext cx="44450" cy="41275"/>
            </a:xfrm>
            <a:custGeom>
              <a:avLst/>
              <a:gdLst/>
              <a:ahLst/>
              <a:cxnLst/>
              <a:rect r="r" b="b" t="t" l="l"/>
              <a:pathLst>
                <a:path w="22" h="21" stroke="true" fill="norm" extrusionOk="true">
                  <a:moveTo>
                    <a:pt x="22" y="14"/>
                  </a:moveTo>
                  <a:cubicBezTo>
                    <a:pt x="5" y="21"/>
                    <a:pt x="5" y="21"/>
                    <a:pt x="5" y="21"/>
                  </a:cubicBezTo>
                  <a:cubicBezTo>
                    <a:pt x="3" y="17"/>
                    <a:pt x="2" y="13"/>
                    <a:pt x="0" y="9"/>
                  </a:cubicBezTo>
                  <a:cubicBezTo>
                    <a:pt x="20" y="0"/>
                    <a:pt x="20" y="0"/>
                    <a:pt x="20" y="0"/>
                  </a:cubicBezTo>
                  <a:cubicBezTo>
                    <a:pt x="21" y="5"/>
                    <a:pt x="22" y="9"/>
                    <a:pt x="22" y="1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5" id="75"/>
            <p:cNvSpPr/>
            <p:nvPr/>
          </p:nvSpPr>
          <p:spPr>
            <a:xfrm>
              <a:off x="3135313" y="3776889"/>
              <a:ext cx="57150" cy="168275"/>
            </a:xfrm>
            <a:custGeom>
              <a:avLst/>
              <a:gdLst/>
              <a:ahLst/>
              <a:cxnLst/>
              <a:rect r="r" b="b" t="t" l="l"/>
              <a:pathLst>
                <a:path w="29" h="85" stroke="true" fill="norm" extrusionOk="true">
                  <a:moveTo>
                    <a:pt x="9" y="85"/>
                  </a:moveTo>
                  <a:cubicBezTo>
                    <a:pt x="0" y="60"/>
                    <a:pt x="0" y="29"/>
                    <a:pt x="5" y="5"/>
                  </a:cubicBezTo>
                  <a:cubicBezTo>
                    <a:pt x="7" y="0"/>
                    <a:pt x="19" y="0"/>
                    <a:pt x="20" y="5"/>
                  </a:cubicBezTo>
                  <a:cubicBezTo>
                    <a:pt x="24" y="22"/>
                    <a:pt x="22" y="39"/>
                    <a:pt x="25" y="56"/>
                  </a:cubicBezTo>
                  <a:cubicBezTo>
                    <a:pt x="26" y="62"/>
                    <a:pt x="28" y="69"/>
                    <a:pt x="29" y="76"/>
                  </a:cubicBezTo>
                  <a:lnTo>
                    <a:pt x="9" y="85"/>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6" id="76"/>
            <p:cNvSpPr/>
            <p:nvPr/>
          </p:nvSpPr>
          <p:spPr>
            <a:xfrm>
              <a:off x="3089275" y="3992789"/>
              <a:ext cx="20638" cy="9525"/>
            </a:xfrm>
            <a:custGeom>
              <a:avLst/>
              <a:gdLst/>
              <a:ahLst/>
              <a:cxnLst/>
              <a:rect r="r" b="b" t="t" l="l"/>
              <a:pathLst>
                <a:path w="10" h="5" stroke="true" fill="norm" extrusionOk="true">
                  <a:moveTo>
                    <a:pt x="10" y="1"/>
                  </a:moveTo>
                  <a:cubicBezTo>
                    <a:pt x="0" y="5"/>
                    <a:pt x="0" y="5"/>
                    <a:pt x="0" y="5"/>
                  </a:cubicBezTo>
                  <a:cubicBezTo>
                    <a:pt x="0" y="5"/>
                    <a:pt x="0" y="4"/>
                    <a:pt x="0" y="4"/>
                  </a:cubicBezTo>
                  <a:cubicBezTo>
                    <a:pt x="0" y="3"/>
                    <a:pt x="1" y="2"/>
                    <a:pt x="2" y="1"/>
                  </a:cubicBezTo>
                  <a:cubicBezTo>
                    <a:pt x="5" y="0"/>
                    <a:pt x="8" y="0"/>
                    <a:pt x="10" y="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7" id="77"/>
            <p:cNvSpPr/>
            <p:nvPr/>
          </p:nvSpPr>
          <p:spPr>
            <a:xfrm>
              <a:off x="3081338" y="3740377"/>
              <a:ext cx="582613" cy="274638"/>
            </a:xfrm>
            <a:custGeom>
              <a:avLst/>
              <a:gdLst/>
              <a:ahLst/>
              <a:cxnLst/>
              <a:rect r="r" b="b" t="t" l="l"/>
              <a:pathLst>
                <a:path w="294" h="138" stroke="true" fill="norm" extrusionOk="true">
                  <a:moveTo>
                    <a:pt x="294" y="15"/>
                  </a:moveTo>
                  <a:cubicBezTo>
                    <a:pt x="23" y="138"/>
                    <a:pt x="23" y="138"/>
                    <a:pt x="23" y="138"/>
                  </a:cubicBezTo>
                  <a:cubicBezTo>
                    <a:pt x="14" y="128"/>
                    <a:pt x="14" y="128"/>
                    <a:pt x="14" y="128"/>
                  </a:cubicBezTo>
                  <a:cubicBezTo>
                    <a:pt x="12" y="127"/>
                    <a:pt x="9" y="127"/>
                    <a:pt x="6" y="128"/>
                  </a:cubicBezTo>
                  <a:cubicBezTo>
                    <a:pt x="0" y="120"/>
                    <a:pt x="0" y="120"/>
                    <a:pt x="0" y="120"/>
                  </a:cubicBezTo>
                  <a:cubicBezTo>
                    <a:pt x="36" y="103"/>
                    <a:pt x="36" y="103"/>
                    <a:pt x="36" y="103"/>
                  </a:cubicBezTo>
                  <a:cubicBezTo>
                    <a:pt x="38" y="107"/>
                    <a:pt x="39" y="111"/>
                    <a:pt x="41" y="115"/>
                  </a:cubicBezTo>
                  <a:cubicBezTo>
                    <a:pt x="58" y="108"/>
                    <a:pt x="58" y="108"/>
                    <a:pt x="58" y="108"/>
                  </a:cubicBezTo>
                  <a:cubicBezTo>
                    <a:pt x="58" y="103"/>
                    <a:pt x="57" y="99"/>
                    <a:pt x="56" y="94"/>
                  </a:cubicBezTo>
                  <a:cubicBezTo>
                    <a:pt x="265" y="0"/>
                    <a:pt x="265" y="0"/>
                    <a:pt x="265" y="0"/>
                  </a:cubicBezTo>
                  <a:cubicBezTo>
                    <a:pt x="265" y="4"/>
                    <a:pt x="266" y="9"/>
                    <a:pt x="267" y="13"/>
                  </a:cubicBezTo>
                  <a:cubicBezTo>
                    <a:pt x="286" y="4"/>
                    <a:pt x="286" y="4"/>
                    <a:pt x="286" y="4"/>
                  </a:cubicBezTo>
                  <a:lnTo>
                    <a:pt x="294" y="15"/>
                  </a:lnTo>
                  <a:close/>
                  <a:moveTo>
                    <a:pt x="103" y="87"/>
                  </a:moveTo>
                  <a:cubicBezTo>
                    <a:pt x="123" y="78"/>
                    <a:pt x="123" y="78"/>
                    <a:pt x="123" y="78"/>
                  </a:cubicBezTo>
                  <a:cubicBezTo>
                    <a:pt x="122" y="77"/>
                    <a:pt x="121" y="76"/>
                    <a:pt x="119" y="76"/>
                  </a:cubicBezTo>
                  <a:cubicBezTo>
                    <a:pt x="118" y="76"/>
                    <a:pt x="117" y="75"/>
                    <a:pt x="116" y="75"/>
                  </a:cubicBezTo>
                  <a:cubicBezTo>
                    <a:pt x="111" y="74"/>
                    <a:pt x="108" y="76"/>
                    <a:pt x="106" y="80"/>
                  </a:cubicBezTo>
                  <a:cubicBezTo>
                    <a:pt x="105" y="82"/>
                    <a:pt x="104" y="85"/>
                    <a:pt x="103" y="8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8" id="78"/>
            <p:cNvSpPr/>
            <p:nvPr/>
          </p:nvSpPr>
          <p:spPr>
            <a:xfrm>
              <a:off x="2986088" y="3978502"/>
              <a:ext cx="141288" cy="92075"/>
            </a:xfrm>
            <a:custGeom>
              <a:avLst/>
              <a:gdLst/>
              <a:ahLst/>
              <a:cxnLst/>
              <a:rect r="r" b="b" t="t" l="l"/>
              <a:pathLst>
                <a:path w="71" h="46" stroke="true" fill="norm" extrusionOk="true">
                  <a:moveTo>
                    <a:pt x="52" y="11"/>
                  </a:moveTo>
                  <a:cubicBezTo>
                    <a:pt x="52" y="11"/>
                    <a:pt x="52" y="12"/>
                    <a:pt x="52" y="12"/>
                  </a:cubicBezTo>
                  <a:cubicBezTo>
                    <a:pt x="62" y="8"/>
                    <a:pt x="62" y="8"/>
                    <a:pt x="62" y="8"/>
                  </a:cubicBezTo>
                  <a:cubicBezTo>
                    <a:pt x="71" y="18"/>
                    <a:pt x="71" y="18"/>
                    <a:pt x="71" y="18"/>
                  </a:cubicBezTo>
                  <a:cubicBezTo>
                    <a:pt x="9" y="46"/>
                    <a:pt x="9" y="46"/>
                    <a:pt x="9" y="46"/>
                  </a:cubicBezTo>
                  <a:cubicBezTo>
                    <a:pt x="0" y="35"/>
                    <a:pt x="0" y="35"/>
                    <a:pt x="0" y="35"/>
                  </a:cubicBezTo>
                  <a:cubicBezTo>
                    <a:pt x="1" y="35"/>
                    <a:pt x="2" y="34"/>
                    <a:pt x="2" y="33"/>
                  </a:cubicBezTo>
                  <a:cubicBezTo>
                    <a:pt x="4" y="29"/>
                    <a:pt x="5" y="24"/>
                    <a:pt x="6" y="19"/>
                  </a:cubicBezTo>
                  <a:cubicBezTo>
                    <a:pt x="48" y="0"/>
                    <a:pt x="48" y="0"/>
                    <a:pt x="48" y="0"/>
                  </a:cubicBezTo>
                  <a:cubicBezTo>
                    <a:pt x="54" y="8"/>
                    <a:pt x="54" y="8"/>
                    <a:pt x="54" y="8"/>
                  </a:cubicBezTo>
                  <a:cubicBezTo>
                    <a:pt x="53" y="9"/>
                    <a:pt x="52" y="10"/>
                    <a:pt x="52" y="1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9" id="79"/>
            <p:cNvSpPr/>
            <p:nvPr/>
          </p:nvSpPr>
          <p:spPr>
            <a:xfrm>
              <a:off x="3011488" y="3600677"/>
              <a:ext cx="50800" cy="168275"/>
            </a:xfrm>
            <a:custGeom>
              <a:avLst/>
              <a:gdLst/>
              <a:ahLst/>
              <a:cxnLst/>
              <a:rect r="r" b="b" t="t" l="l"/>
              <a:pathLst>
                <a:path w="25" h="85" stroke="true" fill="norm" extrusionOk="true">
                  <a:moveTo>
                    <a:pt x="3" y="81"/>
                  </a:moveTo>
                  <a:cubicBezTo>
                    <a:pt x="0" y="68"/>
                    <a:pt x="4" y="54"/>
                    <a:pt x="4" y="41"/>
                  </a:cubicBezTo>
                  <a:cubicBezTo>
                    <a:pt x="4" y="30"/>
                    <a:pt x="4" y="19"/>
                    <a:pt x="5" y="7"/>
                  </a:cubicBezTo>
                  <a:cubicBezTo>
                    <a:pt x="20" y="0"/>
                    <a:pt x="20" y="0"/>
                    <a:pt x="20" y="0"/>
                  </a:cubicBezTo>
                  <a:cubicBezTo>
                    <a:pt x="25" y="27"/>
                    <a:pt x="24" y="54"/>
                    <a:pt x="14" y="81"/>
                  </a:cubicBezTo>
                  <a:cubicBezTo>
                    <a:pt x="13" y="85"/>
                    <a:pt x="4" y="85"/>
                    <a:pt x="3" y="8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0" id="80"/>
            <p:cNvSpPr/>
            <p:nvPr/>
          </p:nvSpPr>
          <p:spPr>
            <a:xfrm>
              <a:off x="3032125" y="3480027"/>
              <a:ext cx="212725" cy="120650"/>
            </a:xfrm>
            <a:custGeom>
              <a:avLst/>
              <a:gdLst/>
              <a:ahLst/>
              <a:cxnLst/>
              <a:rect r="r" b="b" t="t" l="l"/>
              <a:pathLst>
                <a:path w="107" h="61" stroke="true" fill="norm" extrusionOk="true">
                  <a:moveTo>
                    <a:pt x="9" y="54"/>
                  </a:moveTo>
                  <a:cubicBezTo>
                    <a:pt x="8" y="51"/>
                    <a:pt x="4" y="50"/>
                    <a:pt x="0" y="51"/>
                  </a:cubicBezTo>
                  <a:cubicBezTo>
                    <a:pt x="107" y="0"/>
                    <a:pt x="107" y="0"/>
                    <a:pt x="107" y="0"/>
                  </a:cubicBezTo>
                  <a:cubicBezTo>
                    <a:pt x="106" y="6"/>
                    <a:pt x="106" y="11"/>
                    <a:pt x="105" y="16"/>
                  </a:cubicBezTo>
                  <a:cubicBezTo>
                    <a:pt x="10" y="61"/>
                    <a:pt x="10" y="61"/>
                    <a:pt x="10" y="61"/>
                  </a:cubicBezTo>
                  <a:cubicBezTo>
                    <a:pt x="10" y="59"/>
                    <a:pt x="9" y="56"/>
                    <a:pt x="9" y="5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1" id="81"/>
            <p:cNvSpPr/>
            <p:nvPr/>
          </p:nvSpPr>
          <p:spPr>
            <a:xfrm>
              <a:off x="3022600" y="3578452"/>
              <a:ext cx="28575" cy="36513"/>
            </a:xfrm>
            <a:custGeom>
              <a:avLst/>
              <a:gdLst/>
              <a:ahLst/>
              <a:cxnLst/>
              <a:rect r="r" b="b" t="t" l="l"/>
              <a:pathLst>
                <a:path w="15" h="18" stroke="true" fill="norm" extrusionOk="true">
                  <a:moveTo>
                    <a:pt x="15" y="11"/>
                  </a:moveTo>
                  <a:cubicBezTo>
                    <a:pt x="0" y="18"/>
                    <a:pt x="0" y="18"/>
                    <a:pt x="0" y="18"/>
                  </a:cubicBezTo>
                  <a:cubicBezTo>
                    <a:pt x="0" y="14"/>
                    <a:pt x="1" y="9"/>
                    <a:pt x="2" y="4"/>
                  </a:cubicBezTo>
                  <a:cubicBezTo>
                    <a:pt x="2" y="3"/>
                    <a:pt x="3" y="3"/>
                    <a:pt x="4" y="2"/>
                  </a:cubicBezTo>
                  <a:cubicBezTo>
                    <a:pt x="5" y="1"/>
                    <a:pt x="5" y="1"/>
                    <a:pt x="5" y="1"/>
                  </a:cubicBezTo>
                  <a:cubicBezTo>
                    <a:pt x="9" y="0"/>
                    <a:pt x="13" y="1"/>
                    <a:pt x="14" y="4"/>
                  </a:cubicBezTo>
                  <a:cubicBezTo>
                    <a:pt x="14" y="6"/>
                    <a:pt x="15" y="9"/>
                    <a:pt x="15" y="1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2" id="82"/>
            <p:cNvSpPr/>
            <p:nvPr/>
          </p:nvSpPr>
          <p:spPr>
            <a:xfrm>
              <a:off x="2954338" y="3865789"/>
              <a:ext cx="53975" cy="165100"/>
            </a:xfrm>
            <a:custGeom>
              <a:avLst/>
              <a:gdLst/>
              <a:ahLst/>
              <a:cxnLst/>
              <a:rect r="r" b="b" t="t" l="l"/>
              <a:pathLst>
                <a:path w="27" h="83" stroke="true" fill="norm" extrusionOk="true">
                  <a:moveTo>
                    <a:pt x="7" y="83"/>
                  </a:moveTo>
                  <a:cubicBezTo>
                    <a:pt x="0" y="58"/>
                    <a:pt x="0" y="30"/>
                    <a:pt x="6" y="6"/>
                  </a:cubicBezTo>
                  <a:cubicBezTo>
                    <a:pt x="8" y="0"/>
                    <a:pt x="20" y="0"/>
                    <a:pt x="21" y="6"/>
                  </a:cubicBezTo>
                  <a:cubicBezTo>
                    <a:pt x="27" y="27"/>
                    <a:pt x="27" y="53"/>
                    <a:pt x="22" y="76"/>
                  </a:cubicBezTo>
                  <a:lnTo>
                    <a:pt x="7" y="83"/>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3" id="83"/>
            <p:cNvSpPr/>
            <p:nvPr/>
          </p:nvSpPr>
          <p:spPr>
            <a:xfrm>
              <a:off x="2968625" y="4016602"/>
              <a:ext cx="30163" cy="33338"/>
            </a:xfrm>
            <a:custGeom>
              <a:avLst/>
              <a:gdLst/>
              <a:ahLst/>
              <a:cxnLst/>
              <a:rect r="r" b="b" t="t" l="l"/>
              <a:pathLst>
                <a:path w="15" h="17" stroke="true" fill="norm" extrusionOk="true">
                  <a:moveTo>
                    <a:pt x="2" y="14"/>
                  </a:moveTo>
                  <a:cubicBezTo>
                    <a:pt x="1" y="12"/>
                    <a:pt x="1" y="9"/>
                    <a:pt x="0" y="7"/>
                  </a:cubicBezTo>
                  <a:cubicBezTo>
                    <a:pt x="15" y="0"/>
                    <a:pt x="15" y="0"/>
                    <a:pt x="15" y="0"/>
                  </a:cubicBezTo>
                  <a:cubicBezTo>
                    <a:pt x="14" y="5"/>
                    <a:pt x="13" y="10"/>
                    <a:pt x="11" y="14"/>
                  </a:cubicBezTo>
                  <a:cubicBezTo>
                    <a:pt x="11" y="15"/>
                    <a:pt x="10" y="16"/>
                    <a:pt x="9" y="16"/>
                  </a:cubicBezTo>
                  <a:cubicBezTo>
                    <a:pt x="7" y="17"/>
                    <a:pt x="3" y="17"/>
                    <a:pt x="2" y="1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4" id="84"/>
            <p:cNvSpPr/>
            <p:nvPr/>
          </p:nvSpPr>
          <p:spPr>
            <a:xfrm>
              <a:off x="2857500" y="3711802"/>
              <a:ext cx="49213" cy="96838"/>
            </a:xfrm>
            <a:custGeom>
              <a:avLst/>
              <a:gdLst/>
              <a:ahLst/>
              <a:cxnLst/>
              <a:rect r="r" b="b" t="t" l="l"/>
              <a:pathLst>
                <a:path w="25" h="49" stroke="true" fill="norm" extrusionOk="true">
                  <a:moveTo>
                    <a:pt x="9" y="46"/>
                  </a:moveTo>
                  <a:cubicBezTo>
                    <a:pt x="3" y="33"/>
                    <a:pt x="0" y="16"/>
                    <a:pt x="8" y="3"/>
                  </a:cubicBezTo>
                  <a:cubicBezTo>
                    <a:pt x="9" y="2"/>
                    <a:pt x="12" y="1"/>
                    <a:pt x="14" y="1"/>
                  </a:cubicBezTo>
                  <a:cubicBezTo>
                    <a:pt x="17" y="1"/>
                    <a:pt x="17" y="1"/>
                    <a:pt x="17" y="1"/>
                  </a:cubicBezTo>
                  <a:cubicBezTo>
                    <a:pt x="25" y="0"/>
                    <a:pt x="25" y="7"/>
                    <a:pt x="20" y="10"/>
                  </a:cubicBezTo>
                  <a:cubicBezTo>
                    <a:pt x="18" y="22"/>
                    <a:pt x="23" y="34"/>
                    <a:pt x="17" y="46"/>
                  </a:cubicBezTo>
                  <a:cubicBezTo>
                    <a:pt x="16" y="49"/>
                    <a:pt x="11" y="49"/>
                    <a:pt x="9" y="4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5" id="85"/>
            <p:cNvSpPr/>
            <p:nvPr/>
          </p:nvSpPr>
          <p:spPr>
            <a:xfrm>
              <a:off x="2859088" y="4030889"/>
              <a:ext cx="144463" cy="95250"/>
            </a:xfrm>
            <a:custGeom>
              <a:avLst/>
              <a:gdLst/>
              <a:ahLst/>
              <a:cxnLst/>
              <a:rect r="r" b="b" t="t" l="l"/>
              <a:pathLst>
                <a:path w="73" h="48" stroke="true" fill="norm" extrusionOk="true">
                  <a:moveTo>
                    <a:pt x="2" y="38"/>
                  </a:moveTo>
                  <a:cubicBezTo>
                    <a:pt x="2" y="33"/>
                    <a:pt x="1" y="29"/>
                    <a:pt x="0" y="24"/>
                  </a:cubicBezTo>
                  <a:cubicBezTo>
                    <a:pt x="55" y="0"/>
                    <a:pt x="55" y="0"/>
                    <a:pt x="55" y="0"/>
                  </a:cubicBezTo>
                  <a:cubicBezTo>
                    <a:pt x="56" y="2"/>
                    <a:pt x="56" y="5"/>
                    <a:pt x="57" y="7"/>
                  </a:cubicBezTo>
                  <a:cubicBezTo>
                    <a:pt x="58" y="10"/>
                    <a:pt x="62" y="10"/>
                    <a:pt x="64" y="9"/>
                  </a:cubicBezTo>
                  <a:cubicBezTo>
                    <a:pt x="73" y="20"/>
                    <a:pt x="73" y="20"/>
                    <a:pt x="73" y="20"/>
                  </a:cubicBezTo>
                  <a:cubicBezTo>
                    <a:pt x="11" y="48"/>
                    <a:pt x="11" y="48"/>
                    <a:pt x="11" y="48"/>
                  </a:cubicBezTo>
                  <a:lnTo>
                    <a:pt x="2" y="38"/>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6" id="86"/>
            <p:cNvSpPr/>
            <p:nvPr/>
          </p:nvSpPr>
          <p:spPr>
            <a:xfrm>
              <a:off x="2833688" y="4078514"/>
              <a:ext cx="30163" cy="34925"/>
            </a:xfrm>
            <a:custGeom>
              <a:avLst/>
              <a:gdLst/>
              <a:ahLst/>
              <a:cxnLst/>
              <a:rect r="r" b="b" t="t" l="l"/>
              <a:pathLst>
                <a:path w="15" h="18" stroke="true" fill="norm" extrusionOk="true">
                  <a:moveTo>
                    <a:pt x="13" y="0"/>
                  </a:moveTo>
                  <a:cubicBezTo>
                    <a:pt x="14" y="5"/>
                    <a:pt x="15" y="9"/>
                    <a:pt x="15" y="14"/>
                  </a:cubicBezTo>
                  <a:cubicBezTo>
                    <a:pt x="6" y="18"/>
                    <a:pt x="6" y="18"/>
                    <a:pt x="6" y="18"/>
                  </a:cubicBezTo>
                  <a:cubicBezTo>
                    <a:pt x="4" y="14"/>
                    <a:pt x="1" y="10"/>
                    <a:pt x="0" y="7"/>
                  </a:cubicBezTo>
                  <a:lnTo>
                    <a:pt x="13"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7" id="87"/>
            <p:cNvSpPr/>
            <p:nvPr/>
          </p:nvSpPr>
          <p:spPr>
            <a:xfrm>
              <a:off x="2814638" y="3964214"/>
              <a:ext cx="44450" cy="127000"/>
            </a:xfrm>
            <a:custGeom>
              <a:avLst/>
              <a:gdLst/>
              <a:ahLst/>
              <a:cxnLst/>
              <a:rect r="r" b="b" t="t" l="l"/>
              <a:pathLst>
                <a:path w="23" h="64" stroke="true" fill="norm" extrusionOk="true">
                  <a:moveTo>
                    <a:pt x="10" y="64"/>
                  </a:moveTo>
                  <a:cubicBezTo>
                    <a:pt x="1" y="45"/>
                    <a:pt x="0" y="26"/>
                    <a:pt x="2" y="6"/>
                  </a:cubicBezTo>
                  <a:cubicBezTo>
                    <a:pt x="2" y="0"/>
                    <a:pt x="14" y="0"/>
                    <a:pt x="15" y="6"/>
                  </a:cubicBezTo>
                  <a:cubicBezTo>
                    <a:pt x="15" y="18"/>
                    <a:pt x="15" y="30"/>
                    <a:pt x="18" y="42"/>
                  </a:cubicBezTo>
                  <a:cubicBezTo>
                    <a:pt x="20" y="47"/>
                    <a:pt x="22" y="52"/>
                    <a:pt x="23" y="57"/>
                  </a:cubicBezTo>
                  <a:lnTo>
                    <a:pt x="10" y="64"/>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8" id="88"/>
            <p:cNvSpPr/>
            <p:nvPr/>
          </p:nvSpPr>
          <p:spPr>
            <a:xfrm>
              <a:off x="2695575" y="4091214"/>
              <a:ext cx="185738" cy="111125"/>
            </a:xfrm>
            <a:custGeom>
              <a:avLst/>
              <a:gdLst/>
              <a:ahLst/>
              <a:cxnLst/>
              <a:rect r="r" b="b" t="t" l="l"/>
              <a:pathLst>
                <a:path w="94" h="56" stroke="true" fill="norm" extrusionOk="true">
                  <a:moveTo>
                    <a:pt x="94" y="17"/>
                  </a:moveTo>
                  <a:cubicBezTo>
                    <a:pt x="8" y="56"/>
                    <a:pt x="8" y="56"/>
                    <a:pt x="8" y="56"/>
                  </a:cubicBezTo>
                  <a:cubicBezTo>
                    <a:pt x="0" y="46"/>
                    <a:pt x="0" y="46"/>
                    <a:pt x="0" y="46"/>
                  </a:cubicBezTo>
                  <a:cubicBezTo>
                    <a:pt x="0" y="44"/>
                    <a:pt x="1" y="42"/>
                    <a:pt x="1" y="40"/>
                  </a:cubicBezTo>
                  <a:cubicBezTo>
                    <a:pt x="2" y="36"/>
                    <a:pt x="4" y="33"/>
                    <a:pt x="5" y="29"/>
                  </a:cubicBezTo>
                  <a:cubicBezTo>
                    <a:pt x="70" y="0"/>
                    <a:pt x="70" y="0"/>
                    <a:pt x="70" y="0"/>
                  </a:cubicBezTo>
                  <a:cubicBezTo>
                    <a:pt x="71" y="3"/>
                    <a:pt x="74" y="7"/>
                    <a:pt x="76" y="11"/>
                  </a:cubicBezTo>
                  <a:cubicBezTo>
                    <a:pt x="85" y="7"/>
                    <a:pt x="85" y="7"/>
                    <a:pt x="85" y="7"/>
                  </a:cubicBezTo>
                  <a:lnTo>
                    <a:pt x="94" y="17"/>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9" id="89"/>
            <p:cNvSpPr/>
            <p:nvPr/>
          </p:nvSpPr>
          <p:spPr>
            <a:xfrm>
              <a:off x="2660650" y="3762602"/>
              <a:ext cx="69850" cy="246063"/>
            </a:xfrm>
            <a:custGeom>
              <a:avLst/>
              <a:gdLst/>
              <a:ahLst/>
              <a:cxnLst/>
              <a:rect r="r" b="b" t="t" l="l"/>
              <a:pathLst>
                <a:path w="35" h="124" stroke="true" fill="norm" extrusionOk="true">
                  <a:moveTo>
                    <a:pt x="25" y="0"/>
                  </a:moveTo>
                  <a:cubicBezTo>
                    <a:pt x="28" y="14"/>
                    <a:pt x="27" y="40"/>
                    <a:pt x="28" y="44"/>
                  </a:cubicBezTo>
                  <a:cubicBezTo>
                    <a:pt x="30" y="71"/>
                    <a:pt x="35" y="94"/>
                    <a:pt x="27" y="121"/>
                  </a:cubicBezTo>
                  <a:cubicBezTo>
                    <a:pt x="26" y="124"/>
                    <a:pt x="19" y="124"/>
                    <a:pt x="18" y="121"/>
                  </a:cubicBezTo>
                  <a:cubicBezTo>
                    <a:pt x="7" y="88"/>
                    <a:pt x="0" y="44"/>
                    <a:pt x="9" y="8"/>
                  </a:cubicBezTo>
                  <a:lnTo>
                    <a:pt x="25"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0" id="90"/>
            <p:cNvSpPr/>
            <p:nvPr/>
          </p:nvSpPr>
          <p:spPr>
            <a:xfrm>
              <a:off x="2660650" y="4103914"/>
              <a:ext cx="47625" cy="65088"/>
            </a:xfrm>
            <a:custGeom>
              <a:avLst/>
              <a:gdLst/>
              <a:ahLst/>
              <a:cxnLst/>
              <a:rect r="r" b="b" t="t" l="l"/>
              <a:pathLst>
                <a:path w="24" h="33" stroke="true" fill="norm" extrusionOk="true">
                  <a:moveTo>
                    <a:pt x="23" y="8"/>
                  </a:moveTo>
                  <a:cubicBezTo>
                    <a:pt x="24" y="13"/>
                    <a:pt x="23" y="18"/>
                    <a:pt x="22" y="23"/>
                  </a:cubicBezTo>
                  <a:cubicBezTo>
                    <a:pt x="0" y="33"/>
                    <a:pt x="0" y="33"/>
                    <a:pt x="0" y="33"/>
                  </a:cubicBezTo>
                  <a:cubicBezTo>
                    <a:pt x="4" y="24"/>
                    <a:pt x="8" y="15"/>
                    <a:pt x="10" y="6"/>
                  </a:cubicBezTo>
                  <a:cubicBezTo>
                    <a:pt x="11" y="0"/>
                    <a:pt x="23" y="2"/>
                    <a:pt x="23" y="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1" id="91"/>
            <p:cNvSpPr/>
            <p:nvPr/>
          </p:nvSpPr>
          <p:spPr>
            <a:xfrm>
              <a:off x="2679700" y="3738789"/>
              <a:ext cx="31750" cy="39688"/>
            </a:xfrm>
            <a:custGeom>
              <a:avLst/>
              <a:gdLst/>
              <a:ahLst/>
              <a:cxnLst/>
              <a:rect r="r" b="b" t="t" l="l"/>
              <a:pathLst>
                <a:path w="16" h="20" stroke="true" fill="norm" extrusionOk="true">
                  <a:moveTo>
                    <a:pt x="10" y="4"/>
                  </a:moveTo>
                  <a:cubicBezTo>
                    <a:pt x="12" y="4"/>
                    <a:pt x="14" y="7"/>
                    <a:pt x="16" y="12"/>
                  </a:cubicBezTo>
                  <a:cubicBezTo>
                    <a:pt x="0" y="20"/>
                    <a:pt x="0" y="20"/>
                    <a:pt x="0" y="20"/>
                  </a:cubicBezTo>
                  <a:cubicBezTo>
                    <a:pt x="1" y="14"/>
                    <a:pt x="3" y="8"/>
                    <a:pt x="5" y="3"/>
                  </a:cubicBezTo>
                  <a:cubicBezTo>
                    <a:pt x="11" y="0"/>
                    <a:pt x="11" y="0"/>
                    <a:pt x="11" y="0"/>
                  </a:cubicBezTo>
                  <a:cubicBezTo>
                    <a:pt x="13" y="1"/>
                    <a:pt x="13" y="3"/>
                    <a:pt x="10" y="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2" id="92"/>
            <p:cNvSpPr/>
            <p:nvPr/>
          </p:nvSpPr>
          <p:spPr>
            <a:xfrm>
              <a:off x="2655888" y="4149952"/>
              <a:ext cx="49213" cy="50800"/>
            </a:xfrm>
            <a:custGeom>
              <a:avLst/>
              <a:gdLst/>
              <a:ahLst/>
              <a:cxnLst/>
              <a:rect r="r" b="b" t="t" l="l"/>
              <a:pathLst>
                <a:path w="25" h="26" stroke="true" fill="norm" extrusionOk="true">
                  <a:moveTo>
                    <a:pt x="3" y="10"/>
                  </a:moveTo>
                  <a:cubicBezTo>
                    <a:pt x="25" y="0"/>
                    <a:pt x="25" y="0"/>
                    <a:pt x="25" y="0"/>
                  </a:cubicBezTo>
                  <a:cubicBezTo>
                    <a:pt x="24" y="4"/>
                    <a:pt x="22" y="7"/>
                    <a:pt x="21" y="11"/>
                  </a:cubicBezTo>
                  <a:cubicBezTo>
                    <a:pt x="21" y="13"/>
                    <a:pt x="20" y="15"/>
                    <a:pt x="20" y="17"/>
                  </a:cubicBezTo>
                  <a:cubicBezTo>
                    <a:pt x="0" y="26"/>
                    <a:pt x="0" y="26"/>
                    <a:pt x="0" y="26"/>
                  </a:cubicBezTo>
                  <a:cubicBezTo>
                    <a:pt x="0" y="20"/>
                    <a:pt x="2" y="15"/>
                    <a:pt x="3" y="1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3" id="93"/>
            <p:cNvSpPr/>
            <p:nvPr/>
          </p:nvSpPr>
          <p:spPr>
            <a:xfrm>
              <a:off x="2698750" y="3583214"/>
              <a:ext cx="331788" cy="179388"/>
            </a:xfrm>
            <a:custGeom>
              <a:avLst/>
              <a:gdLst/>
              <a:ahLst/>
              <a:cxnLst/>
              <a:rect r="r" b="b" t="t" l="l"/>
              <a:pathLst>
                <a:path w="167" h="91" stroke="true" fill="norm" extrusionOk="true">
                  <a:moveTo>
                    <a:pt x="6" y="91"/>
                  </a:moveTo>
                  <a:cubicBezTo>
                    <a:pt x="4" y="86"/>
                    <a:pt x="2" y="83"/>
                    <a:pt x="0" y="83"/>
                  </a:cubicBezTo>
                  <a:cubicBezTo>
                    <a:pt x="0" y="83"/>
                    <a:pt x="0" y="83"/>
                    <a:pt x="0" y="83"/>
                  </a:cubicBezTo>
                  <a:cubicBezTo>
                    <a:pt x="3" y="82"/>
                    <a:pt x="3" y="80"/>
                    <a:pt x="1" y="79"/>
                  </a:cubicBezTo>
                  <a:cubicBezTo>
                    <a:pt x="167" y="0"/>
                    <a:pt x="167" y="0"/>
                    <a:pt x="167" y="0"/>
                  </a:cubicBezTo>
                  <a:cubicBezTo>
                    <a:pt x="166" y="1"/>
                    <a:pt x="165" y="1"/>
                    <a:pt x="165" y="2"/>
                  </a:cubicBezTo>
                  <a:cubicBezTo>
                    <a:pt x="164" y="7"/>
                    <a:pt x="163" y="12"/>
                    <a:pt x="163" y="16"/>
                  </a:cubicBezTo>
                  <a:lnTo>
                    <a:pt x="6" y="91"/>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4" id="94"/>
            <p:cNvSpPr/>
            <p:nvPr/>
          </p:nvSpPr>
          <p:spPr>
            <a:xfrm>
              <a:off x="2492375" y="3903889"/>
              <a:ext cx="65088" cy="139700"/>
            </a:xfrm>
            <a:custGeom>
              <a:avLst/>
              <a:gdLst/>
              <a:ahLst/>
              <a:cxnLst/>
              <a:rect r="r" b="b" t="t" l="l"/>
              <a:pathLst>
                <a:path w="33" h="71" stroke="true" fill="norm" extrusionOk="true">
                  <a:moveTo>
                    <a:pt x="10" y="69"/>
                  </a:moveTo>
                  <a:cubicBezTo>
                    <a:pt x="3" y="57"/>
                    <a:pt x="2" y="45"/>
                    <a:pt x="1" y="32"/>
                  </a:cubicBezTo>
                  <a:cubicBezTo>
                    <a:pt x="0" y="19"/>
                    <a:pt x="5" y="15"/>
                    <a:pt x="16" y="5"/>
                  </a:cubicBezTo>
                  <a:cubicBezTo>
                    <a:pt x="22" y="0"/>
                    <a:pt x="33" y="8"/>
                    <a:pt x="26" y="13"/>
                  </a:cubicBezTo>
                  <a:cubicBezTo>
                    <a:pt x="21" y="17"/>
                    <a:pt x="16" y="21"/>
                    <a:pt x="15" y="27"/>
                  </a:cubicBezTo>
                  <a:cubicBezTo>
                    <a:pt x="15" y="31"/>
                    <a:pt x="16" y="35"/>
                    <a:pt x="16" y="38"/>
                  </a:cubicBezTo>
                  <a:cubicBezTo>
                    <a:pt x="17" y="48"/>
                    <a:pt x="18" y="58"/>
                    <a:pt x="17" y="67"/>
                  </a:cubicBezTo>
                  <a:cubicBezTo>
                    <a:pt x="17" y="70"/>
                    <a:pt x="11" y="71"/>
                    <a:pt x="10" y="69"/>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5" id="95"/>
            <p:cNvSpPr/>
            <p:nvPr/>
          </p:nvSpPr>
          <p:spPr>
            <a:xfrm>
              <a:off x="2266950" y="4169002"/>
              <a:ext cx="444500" cy="228600"/>
            </a:xfrm>
            <a:custGeom>
              <a:avLst/>
              <a:gdLst/>
              <a:ahLst/>
              <a:cxnLst/>
              <a:rect r="r" b="b" t="t" l="l"/>
              <a:pathLst>
                <a:path w="224" h="115" stroke="true" fill="norm" extrusionOk="true">
                  <a:moveTo>
                    <a:pt x="105" y="42"/>
                  </a:moveTo>
                  <a:cubicBezTo>
                    <a:pt x="106" y="48"/>
                    <a:pt x="120" y="51"/>
                    <a:pt x="122" y="44"/>
                  </a:cubicBezTo>
                  <a:cubicBezTo>
                    <a:pt x="123" y="40"/>
                    <a:pt x="123" y="37"/>
                    <a:pt x="124" y="34"/>
                  </a:cubicBezTo>
                  <a:cubicBezTo>
                    <a:pt x="199" y="0"/>
                    <a:pt x="199" y="0"/>
                    <a:pt x="199" y="0"/>
                  </a:cubicBezTo>
                  <a:cubicBezTo>
                    <a:pt x="198" y="5"/>
                    <a:pt x="196" y="10"/>
                    <a:pt x="196" y="16"/>
                  </a:cubicBezTo>
                  <a:cubicBezTo>
                    <a:pt x="216" y="7"/>
                    <a:pt x="216" y="7"/>
                    <a:pt x="216" y="7"/>
                  </a:cubicBezTo>
                  <a:cubicBezTo>
                    <a:pt x="224" y="17"/>
                    <a:pt x="224" y="17"/>
                    <a:pt x="224" y="17"/>
                  </a:cubicBezTo>
                  <a:cubicBezTo>
                    <a:pt x="8" y="115"/>
                    <a:pt x="8" y="115"/>
                    <a:pt x="8" y="115"/>
                  </a:cubicBezTo>
                  <a:cubicBezTo>
                    <a:pt x="0" y="104"/>
                    <a:pt x="0" y="104"/>
                    <a:pt x="0" y="104"/>
                  </a:cubicBezTo>
                  <a:cubicBezTo>
                    <a:pt x="1" y="99"/>
                    <a:pt x="2" y="94"/>
                    <a:pt x="2" y="89"/>
                  </a:cubicBezTo>
                  <a:lnTo>
                    <a:pt x="105" y="42"/>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6" id="96"/>
            <p:cNvSpPr/>
            <p:nvPr/>
          </p:nvSpPr>
          <p:spPr>
            <a:xfrm>
              <a:off x="2474913" y="4235677"/>
              <a:ext cx="38100" cy="34925"/>
            </a:xfrm>
            <a:custGeom>
              <a:avLst/>
              <a:gdLst/>
              <a:ahLst/>
              <a:cxnLst/>
              <a:rect r="r" b="b" t="t" l="l"/>
              <a:pathLst>
                <a:path w="19" h="17" stroke="true" fill="norm" extrusionOk="true">
                  <a:moveTo>
                    <a:pt x="0" y="8"/>
                  </a:moveTo>
                  <a:cubicBezTo>
                    <a:pt x="19" y="0"/>
                    <a:pt x="19" y="0"/>
                    <a:pt x="19" y="0"/>
                  </a:cubicBezTo>
                  <a:cubicBezTo>
                    <a:pt x="18" y="3"/>
                    <a:pt x="18" y="6"/>
                    <a:pt x="17" y="10"/>
                  </a:cubicBezTo>
                  <a:cubicBezTo>
                    <a:pt x="15" y="17"/>
                    <a:pt x="1" y="14"/>
                    <a:pt x="0" y="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7" id="97"/>
            <p:cNvSpPr/>
            <p:nvPr/>
          </p:nvSpPr>
          <p:spPr>
            <a:xfrm>
              <a:off x="2473325" y="4138839"/>
              <a:ext cx="55563" cy="112713"/>
            </a:xfrm>
            <a:custGeom>
              <a:avLst/>
              <a:gdLst/>
              <a:ahLst/>
              <a:cxnLst/>
              <a:rect r="r" b="b" t="t" l="l"/>
              <a:pathLst>
                <a:path w="28" h="57" stroke="true" fill="norm" extrusionOk="true">
                  <a:moveTo>
                    <a:pt x="8" y="22"/>
                  </a:moveTo>
                  <a:cubicBezTo>
                    <a:pt x="9" y="15"/>
                    <a:pt x="9" y="6"/>
                    <a:pt x="19" y="2"/>
                  </a:cubicBezTo>
                  <a:cubicBezTo>
                    <a:pt x="23" y="0"/>
                    <a:pt x="28" y="3"/>
                    <a:pt x="27" y="6"/>
                  </a:cubicBezTo>
                  <a:cubicBezTo>
                    <a:pt x="24" y="14"/>
                    <a:pt x="27" y="21"/>
                    <a:pt x="25" y="28"/>
                  </a:cubicBezTo>
                  <a:cubicBezTo>
                    <a:pt x="24" y="35"/>
                    <a:pt x="22" y="42"/>
                    <a:pt x="20" y="49"/>
                  </a:cubicBezTo>
                  <a:cubicBezTo>
                    <a:pt x="1" y="57"/>
                    <a:pt x="1" y="57"/>
                    <a:pt x="1" y="57"/>
                  </a:cubicBezTo>
                  <a:cubicBezTo>
                    <a:pt x="1" y="57"/>
                    <a:pt x="1" y="57"/>
                    <a:pt x="1" y="57"/>
                  </a:cubicBezTo>
                  <a:cubicBezTo>
                    <a:pt x="0" y="45"/>
                    <a:pt x="6" y="34"/>
                    <a:pt x="8" y="2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8" id="98"/>
            <p:cNvSpPr/>
            <p:nvPr/>
          </p:nvSpPr>
          <p:spPr>
            <a:xfrm>
              <a:off x="2349500" y="3980089"/>
              <a:ext cx="44450" cy="131763"/>
            </a:xfrm>
            <a:custGeom>
              <a:avLst/>
              <a:gdLst/>
              <a:ahLst/>
              <a:cxnLst/>
              <a:rect r="r" b="b" t="t" l="l"/>
              <a:pathLst>
                <a:path w="22" h="66" stroke="true" fill="norm" extrusionOk="true">
                  <a:moveTo>
                    <a:pt x="2" y="62"/>
                  </a:moveTo>
                  <a:cubicBezTo>
                    <a:pt x="0" y="53"/>
                    <a:pt x="2" y="44"/>
                    <a:pt x="2" y="35"/>
                  </a:cubicBezTo>
                  <a:cubicBezTo>
                    <a:pt x="3" y="25"/>
                    <a:pt x="2" y="15"/>
                    <a:pt x="5" y="5"/>
                  </a:cubicBezTo>
                  <a:cubicBezTo>
                    <a:pt x="7" y="0"/>
                    <a:pt x="16" y="0"/>
                    <a:pt x="18" y="5"/>
                  </a:cubicBezTo>
                  <a:cubicBezTo>
                    <a:pt x="22" y="15"/>
                    <a:pt x="21" y="27"/>
                    <a:pt x="21" y="37"/>
                  </a:cubicBezTo>
                  <a:cubicBezTo>
                    <a:pt x="20" y="46"/>
                    <a:pt x="19" y="56"/>
                    <a:pt x="13" y="63"/>
                  </a:cubicBezTo>
                  <a:cubicBezTo>
                    <a:pt x="10" y="66"/>
                    <a:pt x="3" y="66"/>
                    <a:pt x="2" y="6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9" id="99"/>
            <p:cNvSpPr/>
            <p:nvPr/>
          </p:nvSpPr>
          <p:spPr>
            <a:xfrm>
              <a:off x="2235200" y="4345214"/>
              <a:ext cx="34925" cy="41275"/>
            </a:xfrm>
            <a:custGeom>
              <a:avLst/>
              <a:gdLst/>
              <a:ahLst/>
              <a:cxnLst/>
              <a:rect r="r" b="b" t="t" l="l"/>
              <a:pathLst>
                <a:path w="18" h="21" stroke="true" fill="norm" extrusionOk="true">
                  <a:moveTo>
                    <a:pt x="0" y="8"/>
                  </a:moveTo>
                  <a:cubicBezTo>
                    <a:pt x="18" y="0"/>
                    <a:pt x="18" y="0"/>
                    <a:pt x="18" y="0"/>
                  </a:cubicBezTo>
                  <a:cubicBezTo>
                    <a:pt x="18" y="5"/>
                    <a:pt x="17" y="10"/>
                    <a:pt x="16" y="15"/>
                  </a:cubicBezTo>
                  <a:cubicBezTo>
                    <a:pt x="2" y="21"/>
                    <a:pt x="2" y="21"/>
                    <a:pt x="2" y="21"/>
                  </a:cubicBezTo>
                  <a:cubicBezTo>
                    <a:pt x="1" y="17"/>
                    <a:pt x="0" y="13"/>
                    <a:pt x="0" y="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0" id="100"/>
            <p:cNvSpPr/>
            <p:nvPr/>
          </p:nvSpPr>
          <p:spPr>
            <a:xfrm>
              <a:off x="2212975" y="4134077"/>
              <a:ext cx="65088" cy="227013"/>
            </a:xfrm>
            <a:custGeom>
              <a:avLst/>
              <a:gdLst/>
              <a:ahLst/>
              <a:cxnLst/>
              <a:rect r="r" b="b" t="t" l="l"/>
              <a:pathLst>
                <a:path w="33" h="115" stroke="true" fill="norm" extrusionOk="true">
                  <a:moveTo>
                    <a:pt x="8" y="68"/>
                  </a:moveTo>
                  <a:cubicBezTo>
                    <a:pt x="5" y="47"/>
                    <a:pt x="0" y="28"/>
                    <a:pt x="5" y="6"/>
                  </a:cubicBezTo>
                  <a:cubicBezTo>
                    <a:pt x="6" y="0"/>
                    <a:pt x="17" y="3"/>
                    <a:pt x="18" y="8"/>
                  </a:cubicBezTo>
                  <a:cubicBezTo>
                    <a:pt x="22" y="41"/>
                    <a:pt x="33" y="74"/>
                    <a:pt x="29" y="107"/>
                  </a:cubicBezTo>
                  <a:cubicBezTo>
                    <a:pt x="11" y="115"/>
                    <a:pt x="11" y="115"/>
                    <a:pt x="11" y="115"/>
                  </a:cubicBezTo>
                  <a:cubicBezTo>
                    <a:pt x="9" y="100"/>
                    <a:pt x="11" y="84"/>
                    <a:pt x="8" y="6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1" id="101"/>
            <p:cNvSpPr/>
            <p:nvPr/>
          </p:nvSpPr>
          <p:spPr>
            <a:xfrm>
              <a:off x="2111375" y="3745139"/>
              <a:ext cx="577850" cy="303213"/>
            </a:xfrm>
            <a:custGeom>
              <a:avLst/>
              <a:gdLst/>
              <a:ahLst/>
              <a:cxnLst/>
              <a:rect r="r" b="b" t="t" l="l"/>
              <a:pathLst>
                <a:path w="291" h="153" stroke="true" fill="norm" extrusionOk="true">
                  <a:moveTo>
                    <a:pt x="0" y="139"/>
                  </a:moveTo>
                  <a:cubicBezTo>
                    <a:pt x="291" y="0"/>
                    <a:pt x="291" y="0"/>
                    <a:pt x="291" y="0"/>
                  </a:cubicBezTo>
                  <a:cubicBezTo>
                    <a:pt x="289" y="5"/>
                    <a:pt x="287" y="11"/>
                    <a:pt x="286" y="17"/>
                  </a:cubicBezTo>
                  <a:cubicBezTo>
                    <a:pt x="1" y="153"/>
                    <a:pt x="1" y="153"/>
                    <a:pt x="1" y="153"/>
                  </a:cubicBezTo>
                  <a:cubicBezTo>
                    <a:pt x="1" y="148"/>
                    <a:pt x="1" y="143"/>
                    <a:pt x="0" y="139"/>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2" id="102"/>
            <p:cNvSpPr/>
            <p:nvPr/>
          </p:nvSpPr>
          <p:spPr>
            <a:xfrm>
              <a:off x="2079625" y="4019777"/>
              <a:ext cx="34925" cy="42863"/>
            </a:xfrm>
            <a:custGeom>
              <a:avLst/>
              <a:gdLst/>
              <a:ahLst/>
              <a:cxnLst/>
              <a:rect r="r" b="b" t="t" l="l"/>
              <a:pathLst>
                <a:path w="17" h="21" stroke="true" fill="norm" extrusionOk="true">
                  <a:moveTo>
                    <a:pt x="16" y="0"/>
                  </a:moveTo>
                  <a:cubicBezTo>
                    <a:pt x="17" y="4"/>
                    <a:pt x="17" y="9"/>
                    <a:pt x="17" y="14"/>
                  </a:cubicBezTo>
                  <a:cubicBezTo>
                    <a:pt x="1" y="21"/>
                    <a:pt x="1" y="21"/>
                    <a:pt x="1" y="21"/>
                  </a:cubicBezTo>
                  <a:cubicBezTo>
                    <a:pt x="0" y="17"/>
                    <a:pt x="0" y="12"/>
                    <a:pt x="1" y="7"/>
                  </a:cubicBezTo>
                  <a:lnTo>
                    <a:pt x="16"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3" id="103"/>
            <p:cNvSpPr/>
            <p:nvPr/>
          </p:nvSpPr>
          <p:spPr>
            <a:xfrm>
              <a:off x="2066925" y="4216627"/>
              <a:ext cx="50800" cy="217488"/>
            </a:xfrm>
            <a:custGeom>
              <a:avLst/>
              <a:gdLst/>
              <a:ahLst/>
              <a:cxnLst/>
              <a:rect r="r" b="b" t="t" l="l"/>
              <a:pathLst>
                <a:path w="26" h="110" stroke="true" fill="norm" extrusionOk="true">
                  <a:moveTo>
                    <a:pt x="4" y="110"/>
                  </a:moveTo>
                  <a:cubicBezTo>
                    <a:pt x="0" y="76"/>
                    <a:pt x="5" y="42"/>
                    <a:pt x="10" y="7"/>
                  </a:cubicBezTo>
                  <a:cubicBezTo>
                    <a:pt x="11" y="0"/>
                    <a:pt x="23" y="0"/>
                    <a:pt x="24" y="7"/>
                  </a:cubicBezTo>
                  <a:cubicBezTo>
                    <a:pt x="26" y="28"/>
                    <a:pt x="23" y="47"/>
                    <a:pt x="22" y="67"/>
                  </a:cubicBezTo>
                  <a:cubicBezTo>
                    <a:pt x="21" y="79"/>
                    <a:pt x="21" y="91"/>
                    <a:pt x="21" y="103"/>
                  </a:cubicBezTo>
                  <a:lnTo>
                    <a:pt x="4" y="11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4" id="104"/>
            <p:cNvSpPr/>
            <p:nvPr/>
          </p:nvSpPr>
          <p:spPr>
            <a:xfrm>
              <a:off x="2074863" y="4419827"/>
              <a:ext cx="33338" cy="42863"/>
            </a:xfrm>
            <a:custGeom>
              <a:avLst/>
              <a:gdLst/>
              <a:ahLst/>
              <a:cxnLst/>
              <a:rect r="r" b="b" t="t" l="l"/>
              <a:pathLst>
                <a:path w="17" h="21" stroke="true" fill="norm" extrusionOk="true">
                  <a:moveTo>
                    <a:pt x="0" y="7"/>
                  </a:moveTo>
                  <a:cubicBezTo>
                    <a:pt x="17" y="0"/>
                    <a:pt x="17" y="0"/>
                    <a:pt x="17" y="0"/>
                  </a:cubicBezTo>
                  <a:cubicBezTo>
                    <a:pt x="17" y="4"/>
                    <a:pt x="16" y="9"/>
                    <a:pt x="16" y="14"/>
                  </a:cubicBezTo>
                  <a:cubicBezTo>
                    <a:pt x="2" y="21"/>
                    <a:pt x="2" y="21"/>
                    <a:pt x="2" y="21"/>
                  </a:cubicBezTo>
                  <a:cubicBezTo>
                    <a:pt x="1" y="16"/>
                    <a:pt x="0" y="12"/>
                    <a:pt x="0" y="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5" id="105"/>
            <p:cNvSpPr/>
            <p:nvPr/>
          </p:nvSpPr>
          <p:spPr>
            <a:xfrm>
              <a:off x="2082800" y="4048352"/>
              <a:ext cx="31750" cy="38100"/>
            </a:xfrm>
            <a:custGeom>
              <a:avLst/>
              <a:gdLst/>
              <a:ahLst/>
              <a:cxnLst/>
              <a:rect r="r" b="b" t="t" l="l"/>
              <a:pathLst>
                <a:path w="16" h="19" stroke="true" fill="norm" extrusionOk="true">
                  <a:moveTo>
                    <a:pt x="3" y="15"/>
                  </a:moveTo>
                  <a:cubicBezTo>
                    <a:pt x="2" y="13"/>
                    <a:pt x="1" y="10"/>
                    <a:pt x="0" y="7"/>
                  </a:cubicBezTo>
                  <a:cubicBezTo>
                    <a:pt x="16" y="0"/>
                    <a:pt x="16" y="0"/>
                    <a:pt x="16" y="0"/>
                  </a:cubicBezTo>
                  <a:cubicBezTo>
                    <a:pt x="16" y="5"/>
                    <a:pt x="15" y="11"/>
                    <a:pt x="13" y="15"/>
                  </a:cubicBezTo>
                  <a:cubicBezTo>
                    <a:pt x="11" y="19"/>
                    <a:pt x="5" y="19"/>
                    <a:pt x="3" y="1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6" id="106"/>
            <p:cNvSpPr/>
            <p:nvPr/>
          </p:nvSpPr>
          <p:spPr>
            <a:xfrm>
              <a:off x="1935163" y="4483327"/>
              <a:ext cx="46038" cy="42863"/>
            </a:xfrm>
            <a:custGeom>
              <a:avLst/>
              <a:gdLst/>
              <a:ahLst/>
              <a:cxnLst/>
              <a:rect r="r" b="b" t="t" l="l"/>
              <a:pathLst>
                <a:path w="23" h="21" stroke="true" fill="norm" extrusionOk="true">
                  <a:moveTo>
                    <a:pt x="5" y="5"/>
                  </a:moveTo>
                  <a:cubicBezTo>
                    <a:pt x="15" y="0"/>
                    <a:pt x="15" y="0"/>
                    <a:pt x="15" y="0"/>
                  </a:cubicBezTo>
                  <a:cubicBezTo>
                    <a:pt x="16" y="0"/>
                    <a:pt x="17" y="0"/>
                    <a:pt x="18" y="0"/>
                  </a:cubicBezTo>
                  <a:cubicBezTo>
                    <a:pt x="23" y="1"/>
                    <a:pt x="23" y="6"/>
                    <a:pt x="20" y="8"/>
                  </a:cubicBezTo>
                  <a:cubicBezTo>
                    <a:pt x="20" y="9"/>
                    <a:pt x="20" y="11"/>
                    <a:pt x="20" y="12"/>
                  </a:cubicBezTo>
                  <a:cubicBezTo>
                    <a:pt x="0" y="21"/>
                    <a:pt x="0" y="21"/>
                    <a:pt x="0" y="21"/>
                  </a:cubicBezTo>
                  <a:cubicBezTo>
                    <a:pt x="1" y="15"/>
                    <a:pt x="2" y="9"/>
                    <a:pt x="5" y="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7" id="107"/>
            <p:cNvSpPr/>
            <p:nvPr/>
          </p:nvSpPr>
          <p:spPr>
            <a:xfrm>
              <a:off x="1965325" y="4361089"/>
              <a:ext cx="317500" cy="166688"/>
            </a:xfrm>
            <a:custGeom>
              <a:avLst/>
              <a:gdLst/>
              <a:ahLst/>
              <a:cxnLst/>
              <a:rect r="r" b="b" t="t" l="l"/>
              <a:pathLst>
                <a:path w="160" h="84" stroke="true" fill="norm" extrusionOk="true">
                  <a:moveTo>
                    <a:pt x="3" y="62"/>
                  </a:moveTo>
                  <a:cubicBezTo>
                    <a:pt x="2" y="62"/>
                    <a:pt x="1" y="62"/>
                    <a:pt x="0" y="62"/>
                  </a:cubicBezTo>
                  <a:cubicBezTo>
                    <a:pt x="55" y="37"/>
                    <a:pt x="55" y="37"/>
                    <a:pt x="55" y="37"/>
                  </a:cubicBezTo>
                  <a:cubicBezTo>
                    <a:pt x="55" y="42"/>
                    <a:pt x="56" y="46"/>
                    <a:pt x="57" y="51"/>
                  </a:cubicBezTo>
                  <a:cubicBezTo>
                    <a:pt x="71" y="44"/>
                    <a:pt x="71" y="44"/>
                    <a:pt x="71" y="44"/>
                  </a:cubicBezTo>
                  <a:cubicBezTo>
                    <a:pt x="71" y="39"/>
                    <a:pt x="72" y="34"/>
                    <a:pt x="72" y="30"/>
                  </a:cubicBezTo>
                  <a:cubicBezTo>
                    <a:pt x="136" y="0"/>
                    <a:pt x="136" y="0"/>
                    <a:pt x="136" y="0"/>
                  </a:cubicBezTo>
                  <a:cubicBezTo>
                    <a:pt x="136" y="5"/>
                    <a:pt x="137" y="9"/>
                    <a:pt x="138" y="13"/>
                  </a:cubicBezTo>
                  <a:cubicBezTo>
                    <a:pt x="152" y="7"/>
                    <a:pt x="152" y="7"/>
                    <a:pt x="152" y="7"/>
                  </a:cubicBezTo>
                  <a:cubicBezTo>
                    <a:pt x="160" y="18"/>
                    <a:pt x="160" y="18"/>
                    <a:pt x="160" y="18"/>
                  </a:cubicBezTo>
                  <a:cubicBezTo>
                    <a:pt x="13" y="84"/>
                    <a:pt x="13" y="84"/>
                    <a:pt x="13" y="84"/>
                  </a:cubicBezTo>
                  <a:cubicBezTo>
                    <a:pt x="5" y="74"/>
                    <a:pt x="5" y="74"/>
                    <a:pt x="5" y="74"/>
                  </a:cubicBezTo>
                  <a:cubicBezTo>
                    <a:pt x="5" y="73"/>
                    <a:pt x="5" y="71"/>
                    <a:pt x="5" y="70"/>
                  </a:cubicBezTo>
                  <a:cubicBezTo>
                    <a:pt x="8" y="68"/>
                    <a:pt x="8" y="63"/>
                    <a:pt x="3" y="6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8" id="108"/>
            <p:cNvSpPr/>
            <p:nvPr/>
          </p:nvSpPr>
          <p:spPr>
            <a:xfrm>
              <a:off x="1944688" y="4481739"/>
              <a:ext cx="20638" cy="12700"/>
            </a:xfrm>
            <a:custGeom>
              <a:avLst/>
              <a:gdLst/>
              <a:ahLst/>
              <a:cxnLst/>
              <a:rect r="r" b="b" t="t" l="l"/>
              <a:pathLst>
                <a:path w="10" h="6" stroke="true" fill="norm" extrusionOk="true">
                  <a:moveTo>
                    <a:pt x="10" y="1"/>
                  </a:moveTo>
                  <a:cubicBezTo>
                    <a:pt x="0" y="6"/>
                    <a:pt x="0" y="6"/>
                    <a:pt x="0" y="6"/>
                  </a:cubicBezTo>
                  <a:cubicBezTo>
                    <a:pt x="0" y="5"/>
                    <a:pt x="1" y="4"/>
                    <a:pt x="1" y="3"/>
                  </a:cubicBezTo>
                  <a:cubicBezTo>
                    <a:pt x="3" y="1"/>
                    <a:pt x="7" y="0"/>
                    <a:pt x="10" y="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9" id="109"/>
            <p:cNvSpPr/>
            <p:nvPr/>
          </p:nvSpPr>
          <p:spPr>
            <a:xfrm>
              <a:off x="1941513" y="4095977"/>
              <a:ext cx="11113" cy="6350"/>
            </a:xfrm>
            <a:custGeom>
              <a:avLst/>
              <a:gdLst/>
              <a:ahLst/>
              <a:cxnLst/>
              <a:rect r="r" b="b" t="t" l="l"/>
              <a:pathLst>
                <a:path w="6" h="3" stroke="true" fill="norm" extrusionOk="true">
                  <a:moveTo>
                    <a:pt x="6" y="0"/>
                  </a:moveTo>
                  <a:cubicBezTo>
                    <a:pt x="6" y="0"/>
                    <a:pt x="6" y="0"/>
                    <a:pt x="6" y="0"/>
                  </a:cubicBezTo>
                  <a:cubicBezTo>
                    <a:pt x="5" y="2"/>
                    <a:pt x="2" y="3"/>
                    <a:pt x="0" y="3"/>
                  </a:cubicBezTo>
                  <a:lnTo>
                    <a:pt x="6"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0" id="110"/>
            <p:cNvSpPr/>
            <p:nvPr/>
          </p:nvSpPr>
          <p:spPr>
            <a:xfrm>
              <a:off x="1868488" y="4199164"/>
              <a:ext cx="47625" cy="112713"/>
            </a:xfrm>
            <a:custGeom>
              <a:avLst/>
              <a:gdLst/>
              <a:ahLst/>
              <a:cxnLst/>
              <a:rect r="r" b="b" t="t" l="l"/>
              <a:pathLst>
                <a:path w="24" h="57" stroke="true" fill="norm" extrusionOk="true">
                  <a:moveTo>
                    <a:pt x="4" y="53"/>
                  </a:moveTo>
                  <a:cubicBezTo>
                    <a:pt x="0" y="47"/>
                    <a:pt x="1" y="41"/>
                    <a:pt x="3" y="35"/>
                  </a:cubicBezTo>
                  <a:cubicBezTo>
                    <a:pt x="4" y="26"/>
                    <a:pt x="4" y="17"/>
                    <a:pt x="5" y="8"/>
                  </a:cubicBezTo>
                  <a:cubicBezTo>
                    <a:pt x="6" y="0"/>
                    <a:pt x="20" y="0"/>
                    <a:pt x="21" y="8"/>
                  </a:cubicBezTo>
                  <a:cubicBezTo>
                    <a:pt x="24" y="24"/>
                    <a:pt x="22" y="38"/>
                    <a:pt x="15" y="52"/>
                  </a:cubicBezTo>
                  <a:cubicBezTo>
                    <a:pt x="13" y="55"/>
                    <a:pt x="7" y="57"/>
                    <a:pt x="4" y="5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1" id="111"/>
            <p:cNvSpPr/>
            <p:nvPr/>
          </p:nvSpPr>
          <p:spPr>
            <a:xfrm>
              <a:off x="1847850" y="4362677"/>
              <a:ext cx="44450" cy="84138"/>
            </a:xfrm>
            <a:custGeom>
              <a:avLst/>
              <a:gdLst/>
              <a:ahLst/>
              <a:cxnLst/>
              <a:rect r="r" b="b" t="t" l="l"/>
              <a:pathLst>
                <a:path w="22" h="42" stroke="true" fill="norm" extrusionOk="true">
                  <a:moveTo>
                    <a:pt x="8" y="40"/>
                  </a:moveTo>
                  <a:cubicBezTo>
                    <a:pt x="0" y="31"/>
                    <a:pt x="4" y="16"/>
                    <a:pt x="5" y="5"/>
                  </a:cubicBezTo>
                  <a:cubicBezTo>
                    <a:pt x="6" y="0"/>
                    <a:pt x="17" y="0"/>
                    <a:pt x="17" y="5"/>
                  </a:cubicBezTo>
                  <a:cubicBezTo>
                    <a:pt x="18" y="16"/>
                    <a:pt x="22" y="31"/>
                    <a:pt x="15" y="40"/>
                  </a:cubicBezTo>
                  <a:cubicBezTo>
                    <a:pt x="13" y="42"/>
                    <a:pt x="9" y="42"/>
                    <a:pt x="8" y="4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2" id="112"/>
            <p:cNvSpPr/>
            <p:nvPr/>
          </p:nvSpPr>
          <p:spPr>
            <a:xfrm>
              <a:off x="1774825" y="2746602"/>
              <a:ext cx="2984500" cy="1433513"/>
            </a:xfrm>
            <a:custGeom>
              <a:avLst/>
              <a:gdLst/>
              <a:ahLst/>
              <a:cxnLst/>
              <a:rect r="r" b="b" t="t" l="l"/>
              <a:pathLst>
                <a:path w="1505" h="724" stroke="true" fill="norm" extrusionOk="true">
                  <a:moveTo>
                    <a:pt x="16" y="702"/>
                  </a:moveTo>
                  <a:cubicBezTo>
                    <a:pt x="1488" y="0"/>
                    <a:pt x="1488" y="0"/>
                    <a:pt x="1488" y="0"/>
                  </a:cubicBezTo>
                  <a:cubicBezTo>
                    <a:pt x="1505" y="6"/>
                    <a:pt x="1505" y="6"/>
                    <a:pt x="1505" y="6"/>
                  </a:cubicBezTo>
                  <a:cubicBezTo>
                    <a:pt x="1479" y="18"/>
                    <a:pt x="1479" y="18"/>
                    <a:pt x="1479" y="18"/>
                  </a:cubicBezTo>
                  <a:cubicBezTo>
                    <a:pt x="1469" y="23"/>
                    <a:pt x="1469" y="23"/>
                    <a:pt x="1469" y="23"/>
                  </a:cubicBezTo>
                  <a:cubicBezTo>
                    <a:pt x="1358" y="76"/>
                    <a:pt x="1358" y="76"/>
                    <a:pt x="1358" y="76"/>
                  </a:cubicBezTo>
                  <a:cubicBezTo>
                    <a:pt x="1343" y="83"/>
                    <a:pt x="1343" y="83"/>
                    <a:pt x="1343" y="83"/>
                  </a:cubicBezTo>
                  <a:cubicBezTo>
                    <a:pt x="1276" y="115"/>
                    <a:pt x="1276" y="115"/>
                    <a:pt x="1276" y="115"/>
                  </a:cubicBezTo>
                  <a:cubicBezTo>
                    <a:pt x="1262" y="122"/>
                    <a:pt x="1262" y="122"/>
                    <a:pt x="1262" y="122"/>
                  </a:cubicBezTo>
                  <a:cubicBezTo>
                    <a:pt x="1210" y="147"/>
                    <a:pt x="1210" y="147"/>
                    <a:pt x="1210" y="147"/>
                  </a:cubicBezTo>
                  <a:cubicBezTo>
                    <a:pt x="1190" y="156"/>
                    <a:pt x="1190" y="156"/>
                    <a:pt x="1190" y="156"/>
                  </a:cubicBezTo>
                  <a:cubicBezTo>
                    <a:pt x="1115" y="192"/>
                    <a:pt x="1115" y="192"/>
                    <a:pt x="1115" y="192"/>
                  </a:cubicBezTo>
                  <a:cubicBezTo>
                    <a:pt x="1101" y="199"/>
                    <a:pt x="1101" y="199"/>
                    <a:pt x="1101" y="199"/>
                  </a:cubicBezTo>
                  <a:cubicBezTo>
                    <a:pt x="1026" y="235"/>
                    <a:pt x="1026" y="235"/>
                    <a:pt x="1026" y="235"/>
                  </a:cubicBezTo>
                  <a:cubicBezTo>
                    <a:pt x="1010" y="242"/>
                    <a:pt x="1010" y="242"/>
                    <a:pt x="1010" y="242"/>
                  </a:cubicBezTo>
                  <a:cubicBezTo>
                    <a:pt x="945" y="273"/>
                    <a:pt x="945" y="273"/>
                    <a:pt x="945" y="273"/>
                  </a:cubicBezTo>
                  <a:cubicBezTo>
                    <a:pt x="945" y="273"/>
                    <a:pt x="945" y="273"/>
                    <a:pt x="945" y="273"/>
                  </a:cubicBezTo>
                  <a:cubicBezTo>
                    <a:pt x="918" y="286"/>
                    <a:pt x="918" y="286"/>
                    <a:pt x="918" y="286"/>
                  </a:cubicBezTo>
                  <a:cubicBezTo>
                    <a:pt x="859" y="314"/>
                    <a:pt x="859" y="314"/>
                    <a:pt x="859" y="314"/>
                  </a:cubicBezTo>
                  <a:cubicBezTo>
                    <a:pt x="856" y="315"/>
                    <a:pt x="856" y="315"/>
                    <a:pt x="856" y="315"/>
                  </a:cubicBezTo>
                  <a:cubicBezTo>
                    <a:pt x="819" y="333"/>
                    <a:pt x="819" y="333"/>
                    <a:pt x="819" y="333"/>
                  </a:cubicBezTo>
                  <a:cubicBezTo>
                    <a:pt x="765" y="359"/>
                    <a:pt x="765" y="359"/>
                    <a:pt x="765" y="359"/>
                  </a:cubicBezTo>
                  <a:cubicBezTo>
                    <a:pt x="741" y="370"/>
                    <a:pt x="741" y="370"/>
                    <a:pt x="741" y="370"/>
                  </a:cubicBezTo>
                  <a:cubicBezTo>
                    <a:pt x="634" y="421"/>
                    <a:pt x="634" y="421"/>
                    <a:pt x="634" y="421"/>
                  </a:cubicBezTo>
                  <a:cubicBezTo>
                    <a:pt x="633" y="422"/>
                    <a:pt x="633" y="422"/>
                    <a:pt x="633" y="422"/>
                  </a:cubicBezTo>
                  <a:cubicBezTo>
                    <a:pt x="467" y="501"/>
                    <a:pt x="467" y="501"/>
                    <a:pt x="467" y="501"/>
                  </a:cubicBezTo>
                  <a:cubicBezTo>
                    <a:pt x="461" y="504"/>
                    <a:pt x="461" y="504"/>
                    <a:pt x="461" y="504"/>
                  </a:cubicBezTo>
                  <a:cubicBezTo>
                    <a:pt x="170" y="643"/>
                    <a:pt x="170" y="643"/>
                    <a:pt x="170" y="643"/>
                  </a:cubicBezTo>
                  <a:cubicBezTo>
                    <a:pt x="155" y="650"/>
                    <a:pt x="155" y="650"/>
                    <a:pt x="155" y="650"/>
                  </a:cubicBezTo>
                  <a:cubicBezTo>
                    <a:pt x="90" y="681"/>
                    <a:pt x="90" y="681"/>
                    <a:pt x="90" y="681"/>
                  </a:cubicBezTo>
                  <a:cubicBezTo>
                    <a:pt x="84" y="684"/>
                    <a:pt x="84" y="684"/>
                    <a:pt x="84" y="684"/>
                  </a:cubicBezTo>
                  <a:cubicBezTo>
                    <a:pt x="0" y="724"/>
                    <a:pt x="0" y="724"/>
                    <a:pt x="0" y="724"/>
                  </a:cubicBezTo>
                  <a:cubicBezTo>
                    <a:pt x="0" y="679"/>
                    <a:pt x="0" y="679"/>
                    <a:pt x="0" y="679"/>
                  </a:cubicBezTo>
                  <a:cubicBezTo>
                    <a:pt x="0" y="601"/>
                    <a:pt x="0" y="601"/>
                    <a:pt x="0" y="601"/>
                  </a:cubicBezTo>
                  <a:cubicBezTo>
                    <a:pt x="0" y="553"/>
                    <a:pt x="0" y="553"/>
                    <a:pt x="0" y="553"/>
                  </a:cubicBezTo>
                  <a:cubicBezTo>
                    <a:pt x="0" y="491"/>
                    <a:pt x="0" y="491"/>
                    <a:pt x="0" y="491"/>
                  </a:cubicBezTo>
                  <a:cubicBezTo>
                    <a:pt x="3" y="491"/>
                    <a:pt x="5" y="491"/>
                    <a:pt x="8" y="489"/>
                  </a:cubicBezTo>
                  <a:cubicBezTo>
                    <a:pt x="16" y="486"/>
                    <a:pt x="16" y="486"/>
                    <a:pt x="16" y="486"/>
                  </a:cubicBezTo>
                  <a:lnTo>
                    <a:pt x="16" y="702"/>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3" id="113"/>
            <p:cNvSpPr/>
            <p:nvPr/>
          </p:nvSpPr>
          <p:spPr>
            <a:xfrm>
              <a:off x="1774825" y="3681639"/>
              <a:ext cx="31750" cy="38100"/>
            </a:xfrm>
            <a:custGeom>
              <a:avLst/>
              <a:gdLst/>
              <a:ahLst/>
              <a:cxnLst/>
              <a:rect r="r" b="b" t="t" l="l"/>
              <a:pathLst>
                <a:path w="16" h="19" stroke="true" fill="norm" extrusionOk="true">
                  <a:moveTo>
                    <a:pt x="8" y="17"/>
                  </a:moveTo>
                  <a:cubicBezTo>
                    <a:pt x="5" y="19"/>
                    <a:pt x="3" y="19"/>
                    <a:pt x="0" y="19"/>
                  </a:cubicBezTo>
                  <a:cubicBezTo>
                    <a:pt x="0" y="7"/>
                    <a:pt x="0" y="7"/>
                    <a:pt x="0" y="7"/>
                  </a:cubicBezTo>
                  <a:cubicBezTo>
                    <a:pt x="16" y="0"/>
                    <a:pt x="16" y="0"/>
                    <a:pt x="16" y="0"/>
                  </a:cubicBezTo>
                  <a:cubicBezTo>
                    <a:pt x="16" y="14"/>
                    <a:pt x="16" y="14"/>
                    <a:pt x="16" y="14"/>
                  </a:cubicBezTo>
                  <a:lnTo>
                    <a:pt x="8" y="17"/>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4" id="114"/>
            <p:cNvSpPr/>
            <p:nvPr/>
          </p:nvSpPr>
          <p:spPr>
            <a:xfrm>
              <a:off x="1774825" y="3651477"/>
              <a:ext cx="31750" cy="44450"/>
            </a:xfrm>
            <a:custGeom>
              <a:avLst/>
              <a:gdLst/>
              <a:ahLst/>
              <a:cxnLst/>
              <a:rect r="r" b="b" t="t" l="l"/>
              <a:pathLst>
                <a:path w="20" h="28" stroke="true" fill="norm" extrusionOk="true">
                  <a:moveTo>
                    <a:pt x="20" y="0"/>
                  </a:moveTo>
                  <a:lnTo>
                    <a:pt x="20" y="19"/>
                  </a:lnTo>
                  <a:lnTo>
                    <a:pt x="0" y="28"/>
                  </a:lnTo>
                  <a:lnTo>
                    <a:pt x="0" y="10"/>
                  </a:lnTo>
                  <a:lnTo>
                    <a:pt x="2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5" id="115"/>
            <p:cNvSpPr/>
            <p:nvPr/>
          </p:nvSpPr>
          <p:spPr>
            <a:xfrm>
              <a:off x="1743075" y="2502127"/>
              <a:ext cx="63500" cy="36513"/>
            </a:xfrm>
            <a:custGeom>
              <a:avLst/>
              <a:gdLst/>
              <a:ahLst/>
              <a:cxnLst/>
              <a:rect r="r" b="b" t="t" l="l"/>
              <a:pathLst>
                <a:path w="32" h="18" stroke="true" fill="norm" extrusionOk="true">
                  <a:moveTo>
                    <a:pt x="32" y="13"/>
                  </a:moveTo>
                  <a:cubicBezTo>
                    <a:pt x="32" y="18"/>
                    <a:pt x="32" y="18"/>
                    <a:pt x="32" y="18"/>
                  </a:cubicBezTo>
                  <a:cubicBezTo>
                    <a:pt x="16" y="13"/>
                    <a:pt x="16" y="13"/>
                    <a:pt x="16" y="13"/>
                  </a:cubicBezTo>
                  <a:cubicBezTo>
                    <a:pt x="2" y="9"/>
                    <a:pt x="2" y="9"/>
                    <a:pt x="2" y="9"/>
                  </a:cubicBezTo>
                  <a:cubicBezTo>
                    <a:pt x="2" y="9"/>
                    <a:pt x="2" y="9"/>
                    <a:pt x="2" y="9"/>
                  </a:cubicBezTo>
                  <a:cubicBezTo>
                    <a:pt x="0" y="8"/>
                    <a:pt x="0" y="8"/>
                    <a:pt x="0" y="8"/>
                  </a:cubicBezTo>
                  <a:cubicBezTo>
                    <a:pt x="3" y="4"/>
                    <a:pt x="9" y="0"/>
                    <a:pt x="16" y="0"/>
                  </a:cubicBezTo>
                  <a:cubicBezTo>
                    <a:pt x="18" y="0"/>
                    <a:pt x="20" y="1"/>
                    <a:pt x="22" y="1"/>
                  </a:cubicBezTo>
                  <a:cubicBezTo>
                    <a:pt x="22" y="1"/>
                    <a:pt x="22" y="1"/>
                    <a:pt x="22" y="1"/>
                  </a:cubicBezTo>
                  <a:cubicBezTo>
                    <a:pt x="28" y="3"/>
                    <a:pt x="32" y="8"/>
                    <a:pt x="32" y="1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6" id="116"/>
            <p:cNvSpPr/>
            <p:nvPr/>
          </p:nvSpPr>
          <p:spPr>
            <a:xfrm>
              <a:off x="1754188" y="3937227"/>
              <a:ext cx="20638" cy="153988"/>
            </a:xfrm>
            <a:custGeom>
              <a:avLst/>
              <a:gdLst/>
              <a:ahLst/>
              <a:cxnLst/>
              <a:rect r="r" b="b" t="t" l="l"/>
              <a:pathLst>
                <a:path w="10" h="78" stroke="true" fill="norm" extrusionOk="true">
                  <a:moveTo>
                    <a:pt x="10" y="0"/>
                  </a:moveTo>
                  <a:cubicBezTo>
                    <a:pt x="10" y="78"/>
                    <a:pt x="10" y="78"/>
                    <a:pt x="10" y="78"/>
                  </a:cubicBezTo>
                  <a:cubicBezTo>
                    <a:pt x="9" y="77"/>
                    <a:pt x="9" y="77"/>
                    <a:pt x="9" y="77"/>
                  </a:cubicBezTo>
                  <a:cubicBezTo>
                    <a:pt x="1" y="54"/>
                    <a:pt x="0" y="25"/>
                    <a:pt x="7" y="2"/>
                  </a:cubicBezTo>
                  <a:cubicBezTo>
                    <a:pt x="8" y="1"/>
                    <a:pt x="9" y="0"/>
                    <a:pt x="10"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7" id="117"/>
            <p:cNvSpPr/>
            <p:nvPr/>
          </p:nvSpPr>
          <p:spPr>
            <a:xfrm>
              <a:off x="1760538" y="3716564"/>
              <a:ext cx="14288" cy="125413"/>
            </a:xfrm>
            <a:custGeom>
              <a:avLst/>
              <a:gdLst/>
              <a:ahLst/>
              <a:cxnLst/>
              <a:rect r="r" b="b" t="t" l="l"/>
              <a:pathLst>
                <a:path w="7" h="63" stroke="true" fill="norm" extrusionOk="true">
                  <a:moveTo>
                    <a:pt x="7" y="1"/>
                  </a:moveTo>
                  <a:cubicBezTo>
                    <a:pt x="7" y="63"/>
                    <a:pt x="7" y="63"/>
                    <a:pt x="7" y="63"/>
                  </a:cubicBezTo>
                  <a:cubicBezTo>
                    <a:pt x="2" y="42"/>
                    <a:pt x="0" y="21"/>
                    <a:pt x="1" y="0"/>
                  </a:cubicBezTo>
                  <a:cubicBezTo>
                    <a:pt x="3" y="1"/>
                    <a:pt x="5" y="1"/>
                    <a:pt x="7" y="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8" id="118"/>
            <p:cNvSpPr/>
            <p:nvPr/>
          </p:nvSpPr>
          <p:spPr>
            <a:xfrm>
              <a:off x="1766888" y="3654652"/>
              <a:ext cx="7938" cy="15875"/>
            </a:xfrm>
            <a:custGeom>
              <a:avLst/>
              <a:gdLst/>
              <a:ahLst/>
              <a:cxnLst/>
              <a:rect r="r" b="b" t="t" l="l"/>
              <a:pathLst>
                <a:path w="4" h="8" stroke="true" fill="norm" extrusionOk="true">
                  <a:moveTo>
                    <a:pt x="4" y="0"/>
                  </a:moveTo>
                  <a:cubicBezTo>
                    <a:pt x="4" y="7"/>
                    <a:pt x="4" y="7"/>
                    <a:pt x="4" y="7"/>
                  </a:cubicBezTo>
                  <a:cubicBezTo>
                    <a:pt x="0" y="8"/>
                    <a:pt x="0" y="8"/>
                    <a:pt x="0" y="8"/>
                  </a:cubicBezTo>
                  <a:cubicBezTo>
                    <a:pt x="0" y="7"/>
                    <a:pt x="1" y="5"/>
                    <a:pt x="1" y="3"/>
                  </a:cubicBezTo>
                  <a:cubicBezTo>
                    <a:pt x="1" y="1"/>
                    <a:pt x="2" y="0"/>
                    <a:pt x="4"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9" id="119"/>
            <p:cNvSpPr/>
            <p:nvPr/>
          </p:nvSpPr>
          <p:spPr>
            <a:xfrm>
              <a:off x="1746250" y="3400652"/>
              <a:ext cx="28575" cy="112713"/>
            </a:xfrm>
            <a:custGeom>
              <a:avLst/>
              <a:gdLst/>
              <a:ahLst/>
              <a:cxnLst/>
              <a:rect r="r" b="b" t="t" l="l"/>
              <a:pathLst>
                <a:path w="14" h="57" stroke="true" fill="norm" extrusionOk="true">
                  <a:moveTo>
                    <a:pt x="2" y="43"/>
                  </a:moveTo>
                  <a:cubicBezTo>
                    <a:pt x="0" y="39"/>
                    <a:pt x="1" y="35"/>
                    <a:pt x="1" y="31"/>
                  </a:cubicBezTo>
                  <a:cubicBezTo>
                    <a:pt x="2" y="22"/>
                    <a:pt x="0" y="13"/>
                    <a:pt x="4" y="4"/>
                  </a:cubicBezTo>
                  <a:cubicBezTo>
                    <a:pt x="5" y="1"/>
                    <a:pt x="9" y="0"/>
                    <a:pt x="13" y="1"/>
                  </a:cubicBezTo>
                  <a:cubicBezTo>
                    <a:pt x="14" y="1"/>
                    <a:pt x="14" y="1"/>
                    <a:pt x="14" y="1"/>
                  </a:cubicBezTo>
                  <a:cubicBezTo>
                    <a:pt x="14" y="57"/>
                    <a:pt x="14" y="57"/>
                    <a:pt x="14" y="57"/>
                  </a:cubicBezTo>
                  <a:cubicBezTo>
                    <a:pt x="12" y="57"/>
                    <a:pt x="10" y="56"/>
                    <a:pt x="10" y="55"/>
                  </a:cubicBezTo>
                  <a:cubicBezTo>
                    <a:pt x="8" y="51"/>
                    <a:pt x="3" y="48"/>
                    <a:pt x="2" y="4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0" id="120"/>
            <p:cNvSpPr/>
            <p:nvPr/>
          </p:nvSpPr>
          <p:spPr>
            <a:xfrm>
              <a:off x="1746250" y="2521177"/>
              <a:ext cx="60325" cy="42863"/>
            </a:xfrm>
            <a:custGeom>
              <a:avLst/>
              <a:gdLst/>
              <a:ahLst/>
              <a:cxnLst/>
              <a:rect r="r" b="b" t="t" l="l"/>
              <a:pathLst>
                <a:path w="30" h="22" stroke="true" fill="norm" extrusionOk="true">
                  <a:moveTo>
                    <a:pt x="4" y="11"/>
                  </a:moveTo>
                  <a:cubicBezTo>
                    <a:pt x="4" y="10"/>
                    <a:pt x="2" y="5"/>
                    <a:pt x="0" y="0"/>
                  </a:cubicBezTo>
                  <a:cubicBezTo>
                    <a:pt x="14" y="4"/>
                    <a:pt x="14" y="4"/>
                    <a:pt x="14" y="4"/>
                  </a:cubicBezTo>
                  <a:cubicBezTo>
                    <a:pt x="30" y="9"/>
                    <a:pt x="30" y="9"/>
                    <a:pt x="30" y="9"/>
                  </a:cubicBezTo>
                  <a:cubicBezTo>
                    <a:pt x="30" y="22"/>
                    <a:pt x="30" y="22"/>
                    <a:pt x="30" y="22"/>
                  </a:cubicBezTo>
                  <a:cubicBezTo>
                    <a:pt x="4" y="14"/>
                    <a:pt x="4" y="14"/>
                    <a:pt x="4" y="14"/>
                  </a:cubicBezTo>
                  <a:cubicBezTo>
                    <a:pt x="4" y="13"/>
                    <a:pt x="4" y="12"/>
                    <a:pt x="4" y="1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1" id="121"/>
            <p:cNvSpPr/>
            <p:nvPr/>
          </p:nvSpPr>
          <p:spPr>
            <a:xfrm>
              <a:off x="1762125" y="3667352"/>
              <a:ext cx="12700" cy="52388"/>
            </a:xfrm>
            <a:custGeom>
              <a:avLst/>
              <a:gdLst/>
              <a:ahLst/>
              <a:cxnLst/>
              <a:rect r="r" b="b" t="t" l="l"/>
              <a:pathLst>
                <a:path w="6" h="26" stroke="true" fill="norm" extrusionOk="true">
                  <a:moveTo>
                    <a:pt x="0" y="25"/>
                  </a:moveTo>
                  <a:cubicBezTo>
                    <a:pt x="0" y="17"/>
                    <a:pt x="1" y="9"/>
                    <a:pt x="2" y="1"/>
                  </a:cubicBezTo>
                  <a:cubicBezTo>
                    <a:pt x="6" y="0"/>
                    <a:pt x="6" y="0"/>
                    <a:pt x="6" y="0"/>
                  </a:cubicBezTo>
                  <a:cubicBezTo>
                    <a:pt x="6" y="14"/>
                    <a:pt x="6" y="14"/>
                    <a:pt x="6" y="14"/>
                  </a:cubicBezTo>
                  <a:cubicBezTo>
                    <a:pt x="6" y="26"/>
                    <a:pt x="6" y="26"/>
                    <a:pt x="6" y="26"/>
                  </a:cubicBezTo>
                  <a:cubicBezTo>
                    <a:pt x="4" y="26"/>
                    <a:pt x="2" y="26"/>
                    <a:pt x="0" y="2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2" id="122"/>
            <p:cNvSpPr/>
            <p:nvPr/>
          </p:nvSpPr>
          <p:spPr>
            <a:xfrm>
              <a:off x="1741488" y="3695927"/>
              <a:ext cx="341313" cy="511175"/>
            </a:xfrm>
            <a:custGeom>
              <a:avLst/>
              <a:gdLst/>
              <a:ahLst/>
              <a:cxnLst/>
              <a:rect r="r" b="b" t="t" l="l"/>
              <a:pathLst>
                <a:path w="172" h="258" stroke="true" fill="norm" extrusionOk="true">
                  <a:moveTo>
                    <a:pt x="0" y="245"/>
                  </a:moveTo>
                  <a:cubicBezTo>
                    <a:pt x="0" y="0"/>
                    <a:pt x="0" y="0"/>
                    <a:pt x="0" y="0"/>
                  </a:cubicBezTo>
                  <a:cubicBezTo>
                    <a:pt x="0" y="2"/>
                    <a:pt x="1" y="4"/>
                    <a:pt x="3" y="6"/>
                  </a:cubicBezTo>
                  <a:cubicBezTo>
                    <a:pt x="5" y="9"/>
                    <a:pt x="7" y="10"/>
                    <a:pt x="11" y="11"/>
                  </a:cubicBezTo>
                  <a:cubicBezTo>
                    <a:pt x="10" y="32"/>
                    <a:pt x="12" y="53"/>
                    <a:pt x="17" y="74"/>
                  </a:cubicBezTo>
                  <a:cubicBezTo>
                    <a:pt x="17" y="122"/>
                    <a:pt x="17" y="122"/>
                    <a:pt x="17" y="122"/>
                  </a:cubicBezTo>
                  <a:cubicBezTo>
                    <a:pt x="16" y="122"/>
                    <a:pt x="15" y="123"/>
                    <a:pt x="14" y="124"/>
                  </a:cubicBezTo>
                  <a:cubicBezTo>
                    <a:pt x="7" y="147"/>
                    <a:pt x="8" y="176"/>
                    <a:pt x="16" y="199"/>
                  </a:cubicBezTo>
                  <a:cubicBezTo>
                    <a:pt x="17" y="200"/>
                    <a:pt x="17" y="200"/>
                    <a:pt x="17" y="200"/>
                  </a:cubicBezTo>
                  <a:cubicBezTo>
                    <a:pt x="17" y="245"/>
                    <a:pt x="17" y="245"/>
                    <a:pt x="17" y="245"/>
                  </a:cubicBezTo>
                  <a:cubicBezTo>
                    <a:pt x="101" y="205"/>
                    <a:pt x="101" y="205"/>
                    <a:pt x="101" y="205"/>
                  </a:cubicBezTo>
                  <a:cubicBezTo>
                    <a:pt x="103" y="205"/>
                    <a:pt x="106" y="204"/>
                    <a:pt x="107" y="202"/>
                  </a:cubicBezTo>
                  <a:cubicBezTo>
                    <a:pt x="107" y="202"/>
                    <a:pt x="107" y="202"/>
                    <a:pt x="107" y="202"/>
                  </a:cubicBezTo>
                  <a:cubicBezTo>
                    <a:pt x="172" y="171"/>
                    <a:pt x="172" y="171"/>
                    <a:pt x="172" y="171"/>
                  </a:cubicBezTo>
                  <a:cubicBezTo>
                    <a:pt x="171" y="176"/>
                    <a:pt x="171" y="181"/>
                    <a:pt x="172" y="185"/>
                  </a:cubicBezTo>
                  <a:cubicBezTo>
                    <a:pt x="26" y="255"/>
                    <a:pt x="26" y="255"/>
                    <a:pt x="26" y="255"/>
                  </a:cubicBezTo>
                  <a:cubicBezTo>
                    <a:pt x="20" y="258"/>
                    <a:pt x="14" y="258"/>
                    <a:pt x="9" y="256"/>
                  </a:cubicBezTo>
                  <a:cubicBezTo>
                    <a:pt x="4" y="254"/>
                    <a:pt x="0" y="249"/>
                    <a:pt x="0" y="24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3" id="123"/>
            <p:cNvSpPr/>
            <p:nvPr/>
          </p:nvSpPr>
          <p:spPr>
            <a:xfrm>
              <a:off x="1741488" y="3670527"/>
              <a:ext cx="25400" cy="46038"/>
            </a:xfrm>
            <a:custGeom>
              <a:avLst/>
              <a:gdLst/>
              <a:ahLst/>
              <a:cxnLst/>
              <a:rect r="r" b="b" t="t" l="l"/>
              <a:pathLst>
                <a:path w="13" h="24" stroke="true" fill="norm" extrusionOk="true">
                  <a:moveTo>
                    <a:pt x="0" y="13"/>
                  </a:moveTo>
                  <a:cubicBezTo>
                    <a:pt x="0" y="9"/>
                    <a:pt x="3" y="5"/>
                    <a:pt x="8" y="3"/>
                  </a:cubicBezTo>
                  <a:cubicBezTo>
                    <a:pt x="13" y="0"/>
                    <a:pt x="13" y="0"/>
                    <a:pt x="13" y="0"/>
                  </a:cubicBezTo>
                  <a:cubicBezTo>
                    <a:pt x="12" y="8"/>
                    <a:pt x="11" y="16"/>
                    <a:pt x="11" y="24"/>
                  </a:cubicBezTo>
                  <a:cubicBezTo>
                    <a:pt x="7" y="23"/>
                    <a:pt x="5" y="22"/>
                    <a:pt x="3" y="19"/>
                  </a:cubicBezTo>
                  <a:cubicBezTo>
                    <a:pt x="1" y="17"/>
                    <a:pt x="0" y="15"/>
                    <a:pt x="0" y="1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4" id="124"/>
            <p:cNvSpPr/>
            <p:nvPr/>
          </p:nvSpPr>
          <p:spPr>
            <a:xfrm>
              <a:off x="1720850" y="4267427"/>
              <a:ext cx="63500" cy="258763"/>
            </a:xfrm>
            <a:custGeom>
              <a:avLst/>
              <a:gdLst/>
              <a:ahLst/>
              <a:cxnLst/>
              <a:rect r="r" b="b" t="t" l="l"/>
              <a:pathLst>
                <a:path w="32" h="130" stroke="true" fill="norm" extrusionOk="true">
                  <a:moveTo>
                    <a:pt x="3" y="57"/>
                  </a:moveTo>
                  <a:cubicBezTo>
                    <a:pt x="0" y="40"/>
                    <a:pt x="0" y="24"/>
                    <a:pt x="3" y="7"/>
                  </a:cubicBezTo>
                  <a:cubicBezTo>
                    <a:pt x="5" y="0"/>
                    <a:pt x="17" y="3"/>
                    <a:pt x="18" y="8"/>
                  </a:cubicBezTo>
                  <a:cubicBezTo>
                    <a:pt x="24" y="46"/>
                    <a:pt x="32" y="88"/>
                    <a:pt x="21" y="125"/>
                  </a:cubicBezTo>
                  <a:cubicBezTo>
                    <a:pt x="19" y="130"/>
                    <a:pt x="10" y="130"/>
                    <a:pt x="9" y="125"/>
                  </a:cubicBezTo>
                  <a:cubicBezTo>
                    <a:pt x="3" y="103"/>
                    <a:pt x="7" y="80"/>
                    <a:pt x="3" y="5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5" id="125"/>
            <p:cNvSpPr/>
            <p:nvPr/>
          </p:nvSpPr>
          <p:spPr>
            <a:xfrm>
              <a:off x="1741488" y="2518002"/>
              <a:ext cx="12700" cy="30163"/>
            </a:xfrm>
            <a:custGeom>
              <a:avLst/>
              <a:gdLst/>
              <a:ahLst/>
              <a:cxnLst/>
              <a:rect r="r" b="b" t="t" l="l"/>
              <a:pathLst>
                <a:path w="7" h="15" stroke="true" fill="norm" extrusionOk="true">
                  <a:moveTo>
                    <a:pt x="0" y="13"/>
                  </a:moveTo>
                  <a:cubicBezTo>
                    <a:pt x="0" y="5"/>
                    <a:pt x="0" y="5"/>
                    <a:pt x="0" y="5"/>
                  </a:cubicBezTo>
                  <a:cubicBezTo>
                    <a:pt x="0" y="3"/>
                    <a:pt x="1" y="1"/>
                    <a:pt x="1" y="0"/>
                  </a:cubicBezTo>
                  <a:cubicBezTo>
                    <a:pt x="3" y="1"/>
                    <a:pt x="3" y="1"/>
                    <a:pt x="3" y="1"/>
                  </a:cubicBezTo>
                  <a:cubicBezTo>
                    <a:pt x="3" y="1"/>
                    <a:pt x="3" y="1"/>
                    <a:pt x="3" y="1"/>
                  </a:cubicBezTo>
                  <a:cubicBezTo>
                    <a:pt x="5" y="6"/>
                    <a:pt x="7" y="11"/>
                    <a:pt x="7" y="12"/>
                  </a:cubicBezTo>
                  <a:cubicBezTo>
                    <a:pt x="7" y="13"/>
                    <a:pt x="7" y="14"/>
                    <a:pt x="7" y="15"/>
                  </a:cubicBezTo>
                  <a:lnTo>
                    <a:pt x="0" y="13"/>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6" id="126"/>
            <p:cNvSpPr/>
            <p:nvPr/>
          </p:nvSpPr>
          <p:spPr>
            <a:xfrm>
              <a:off x="1741488" y="2544989"/>
              <a:ext cx="15875" cy="150813"/>
            </a:xfrm>
            <a:custGeom>
              <a:avLst/>
              <a:gdLst/>
              <a:ahLst/>
              <a:cxnLst/>
              <a:rect r="r" b="b" t="t" l="l"/>
              <a:pathLst>
                <a:path w="8" h="76" stroke="true" fill="norm" extrusionOk="true">
                  <a:moveTo>
                    <a:pt x="0" y="76"/>
                  </a:moveTo>
                  <a:cubicBezTo>
                    <a:pt x="0" y="0"/>
                    <a:pt x="0" y="0"/>
                    <a:pt x="0" y="0"/>
                  </a:cubicBezTo>
                  <a:cubicBezTo>
                    <a:pt x="7" y="2"/>
                    <a:pt x="7" y="2"/>
                    <a:pt x="7" y="2"/>
                  </a:cubicBezTo>
                  <a:cubicBezTo>
                    <a:pt x="7" y="12"/>
                    <a:pt x="6" y="23"/>
                    <a:pt x="5" y="33"/>
                  </a:cubicBezTo>
                  <a:cubicBezTo>
                    <a:pt x="4" y="46"/>
                    <a:pt x="8" y="63"/>
                    <a:pt x="0" y="7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7" id="127"/>
            <p:cNvSpPr/>
            <p:nvPr/>
          </p:nvSpPr>
          <p:spPr>
            <a:xfrm>
              <a:off x="1741488" y="2548164"/>
              <a:ext cx="65088" cy="1147763"/>
            </a:xfrm>
            <a:custGeom>
              <a:avLst/>
              <a:gdLst/>
              <a:ahLst/>
              <a:cxnLst/>
              <a:rect r="r" b="b" t="t" l="l"/>
              <a:pathLst>
                <a:path w="33" h="579" stroke="true" fill="norm" extrusionOk="true">
                  <a:moveTo>
                    <a:pt x="4" y="461"/>
                  </a:moveTo>
                  <a:cubicBezTo>
                    <a:pt x="4" y="465"/>
                    <a:pt x="3" y="469"/>
                    <a:pt x="5" y="473"/>
                  </a:cubicBezTo>
                  <a:cubicBezTo>
                    <a:pt x="6" y="478"/>
                    <a:pt x="11" y="481"/>
                    <a:pt x="13" y="485"/>
                  </a:cubicBezTo>
                  <a:cubicBezTo>
                    <a:pt x="13" y="486"/>
                    <a:pt x="15" y="487"/>
                    <a:pt x="17" y="487"/>
                  </a:cubicBezTo>
                  <a:cubicBezTo>
                    <a:pt x="17" y="431"/>
                    <a:pt x="17" y="431"/>
                    <a:pt x="17" y="431"/>
                  </a:cubicBezTo>
                  <a:cubicBezTo>
                    <a:pt x="16" y="431"/>
                    <a:pt x="16" y="431"/>
                    <a:pt x="16" y="431"/>
                  </a:cubicBezTo>
                  <a:cubicBezTo>
                    <a:pt x="12" y="430"/>
                    <a:pt x="8" y="431"/>
                    <a:pt x="7" y="434"/>
                  </a:cubicBezTo>
                  <a:cubicBezTo>
                    <a:pt x="3" y="443"/>
                    <a:pt x="5" y="452"/>
                    <a:pt x="4" y="461"/>
                  </a:cubicBezTo>
                  <a:close/>
                  <a:moveTo>
                    <a:pt x="0" y="579"/>
                  </a:moveTo>
                  <a:cubicBezTo>
                    <a:pt x="0" y="351"/>
                    <a:pt x="0" y="351"/>
                    <a:pt x="0" y="351"/>
                  </a:cubicBezTo>
                  <a:cubicBezTo>
                    <a:pt x="5" y="341"/>
                    <a:pt x="1" y="328"/>
                    <a:pt x="0" y="319"/>
                  </a:cubicBezTo>
                  <a:cubicBezTo>
                    <a:pt x="0" y="319"/>
                    <a:pt x="0" y="319"/>
                    <a:pt x="0" y="319"/>
                  </a:cubicBezTo>
                  <a:cubicBezTo>
                    <a:pt x="0" y="74"/>
                    <a:pt x="0" y="74"/>
                    <a:pt x="0" y="74"/>
                  </a:cubicBezTo>
                  <a:cubicBezTo>
                    <a:pt x="8" y="61"/>
                    <a:pt x="4" y="44"/>
                    <a:pt x="5" y="31"/>
                  </a:cubicBezTo>
                  <a:cubicBezTo>
                    <a:pt x="6" y="21"/>
                    <a:pt x="7" y="10"/>
                    <a:pt x="7" y="0"/>
                  </a:cubicBezTo>
                  <a:cubicBezTo>
                    <a:pt x="33" y="8"/>
                    <a:pt x="33" y="8"/>
                    <a:pt x="33" y="8"/>
                  </a:cubicBezTo>
                  <a:cubicBezTo>
                    <a:pt x="33" y="557"/>
                    <a:pt x="33" y="557"/>
                    <a:pt x="33" y="557"/>
                  </a:cubicBezTo>
                  <a:cubicBezTo>
                    <a:pt x="17" y="565"/>
                    <a:pt x="17" y="565"/>
                    <a:pt x="17" y="565"/>
                  </a:cubicBezTo>
                  <a:cubicBezTo>
                    <a:pt x="17" y="558"/>
                    <a:pt x="17" y="558"/>
                    <a:pt x="17" y="558"/>
                  </a:cubicBezTo>
                  <a:cubicBezTo>
                    <a:pt x="15" y="558"/>
                    <a:pt x="14" y="559"/>
                    <a:pt x="14" y="561"/>
                  </a:cubicBezTo>
                  <a:cubicBezTo>
                    <a:pt x="14" y="563"/>
                    <a:pt x="13" y="565"/>
                    <a:pt x="13" y="566"/>
                  </a:cubicBezTo>
                  <a:cubicBezTo>
                    <a:pt x="8" y="569"/>
                    <a:pt x="8" y="569"/>
                    <a:pt x="8" y="569"/>
                  </a:cubicBezTo>
                  <a:cubicBezTo>
                    <a:pt x="3" y="571"/>
                    <a:pt x="0" y="575"/>
                    <a:pt x="0" y="579"/>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8" id="128"/>
            <p:cNvSpPr/>
            <p:nvPr/>
          </p:nvSpPr>
          <p:spPr>
            <a:xfrm>
              <a:off x="1743075" y="2518002"/>
              <a:ext cx="3175" cy="3175"/>
            </a:xfrm>
            <a:custGeom>
              <a:avLst/>
              <a:gdLst/>
              <a:ahLst/>
              <a:cxnLst/>
              <a:rect r="r" b="b" t="t" l="l"/>
              <a:pathLst>
                <a:path w="2" h="2" stroke="true" fill="norm" extrusionOk="true">
                  <a:moveTo>
                    <a:pt x="2" y="2"/>
                  </a:moveTo>
                  <a:lnTo>
                    <a:pt x="0" y="0"/>
                  </a:lnTo>
                  <a:lnTo>
                    <a:pt x="0" y="0"/>
                  </a:lnTo>
                  <a:lnTo>
                    <a:pt x="2" y="2"/>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9" id="129"/>
            <p:cNvSpPr/>
            <p:nvPr/>
          </p:nvSpPr>
          <p:spPr>
            <a:xfrm>
              <a:off x="1741488" y="3179989"/>
              <a:ext cx="9525" cy="63500"/>
            </a:xfrm>
            <a:custGeom>
              <a:avLst/>
              <a:gdLst/>
              <a:ahLst/>
              <a:cxnLst/>
              <a:rect r="r" b="b" t="t" l="l"/>
              <a:pathLst>
                <a:path w="5" h="32" stroke="true" fill="norm" extrusionOk="true">
                  <a:moveTo>
                    <a:pt x="0" y="32"/>
                  </a:moveTo>
                  <a:cubicBezTo>
                    <a:pt x="0" y="0"/>
                    <a:pt x="0" y="0"/>
                    <a:pt x="0" y="0"/>
                  </a:cubicBezTo>
                  <a:cubicBezTo>
                    <a:pt x="0" y="0"/>
                    <a:pt x="0" y="0"/>
                    <a:pt x="0" y="0"/>
                  </a:cubicBezTo>
                  <a:cubicBezTo>
                    <a:pt x="1" y="9"/>
                    <a:pt x="5" y="22"/>
                    <a:pt x="0" y="3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0" id="130"/>
            <p:cNvSpPr/>
            <p:nvPr/>
          </p:nvSpPr>
          <p:spPr>
            <a:xfrm>
              <a:off x="1706563" y="3168877"/>
              <a:ext cx="34925" cy="84138"/>
            </a:xfrm>
            <a:custGeom>
              <a:avLst/>
              <a:gdLst/>
              <a:ahLst/>
              <a:cxnLst/>
              <a:rect r="r" b="b" t="t" l="l"/>
              <a:pathLst>
                <a:path w="17" h="43" stroke="true" fill="norm" extrusionOk="true">
                  <a:moveTo>
                    <a:pt x="17" y="6"/>
                  </a:moveTo>
                  <a:cubicBezTo>
                    <a:pt x="17" y="38"/>
                    <a:pt x="17" y="38"/>
                    <a:pt x="17" y="38"/>
                  </a:cubicBezTo>
                  <a:cubicBezTo>
                    <a:pt x="17" y="39"/>
                    <a:pt x="16" y="40"/>
                    <a:pt x="15" y="41"/>
                  </a:cubicBezTo>
                  <a:cubicBezTo>
                    <a:pt x="13" y="43"/>
                    <a:pt x="10" y="43"/>
                    <a:pt x="8" y="41"/>
                  </a:cubicBezTo>
                  <a:cubicBezTo>
                    <a:pt x="0" y="32"/>
                    <a:pt x="4" y="17"/>
                    <a:pt x="5" y="6"/>
                  </a:cubicBezTo>
                  <a:cubicBezTo>
                    <a:pt x="6" y="1"/>
                    <a:pt x="16" y="0"/>
                    <a:pt x="17" y="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1" id="131"/>
            <p:cNvSpPr/>
            <p:nvPr/>
          </p:nvSpPr>
          <p:spPr>
            <a:xfrm>
              <a:off x="1711325" y="2537052"/>
              <a:ext cx="30163" cy="171450"/>
            </a:xfrm>
            <a:custGeom>
              <a:avLst/>
              <a:gdLst/>
              <a:ahLst/>
              <a:cxnLst/>
              <a:rect r="r" b="b" t="t" l="l"/>
              <a:pathLst>
                <a:path w="15" h="87" stroke="true" fill="norm" extrusionOk="true">
                  <a:moveTo>
                    <a:pt x="15" y="4"/>
                  </a:moveTo>
                  <a:cubicBezTo>
                    <a:pt x="15" y="80"/>
                    <a:pt x="15" y="80"/>
                    <a:pt x="15" y="80"/>
                  </a:cubicBezTo>
                  <a:cubicBezTo>
                    <a:pt x="14" y="81"/>
                    <a:pt x="13" y="82"/>
                    <a:pt x="12" y="84"/>
                  </a:cubicBezTo>
                  <a:cubicBezTo>
                    <a:pt x="10" y="87"/>
                    <a:pt x="3" y="84"/>
                    <a:pt x="5" y="81"/>
                  </a:cubicBezTo>
                  <a:cubicBezTo>
                    <a:pt x="10" y="66"/>
                    <a:pt x="0" y="45"/>
                    <a:pt x="1" y="29"/>
                  </a:cubicBezTo>
                  <a:cubicBezTo>
                    <a:pt x="2" y="19"/>
                    <a:pt x="3" y="10"/>
                    <a:pt x="3" y="0"/>
                  </a:cubicBezTo>
                  <a:lnTo>
                    <a:pt x="15" y="4"/>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2" id="132"/>
            <p:cNvSpPr/>
            <p:nvPr/>
          </p:nvSpPr>
          <p:spPr>
            <a:xfrm>
              <a:off x="1712913" y="2508477"/>
              <a:ext cx="30163" cy="36513"/>
            </a:xfrm>
            <a:custGeom>
              <a:avLst/>
              <a:gdLst/>
              <a:ahLst/>
              <a:cxnLst/>
              <a:rect r="r" b="b" t="t" l="l"/>
              <a:pathLst>
                <a:path w="15" h="18" stroke="true" fill="norm" extrusionOk="true">
                  <a:moveTo>
                    <a:pt x="14" y="10"/>
                  </a:moveTo>
                  <a:cubicBezTo>
                    <a:pt x="14" y="18"/>
                    <a:pt x="14" y="18"/>
                    <a:pt x="14" y="18"/>
                  </a:cubicBezTo>
                  <a:cubicBezTo>
                    <a:pt x="2" y="14"/>
                    <a:pt x="2" y="14"/>
                    <a:pt x="2" y="14"/>
                  </a:cubicBezTo>
                  <a:cubicBezTo>
                    <a:pt x="2" y="11"/>
                    <a:pt x="1" y="9"/>
                    <a:pt x="1" y="6"/>
                  </a:cubicBezTo>
                  <a:cubicBezTo>
                    <a:pt x="0" y="4"/>
                    <a:pt x="0" y="2"/>
                    <a:pt x="0" y="0"/>
                  </a:cubicBezTo>
                  <a:cubicBezTo>
                    <a:pt x="15" y="5"/>
                    <a:pt x="15" y="5"/>
                    <a:pt x="15" y="5"/>
                  </a:cubicBezTo>
                  <a:cubicBezTo>
                    <a:pt x="15" y="5"/>
                    <a:pt x="15" y="5"/>
                    <a:pt x="15" y="5"/>
                  </a:cubicBezTo>
                  <a:cubicBezTo>
                    <a:pt x="15" y="6"/>
                    <a:pt x="14" y="8"/>
                    <a:pt x="14" y="1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3" id="133"/>
            <p:cNvSpPr/>
            <p:nvPr/>
          </p:nvSpPr>
          <p:spPr>
            <a:xfrm>
              <a:off x="1662113" y="2859314"/>
              <a:ext cx="44450" cy="109538"/>
            </a:xfrm>
            <a:custGeom>
              <a:avLst/>
              <a:gdLst/>
              <a:ahLst/>
              <a:cxnLst/>
              <a:rect r="r" b="b" t="t" l="l"/>
              <a:pathLst>
                <a:path w="23" h="55" stroke="true" fill="norm" extrusionOk="true">
                  <a:moveTo>
                    <a:pt x="6" y="52"/>
                  </a:moveTo>
                  <a:cubicBezTo>
                    <a:pt x="1" y="42"/>
                    <a:pt x="0" y="32"/>
                    <a:pt x="1" y="21"/>
                  </a:cubicBezTo>
                  <a:cubicBezTo>
                    <a:pt x="1" y="14"/>
                    <a:pt x="2" y="2"/>
                    <a:pt x="15" y="0"/>
                  </a:cubicBezTo>
                  <a:cubicBezTo>
                    <a:pt x="21" y="0"/>
                    <a:pt x="23" y="5"/>
                    <a:pt x="20" y="9"/>
                  </a:cubicBezTo>
                  <a:cubicBezTo>
                    <a:pt x="20" y="9"/>
                    <a:pt x="20" y="9"/>
                    <a:pt x="20" y="9"/>
                  </a:cubicBezTo>
                  <a:cubicBezTo>
                    <a:pt x="20" y="10"/>
                    <a:pt x="20" y="10"/>
                    <a:pt x="20" y="11"/>
                  </a:cubicBezTo>
                  <a:cubicBezTo>
                    <a:pt x="19" y="13"/>
                    <a:pt x="19" y="15"/>
                    <a:pt x="19" y="17"/>
                  </a:cubicBezTo>
                  <a:cubicBezTo>
                    <a:pt x="19" y="21"/>
                    <a:pt x="19" y="26"/>
                    <a:pt x="19" y="30"/>
                  </a:cubicBezTo>
                  <a:cubicBezTo>
                    <a:pt x="19" y="37"/>
                    <a:pt x="19" y="45"/>
                    <a:pt x="15" y="52"/>
                  </a:cubicBezTo>
                  <a:cubicBezTo>
                    <a:pt x="14" y="55"/>
                    <a:pt x="8" y="55"/>
                    <a:pt x="6" y="5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4" id="134"/>
            <p:cNvSpPr/>
            <p:nvPr/>
          </p:nvSpPr>
          <p:spPr>
            <a:xfrm>
              <a:off x="1622425" y="3345089"/>
              <a:ext cx="55563" cy="223838"/>
            </a:xfrm>
            <a:custGeom>
              <a:avLst/>
              <a:gdLst/>
              <a:ahLst/>
              <a:cxnLst/>
              <a:rect r="r" b="b" t="t" l="l"/>
              <a:pathLst>
                <a:path w="28" h="113" stroke="true" fill="norm" extrusionOk="true">
                  <a:moveTo>
                    <a:pt x="3" y="60"/>
                  </a:moveTo>
                  <a:cubicBezTo>
                    <a:pt x="4" y="43"/>
                    <a:pt x="3" y="25"/>
                    <a:pt x="6" y="8"/>
                  </a:cubicBezTo>
                  <a:cubicBezTo>
                    <a:pt x="8" y="0"/>
                    <a:pt x="21" y="0"/>
                    <a:pt x="22" y="8"/>
                  </a:cubicBezTo>
                  <a:cubicBezTo>
                    <a:pt x="28" y="41"/>
                    <a:pt x="28" y="77"/>
                    <a:pt x="15" y="109"/>
                  </a:cubicBezTo>
                  <a:cubicBezTo>
                    <a:pt x="14" y="113"/>
                    <a:pt x="7" y="113"/>
                    <a:pt x="5" y="109"/>
                  </a:cubicBezTo>
                  <a:cubicBezTo>
                    <a:pt x="0" y="92"/>
                    <a:pt x="2" y="77"/>
                    <a:pt x="3" y="6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5" id="135"/>
            <p:cNvSpPr/>
            <p:nvPr/>
          </p:nvSpPr>
          <p:spPr>
            <a:xfrm>
              <a:off x="1595438" y="4449989"/>
              <a:ext cx="46038" cy="96838"/>
            </a:xfrm>
            <a:custGeom>
              <a:avLst/>
              <a:gdLst/>
              <a:ahLst/>
              <a:cxnLst/>
              <a:rect r="r" b="b" t="t" l="l"/>
              <a:pathLst>
                <a:path w="23" h="49" stroke="true" fill="norm" extrusionOk="true">
                  <a:moveTo>
                    <a:pt x="20" y="44"/>
                  </a:moveTo>
                  <a:cubicBezTo>
                    <a:pt x="21" y="47"/>
                    <a:pt x="17" y="49"/>
                    <a:pt x="13" y="48"/>
                  </a:cubicBezTo>
                  <a:cubicBezTo>
                    <a:pt x="4" y="45"/>
                    <a:pt x="1" y="35"/>
                    <a:pt x="1" y="28"/>
                  </a:cubicBezTo>
                  <a:cubicBezTo>
                    <a:pt x="0" y="20"/>
                    <a:pt x="1" y="11"/>
                    <a:pt x="6" y="3"/>
                  </a:cubicBezTo>
                  <a:cubicBezTo>
                    <a:pt x="7" y="1"/>
                    <a:pt x="10" y="1"/>
                    <a:pt x="12" y="1"/>
                  </a:cubicBezTo>
                  <a:cubicBezTo>
                    <a:pt x="15" y="0"/>
                    <a:pt x="15" y="0"/>
                    <a:pt x="15" y="0"/>
                  </a:cubicBezTo>
                  <a:cubicBezTo>
                    <a:pt x="22" y="0"/>
                    <a:pt x="23" y="7"/>
                    <a:pt x="19" y="9"/>
                  </a:cubicBezTo>
                  <a:cubicBezTo>
                    <a:pt x="18" y="14"/>
                    <a:pt x="19" y="20"/>
                    <a:pt x="19" y="25"/>
                  </a:cubicBezTo>
                  <a:cubicBezTo>
                    <a:pt x="19" y="31"/>
                    <a:pt x="18" y="38"/>
                    <a:pt x="20" y="4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6" id="136"/>
            <p:cNvSpPr/>
            <p:nvPr/>
          </p:nvSpPr>
          <p:spPr>
            <a:xfrm>
              <a:off x="1609725" y="3880077"/>
              <a:ext cx="46038" cy="168275"/>
            </a:xfrm>
            <a:custGeom>
              <a:avLst/>
              <a:gdLst/>
              <a:ahLst/>
              <a:cxnLst/>
              <a:rect r="r" b="b" t="t" l="l"/>
              <a:pathLst>
                <a:path w="23" h="85" stroke="true" fill="norm" extrusionOk="true">
                  <a:moveTo>
                    <a:pt x="3" y="48"/>
                  </a:moveTo>
                  <a:cubicBezTo>
                    <a:pt x="2" y="35"/>
                    <a:pt x="2" y="21"/>
                    <a:pt x="5" y="8"/>
                  </a:cubicBezTo>
                  <a:cubicBezTo>
                    <a:pt x="6" y="0"/>
                    <a:pt x="19" y="0"/>
                    <a:pt x="20" y="8"/>
                  </a:cubicBezTo>
                  <a:cubicBezTo>
                    <a:pt x="22" y="22"/>
                    <a:pt x="23" y="38"/>
                    <a:pt x="22" y="53"/>
                  </a:cubicBezTo>
                  <a:cubicBezTo>
                    <a:pt x="21" y="65"/>
                    <a:pt x="15" y="72"/>
                    <a:pt x="8" y="82"/>
                  </a:cubicBezTo>
                  <a:cubicBezTo>
                    <a:pt x="6" y="85"/>
                    <a:pt x="0" y="84"/>
                    <a:pt x="0" y="81"/>
                  </a:cubicBezTo>
                  <a:cubicBezTo>
                    <a:pt x="0" y="70"/>
                    <a:pt x="4" y="59"/>
                    <a:pt x="3" y="4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7" id="137"/>
            <p:cNvSpPr/>
            <p:nvPr/>
          </p:nvSpPr>
          <p:spPr>
            <a:xfrm>
              <a:off x="1577975" y="4645252"/>
              <a:ext cx="33338" cy="42863"/>
            </a:xfrm>
            <a:custGeom>
              <a:avLst/>
              <a:gdLst/>
              <a:ahLst/>
              <a:cxnLst/>
              <a:rect r="r" b="b" t="t" l="l"/>
              <a:pathLst>
                <a:path w="17" h="22" stroke="true" fill="norm" extrusionOk="true">
                  <a:moveTo>
                    <a:pt x="0" y="18"/>
                  </a:moveTo>
                  <a:cubicBezTo>
                    <a:pt x="0" y="14"/>
                    <a:pt x="0" y="11"/>
                    <a:pt x="0" y="8"/>
                  </a:cubicBezTo>
                  <a:cubicBezTo>
                    <a:pt x="17" y="0"/>
                    <a:pt x="17" y="0"/>
                    <a:pt x="17" y="0"/>
                  </a:cubicBezTo>
                  <a:cubicBezTo>
                    <a:pt x="16" y="3"/>
                    <a:pt x="15" y="5"/>
                    <a:pt x="15" y="9"/>
                  </a:cubicBezTo>
                  <a:cubicBezTo>
                    <a:pt x="15" y="11"/>
                    <a:pt x="15" y="13"/>
                    <a:pt x="15" y="15"/>
                  </a:cubicBezTo>
                  <a:cubicBezTo>
                    <a:pt x="0" y="22"/>
                    <a:pt x="0" y="22"/>
                    <a:pt x="0" y="22"/>
                  </a:cubicBezTo>
                  <a:cubicBezTo>
                    <a:pt x="0" y="20"/>
                    <a:pt x="0" y="19"/>
                    <a:pt x="0" y="1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8" id="138"/>
            <p:cNvSpPr/>
            <p:nvPr/>
          </p:nvSpPr>
          <p:spPr>
            <a:xfrm>
              <a:off x="1555750" y="2597377"/>
              <a:ext cx="68263" cy="204788"/>
            </a:xfrm>
            <a:custGeom>
              <a:avLst/>
              <a:gdLst/>
              <a:ahLst/>
              <a:cxnLst/>
              <a:rect r="r" b="b" t="t" l="l"/>
              <a:pathLst>
                <a:path w="34" h="103" stroke="true" fill="norm" extrusionOk="true">
                  <a:moveTo>
                    <a:pt x="27" y="6"/>
                  </a:moveTo>
                  <a:cubicBezTo>
                    <a:pt x="34" y="35"/>
                    <a:pt x="33" y="70"/>
                    <a:pt x="20" y="98"/>
                  </a:cubicBezTo>
                  <a:cubicBezTo>
                    <a:pt x="18" y="103"/>
                    <a:pt x="10" y="102"/>
                    <a:pt x="8" y="98"/>
                  </a:cubicBezTo>
                  <a:cubicBezTo>
                    <a:pt x="0" y="84"/>
                    <a:pt x="2" y="72"/>
                    <a:pt x="5" y="57"/>
                  </a:cubicBezTo>
                  <a:cubicBezTo>
                    <a:pt x="7" y="40"/>
                    <a:pt x="5" y="23"/>
                    <a:pt x="10" y="6"/>
                  </a:cubicBezTo>
                  <a:cubicBezTo>
                    <a:pt x="12" y="0"/>
                    <a:pt x="25" y="0"/>
                    <a:pt x="27" y="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9" id="139"/>
            <p:cNvSpPr/>
            <p:nvPr/>
          </p:nvSpPr>
          <p:spPr>
            <a:xfrm>
              <a:off x="1560513" y="3119664"/>
              <a:ext cx="58738" cy="176213"/>
            </a:xfrm>
            <a:custGeom>
              <a:avLst/>
              <a:gdLst/>
              <a:ahLst/>
              <a:cxnLst/>
              <a:rect r="r" b="b" t="t" l="l"/>
              <a:pathLst>
                <a:path w="30" h="89" stroke="true" fill="norm" extrusionOk="true">
                  <a:moveTo>
                    <a:pt x="28" y="84"/>
                  </a:moveTo>
                  <a:cubicBezTo>
                    <a:pt x="30" y="86"/>
                    <a:pt x="25" y="89"/>
                    <a:pt x="22" y="87"/>
                  </a:cubicBezTo>
                  <a:cubicBezTo>
                    <a:pt x="11" y="80"/>
                    <a:pt x="11" y="66"/>
                    <a:pt x="7" y="56"/>
                  </a:cubicBezTo>
                  <a:cubicBezTo>
                    <a:pt x="0" y="39"/>
                    <a:pt x="2" y="24"/>
                    <a:pt x="3" y="6"/>
                  </a:cubicBezTo>
                  <a:cubicBezTo>
                    <a:pt x="3" y="0"/>
                    <a:pt x="14" y="0"/>
                    <a:pt x="14" y="6"/>
                  </a:cubicBezTo>
                  <a:cubicBezTo>
                    <a:pt x="15" y="21"/>
                    <a:pt x="14" y="36"/>
                    <a:pt x="20" y="51"/>
                  </a:cubicBezTo>
                  <a:cubicBezTo>
                    <a:pt x="23" y="60"/>
                    <a:pt x="21" y="76"/>
                    <a:pt x="28" y="8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0" id="140"/>
            <p:cNvSpPr/>
            <p:nvPr/>
          </p:nvSpPr>
          <p:spPr>
            <a:xfrm>
              <a:off x="1577975" y="4613502"/>
              <a:ext cx="41275" cy="46038"/>
            </a:xfrm>
            <a:custGeom>
              <a:avLst/>
              <a:gdLst/>
              <a:ahLst/>
              <a:cxnLst/>
              <a:rect r="r" b="b" t="t" l="l"/>
              <a:pathLst>
                <a:path w="21" h="24" stroke="true" fill="norm" extrusionOk="true">
                  <a:moveTo>
                    <a:pt x="0" y="18"/>
                  </a:moveTo>
                  <a:cubicBezTo>
                    <a:pt x="1" y="14"/>
                    <a:pt x="4" y="11"/>
                    <a:pt x="5" y="7"/>
                  </a:cubicBezTo>
                  <a:cubicBezTo>
                    <a:pt x="8" y="0"/>
                    <a:pt x="21" y="3"/>
                    <a:pt x="19" y="10"/>
                  </a:cubicBezTo>
                  <a:cubicBezTo>
                    <a:pt x="18" y="12"/>
                    <a:pt x="17" y="14"/>
                    <a:pt x="17" y="16"/>
                  </a:cubicBezTo>
                  <a:cubicBezTo>
                    <a:pt x="0" y="24"/>
                    <a:pt x="0" y="24"/>
                    <a:pt x="0" y="24"/>
                  </a:cubicBezTo>
                  <a:cubicBezTo>
                    <a:pt x="0" y="22"/>
                    <a:pt x="0" y="20"/>
                    <a:pt x="0" y="1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1" id="141"/>
            <p:cNvSpPr/>
            <p:nvPr/>
          </p:nvSpPr>
          <p:spPr>
            <a:xfrm>
              <a:off x="1535113" y="4102327"/>
              <a:ext cx="39688" cy="252413"/>
            </a:xfrm>
            <a:custGeom>
              <a:avLst/>
              <a:gdLst/>
              <a:ahLst/>
              <a:cxnLst/>
              <a:rect r="r" b="b" t="t" l="l"/>
              <a:pathLst>
                <a:path w="20" h="128" stroke="true" fill="norm" extrusionOk="true">
                  <a:moveTo>
                    <a:pt x="6" y="124"/>
                  </a:moveTo>
                  <a:cubicBezTo>
                    <a:pt x="1" y="85"/>
                    <a:pt x="0" y="45"/>
                    <a:pt x="4" y="5"/>
                  </a:cubicBezTo>
                  <a:cubicBezTo>
                    <a:pt x="5" y="0"/>
                    <a:pt x="15" y="0"/>
                    <a:pt x="16" y="5"/>
                  </a:cubicBezTo>
                  <a:cubicBezTo>
                    <a:pt x="20" y="45"/>
                    <a:pt x="19" y="85"/>
                    <a:pt x="14" y="124"/>
                  </a:cubicBezTo>
                  <a:cubicBezTo>
                    <a:pt x="13" y="128"/>
                    <a:pt x="7" y="128"/>
                    <a:pt x="6" y="12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2" id="142"/>
            <p:cNvSpPr/>
            <p:nvPr/>
          </p:nvSpPr>
          <p:spPr>
            <a:xfrm>
              <a:off x="1511300" y="3622902"/>
              <a:ext cx="50800" cy="227013"/>
            </a:xfrm>
            <a:custGeom>
              <a:avLst/>
              <a:gdLst/>
              <a:ahLst/>
              <a:cxnLst/>
              <a:rect r="r" b="b" t="t" l="l"/>
              <a:pathLst>
                <a:path w="26" h="115" stroke="true" fill="norm" extrusionOk="true">
                  <a:moveTo>
                    <a:pt x="9" y="112"/>
                  </a:moveTo>
                  <a:cubicBezTo>
                    <a:pt x="0" y="78"/>
                    <a:pt x="1" y="42"/>
                    <a:pt x="5" y="8"/>
                  </a:cubicBezTo>
                  <a:cubicBezTo>
                    <a:pt x="5" y="0"/>
                    <a:pt x="21" y="0"/>
                    <a:pt x="22" y="8"/>
                  </a:cubicBezTo>
                  <a:cubicBezTo>
                    <a:pt x="25" y="42"/>
                    <a:pt x="26" y="78"/>
                    <a:pt x="17" y="112"/>
                  </a:cubicBezTo>
                  <a:cubicBezTo>
                    <a:pt x="17" y="115"/>
                    <a:pt x="10" y="115"/>
                    <a:pt x="9" y="11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3" id="143"/>
            <p:cNvSpPr/>
            <p:nvPr/>
          </p:nvSpPr>
          <p:spPr>
            <a:xfrm>
              <a:off x="1466850" y="2776764"/>
              <a:ext cx="50800" cy="200025"/>
            </a:xfrm>
            <a:custGeom>
              <a:avLst/>
              <a:gdLst/>
              <a:ahLst/>
              <a:cxnLst/>
              <a:rect r="r" b="b" t="t" l="l"/>
              <a:pathLst>
                <a:path w="25" h="101" stroke="true" fill="norm" extrusionOk="true">
                  <a:moveTo>
                    <a:pt x="16" y="97"/>
                  </a:moveTo>
                  <a:cubicBezTo>
                    <a:pt x="0" y="68"/>
                    <a:pt x="6" y="36"/>
                    <a:pt x="7" y="5"/>
                  </a:cubicBezTo>
                  <a:cubicBezTo>
                    <a:pt x="7" y="0"/>
                    <a:pt x="18" y="0"/>
                    <a:pt x="18" y="5"/>
                  </a:cubicBezTo>
                  <a:cubicBezTo>
                    <a:pt x="18" y="20"/>
                    <a:pt x="19" y="36"/>
                    <a:pt x="19" y="51"/>
                  </a:cubicBezTo>
                  <a:cubicBezTo>
                    <a:pt x="19" y="67"/>
                    <a:pt x="25" y="81"/>
                    <a:pt x="25" y="96"/>
                  </a:cubicBezTo>
                  <a:cubicBezTo>
                    <a:pt x="25" y="101"/>
                    <a:pt x="18" y="101"/>
                    <a:pt x="16" y="9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4" id="144"/>
            <p:cNvSpPr/>
            <p:nvPr/>
          </p:nvSpPr>
          <p:spPr>
            <a:xfrm>
              <a:off x="1450975" y="3240314"/>
              <a:ext cx="39688" cy="107950"/>
            </a:xfrm>
            <a:custGeom>
              <a:avLst/>
              <a:gdLst/>
              <a:ahLst/>
              <a:cxnLst/>
              <a:rect r="r" b="b" t="t" l="l"/>
              <a:pathLst>
                <a:path w="20" h="55" stroke="true" fill="norm" extrusionOk="true">
                  <a:moveTo>
                    <a:pt x="7" y="52"/>
                  </a:moveTo>
                  <a:cubicBezTo>
                    <a:pt x="0" y="37"/>
                    <a:pt x="4" y="21"/>
                    <a:pt x="5" y="6"/>
                  </a:cubicBezTo>
                  <a:cubicBezTo>
                    <a:pt x="5" y="0"/>
                    <a:pt x="16" y="0"/>
                    <a:pt x="16" y="6"/>
                  </a:cubicBezTo>
                  <a:cubicBezTo>
                    <a:pt x="17" y="21"/>
                    <a:pt x="20" y="37"/>
                    <a:pt x="14" y="52"/>
                  </a:cubicBezTo>
                  <a:cubicBezTo>
                    <a:pt x="13" y="55"/>
                    <a:pt x="8" y="55"/>
                    <a:pt x="7" y="5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5" id="145"/>
            <p:cNvSpPr/>
            <p:nvPr/>
          </p:nvSpPr>
          <p:spPr>
            <a:xfrm>
              <a:off x="1441450" y="3049814"/>
              <a:ext cx="39688" cy="95250"/>
            </a:xfrm>
            <a:custGeom>
              <a:avLst/>
              <a:gdLst/>
              <a:ahLst/>
              <a:cxnLst/>
              <a:rect r="r" b="b" t="t" l="l"/>
              <a:pathLst>
                <a:path w="20" h="48" stroke="true" fill="norm" extrusionOk="true">
                  <a:moveTo>
                    <a:pt x="14" y="5"/>
                  </a:moveTo>
                  <a:cubicBezTo>
                    <a:pt x="16" y="17"/>
                    <a:pt x="20" y="34"/>
                    <a:pt x="14" y="45"/>
                  </a:cubicBezTo>
                  <a:cubicBezTo>
                    <a:pt x="12" y="48"/>
                    <a:pt x="7" y="48"/>
                    <a:pt x="6" y="45"/>
                  </a:cubicBezTo>
                  <a:cubicBezTo>
                    <a:pt x="0" y="34"/>
                    <a:pt x="3" y="17"/>
                    <a:pt x="5" y="5"/>
                  </a:cubicBezTo>
                  <a:cubicBezTo>
                    <a:pt x="6" y="0"/>
                    <a:pt x="14" y="0"/>
                    <a:pt x="14" y="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6" id="146"/>
            <p:cNvSpPr/>
            <p:nvPr/>
          </p:nvSpPr>
          <p:spPr>
            <a:xfrm>
              <a:off x="1423988" y="4357914"/>
              <a:ext cx="50800" cy="184150"/>
            </a:xfrm>
            <a:custGeom>
              <a:avLst/>
              <a:gdLst/>
              <a:ahLst/>
              <a:cxnLst/>
              <a:rect r="r" b="b" t="t" l="l"/>
              <a:pathLst>
                <a:path w="26" h="93" stroke="true" fill="norm" extrusionOk="true">
                  <a:moveTo>
                    <a:pt x="25" y="51"/>
                  </a:moveTo>
                  <a:cubicBezTo>
                    <a:pt x="25" y="64"/>
                    <a:pt x="26" y="77"/>
                    <a:pt x="20" y="88"/>
                  </a:cubicBezTo>
                  <a:cubicBezTo>
                    <a:pt x="17" y="93"/>
                    <a:pt x="9" y="93"/>
                    <a:pt x="6" y="88"/>
                  </a:cubicBezTo>
                  <a:cubicBezTo>
                    <a:pt x="0" y="77"/>
                    <a:pt x="0" y="64"/>
                    <a:pt x="0" y="51"/>
                  </a:cubicBezTo>
                  <a:cubicBezTo>
                    <a:pt x="0" y="38"/>
                    <a:pt x="0" y="24"/>
                    <a:pt x="3" y="10"/>
                  </a:cubicBezTo>
                  <a:cubicBezTo>
                    <a:pt x="4" y="0"/>
                    <a:pt x="22" y="0"/>
                    <a:pt x="23" y="10"/>
                  </a:cubicBezTo>
                  <a:cubicBezTo>
                    <a:pt x="26" y="24"/>
                    <a:pt x="25" y="38"/>
                    <a:pt x="25" y="5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7" id="147"/>
            <p:cNvSpPr/>
            <p:nvPr/>
          </p:nvSpPr>
          <p:spPr>
            <a:xfrm>
              <a:off x="1427163" y="3870552"/>
              <a:ext cx="38100" cy="93663"/>
            </a:xfrm>
            <a:custGeom>
              <a:avLst/>
              <a:gdLst/>
              <a:ahLst/>
              <a:cxnLst/>
              <a:rect r="r" b="b" t="t" l="l"/>
              <a:pathLst>
                <a:path w="19" h="48" stroke="true" fill="norm" extrusionOk="true">
                  <a:moveTo>
                    <a:pt x="14" y="4"/>
                  </a:moveTo>
                  <a:cubicBezTo>
                    <a:pt x="16" y="17"/>
                    <a:pt x="19" y="33"/>
                    <a:pt x="13" y="45"/>
                  </a:cubicBezTo>
                  <a:cubicBezTo>
                    <a:pt x="12" y="48"/>
                    <a:pt x="7" y="48"/>
                    <a:pt x="6" y="45"/>
                  </a:cubicBezTo>
                  <a:cubicBezTo>
                    <a:pt x="0" y="33"/>
                    <a:pt x="3" y="17"/>
                    <a:pt x="5" y="4"/>
                  </a:cubicBezTo>
                  <a:cubicBezTo>
                    <a:pt x="6" y="0"/>
                    <a:pt x="13" y="0"/>
                    <a:pt x="14" y="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8" id="148"/>
            <p:cNvSpPr/>
            <p:nvPr/>
          </p:nvSpPr>
          <p:spPr>
            <a:xfrm>
              <a:off x="1395413" y="4715102"/>
              <a:ext cx="55563" cy="53975"/>
            </a:xfrm>
            <a:custGeom>
              <a:avLst/>
              <a:gdLst/>
              <a:ahLst/>
              <a:cxnLst/>
              <a:rect r="r" b="b" t="t" l="l"/>
              <a:pathLst>
                <a:path w="28" h="27" stroke="true" fill="norm" extrusionOk="true">
                  <a:moveTo>
                    <a:pt x="28" y="0"/>
                  </a:moveTo>
                  <a:cubicBezTo>
                    <a:pt x="28" y="5"/>
                    <a:pt x="28" y="10"/>
                    <a:pt x="28" y="15"/>
                  </a:cubicBezTo>
                  <a:cubicBezTo>
                    <a:pt x="0" y="27"/>
                    <a:pt x="0" y="27"/>
                    <a:pt x="0" y="27"/>
                  </a:cubicBezTo>
                  <a:cubicBezTo>
                    <a:pt x="1" y="25"/>
                    <a:pt x="1" y="22"/>
                    <a:pt x="2" y="19"/>
                  </a:cubicBezTo>
                  <a:cubicBezTo>
                    <a:pt x="2" y="17"/>
                    <a:pt x="2" y="15"/>
                    <a:pt x="2" y="12"/>
                  </a:cubicBezTo>
                  <a:lnTo>
                    <a:pt x="28"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9" id="149"/>
            <p:cNvSpPr/>
            <p:nvPr/>
          </p:nvSpPr>
          <p:spPr>
            <a:xfrm>
              <a:off x="1400175" y="4640489"/>
              <a:ext cx="50800" cy="98425"/>
            </a:xfrm>
            <a:custGeom>
              <a:avLst/>
              <a:gdLst/>
              <a:ahLst/>
              <a:cxnLst/>
              <a:rect r="r" b="b" t="t" l="l"/>
              <a:pathLst>
                <a:path w="26" h="50" stroke="true" fill="norm" extrusionOk="true">
                  <a:moveTo>
                    <a:pt x="5" y="6"/>
                  </a:moveTo>
                  <a:cubicBezTo>
                    <a:pt x="6" y="0"/>
                    <a:pt x="20" y="0"/>
                    <a:pt x="22" y="6"/>
                  </a:cubicBezTo>
                  <a:cubicBezTo>
                    <a:pt x="24" y="16"/>
                    <a:pt x="26" y="27"/>
                    <a:pt x="26" y="38"/>
                  </a:cubicBezTo>
                  <a:cubicBezTo>
                    <a:pt x="0" y="50"/>
                    <a:pt x="0" y="50"/>
                    <a:pt x="0" y="50"/>
                  </a:cubicBezTo>
                  <a:cubicBezTo>
                    <a:pt x="2" y="36"/>
                    <a:pt x="1" y="21"/>
                    <a:pt x="5" y="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0" id="150"/>
            <p:cNvSpPr/>
            <p:nvPr/>
          </p:nvSpPr>
          <p:spPr>
            <a:xfrm>
              <a:off x="1385888" y="2424339"/>
              <a:ext cx="23813" cy="17463"/>
            </a:xfrm>
            <a:custGeom>
              <a:avLst/>
              <a:gdLst/>
              <a:ahLst/>
              <a:cxnLst/>
              <a:rect r="r" b="b" t="t" l="l"/>
              <a:pathLst>
                <a:path w="12" h="9" stroke="true" fill="norm" extrusionOk="true">
                  <a:moveTo>
                    <a:pt x="8" y="9"/>
                  </a:moveTo>
                  <a:cubicBezTo>
                    <a:pt x="0" y="6"/>
                    <a:pt x="0" y="6"/>
                    <a:pt x="0" y="6"/>
                  </a:cubicBezTo>
                  <a:cubicBezTo>
                    <a:pt x="0" y="6"/>
                    <a:pt x="1" y="5"/>
                    <a:pt x="1" y="4"/>
                  </a:cubicBezTo>
                  <a:cubicBezTo>
                    <a:pt x="4" y="0"/>
                    <a:pt x="12" y="4"/>
                    <a:pt x="9" y="8"/>
                  </a:cubicBezTo>
                  <a:cubicBezTo>
                    <a:pt x="9" y="8"/>
                    <a:pt x="9" y="8"/>
                    <a:pt x="8" y="9"/>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1" id="151"/>
            <p:cNvSpPr/>
            <p:nvPr/>
          </p:nvSpPr>
          <p:spPr>
            <a:xfrm>
              <a:off x="1295400" y="2381477"/>
              <a:ext cx="422275" cy="155575"/>
            </a:xfrm>
            <a:custGeom>
              <a:avLst/>
              <a:gdLst/>
              <a:ahLst/>
              <a:cxnLst/>
              <a:rect r="r" b="b" t="t" l="l"/>
              <a:pathLst>
                <a:path w="213" h="78" stroke="true" fill="norm" extrusionOk="true">
                  <a:moveTo>
                    <a:pt x="55" y="29"/>
                  </a:moveTo>
                  <a:cubicBezTo>
                    <a:pt x="58" y="25"/>
                    <a:pt x="50" y="21"/>
                    <a:pt x="47" y="25"/>
                  </a:cubicBezTo>
                  <a:cubicBezTo>
                    <a:pt x="47" y="26"/>
                    <a:pt x="46" y="27"/>
                    <a:pt x="46" y="27"/>
                  </a:cubicBezTo>
                  <a:cubicBezTo>
                    <a:pt x="2" y="14"/>
                    <a:pt x="2" y="14"/>
                    <a:pt x="2" y="14"/>
                  </a:cubicBezTo>
                  <a:cubicBezTo>
                    <a:pt x="2" y="9"/>
                    <a:pt x="1" y="5"/>
                    <a:pt x="0" y="0"/>
                  </a:cubicBezTo>
                  <a:cubicBezTo>
                    <a:pt x="211" y="64"/>
                    <a:pt x="211" y="64"/>
                    <a:pt x="211" y="64"/>
                  </a:cubicBezTo>
                  <a:cubicBezTo>
                    <a:pt x="211" y="66"/>
                    <a:pt x="211" y="68"/>
                    <a:pt x="212" y="70"/>
                  </a:cubicBezTo>
                  <a:cubicBezTo>
                    <a:pt x="212" y="73"/>
                    <a:pt x="213" y="75"/>
                    <a:pt x="213" y="78"/>
                  </a:cubicBezTo>
                  <a:cubicBezTo>
                    <a:pt x="54" y="30"/>
                    <a:pt x="54" y="30"/>
                    <a:pt x="54" y="30"/>
                  </a:cubicBezTo>
                  <a:cubicBezTo>
                    <a:pt x="54" y="30"/>
                    <a:pt x="54" y="30"/>
                    <a:pt x="54" y="30"/>
                  </a:cubicBezTo>
                  <a:cubicBezTo>
                    <a:pt x="55" y="29"/>
                    <a:pt x="55" y="29"/>
                    <a:pt x="55" y="29"/>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2" id="152"/>
            <p:cNvSpPr/>
            <p:nvPr/>
          </p:nvSpPr>
          <p:spPr>
            <a:xfrm>
              <a:off x="1370013" y="3376839"/>
              <a:ext cx="36513" cy="150813"/>
            </a:xfrm>
            <a:custGeom>
              <a:avLst/>
              <a:gdLst/>
              <a:ahLst/>
              <a:cxnLst/>
              <a:rect r="r" b="b" t="t" l="l"/>
              <a:pathLst>
                <a:path w="18" h="76" stroke="true" fill="norm" extrusionOk="true">
                  <a:moveTo>
                    <a:pt x="5" y="72"/>
                  </a:moveTo>
                  <a:cubicBezTo>
                    <a:pt x="0" y="61"/>
                    <a:pt x="1" y="49"/>
                    <a:pt x="1" y="38"/>
                  </a:cubicBezTo>
                  <a:cubicBezTo>
                    <a:pt x="1" y="26"/>
                    <a:pt x="2" y="15"/>
                    <a:pt x="4" y="3"/>
                  </a:cubicBezTo>
                  <a:cubicBezTo>
                    <a:pt x="5" y="0"/>
                    <a:pt x="13" y="0"/>
                    <a:pt x="14" y="3"/>
                  </a:cubicBezTo>
                  <a:cubicBezTo>
                    <a:pt x="16" y="15"/>
                    <a:pt x="17" y="26"/>
                    <a:pt x="17" y="38"/>
                  </a:cubicBezTo>
                  <a:cubicBezTo>
                    <a:pt x="17" y="49"/>
                    <a:pt x="18" y="61"/>
                    <a:pt x="14" y="72"/>
                  </a:cubicBezTo>
                  <a:cubicBezTo>
                    <a:pt x="12" y="76"/>
                    <a:pt x="6" y="76"/>
                    <a:pt x="5" y="7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3" id="153"/>
            <p:cNvSpPr/>
            <p:nvPr/>
          </p:nvSpPr>
          <p:spPr>
            <a:xfrm>
              <a:off x="1371600" y="2435452"/>
              <a:ext cx="38100" cy="161925"/>
            </a:xfrm>
            <a:custGeom>
              <a:avLst/>
              <a:gdLst/>
              <a:ahLst/>
              <a:cxnLst/>
              <a:rect r="r" b="b" t="t" l="l"/>
              <a:pathLst>
                <a:path w="19" h="82" stroke="true" fill="norm" extrusionOk="true">
                  <a:moveTo>
                    <a:pt x="2" y="38"/>
                  </a:moveTo>
                  <a:cubicBezTo>
                    <a:pt x="2" y="25"/>
                    <a:pt x="0" y="12"/>
                    <a:pt x="7" y="0"/>
                  </a:cubicBezTo>
                  <a:cubicBezTo>
                    <a:pt x="15" y="3"/>
                    <a:pt x="15" y="3"/>
                    <a:pt x="15" y="3"/>
                  </a:cubicBezTo>
                  <a:cubicBezTo>
                    <a:pt x="15" y="3"/>
                    <a:pt x="15" y="3"/>
                    <a:pt x="15" y="3"/>
                  </a:cubicBezTo>
                  <a:cubicBezTo>
                    <a:pt x="9" y="15"/>
                    <a:pt x="13" y="29"/>
                    <a:pt x="14" y="42"/>
                  </a:cubicBezTo>
                  <a:cubicBezTo>
                    <a:pt x="14" y="55"/>
                    <a:pt x="17" y="67"/>
                    <a:pt x="19" y="79"/>
                  </a:cubicBezTo>
                  <a:cubicBezTo>
                    <a:pt x="19" y="81"/>
                    <a:pt x="15" y="82"/>
                    <a:pt x="14" y="80"/>
                  </a:cubicBezTo>
                  <a:cubicBezTo>
                    <a:pt x="4" y="65"/>
                    <a:pt x="3" y="55"/>
                    <a:pt x="2" y="3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4" id="154"/>
            <p:cNvSpPr/>
            <p:nvPr/>
          </p:nvSpPr>
          <p:spPr>
            <a:xfrm>
              <a:off x="1360488" y="4088039"/>
              <a:ext cx="33338" cy="168275"/>
            </a:xfrm>
            <a:custGeom>
              <a:avLst/>
              <a:gdLst/>
              <a:ahLst/>
              <a:cxnLst/>
              <a:rect r="r" b="b" t="t" l="l"/>
              <a:pathLst>
                <a:path w="17" h="85" stroke="true" fill="norm" extrusionOk="true">
                  <a:moveTo>
                    <a:pt x="10" y="82"/>
                  </a:moveTo>
                  <a:cubicBezTo>
                    <a:pt x="0" y="57"/>
                    <a:pt x="2" y="30"/>
                    <a:pt x="3" y="5"/>
                  </a:cubicBezTo>
                  <a:cubicBezTo>
                    <a:pt x="4" y="0"/>
                    <a:pt x="14" y="0"/>
                    <a:pt x="14" y="5"/>
                  </a:cubicBezTo>
                  <a:cubicBezTo>
                    <a:pt x="16" y="30"/>
                    <a:pt x="16" y="56"/>
                    <a:pt x="16" y="81"/>
                  </a:cubicBezTo>
                  <a:cubicBezTo>
                    <a:pt x="17" y="84"/>
                    <a:pt x="11" y="85"/>
                    <a:pt x="10" y="8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5" id="155"/>
            <p:cNvSpPr/>
            <p:nvPr/>
          </p:nvSpPr>
          <p:spPr>
            <a:xfrm>
              <a:off x="1343025" y="3646714"/>
              <a:ext cx="49213" cy="155575"/>
            </a:xfrm>
            <a:custGeom>
              <a:avLst/>
              <a:gdLst/>
              <a:ahLst/>
              <a:cxnLst/>
              <a:rect r="r" b="b" t="t" l="l"/>
              <a:pathLst>
                <a:path w="25" h="79" stroke="true" fill="norm" extrusionOk="true">
                  <a:moveTo>
                    <a:pt x="8" y="76"/>
                  </a:moveTo>
                  <a:cubicBezTo>
                    <a:pt x="0" y="54"/>
                    <a:pt x="0" y="30"/>
                    <a:pt x="4" y="8"/>
                  </a:cubicBezTo>
                  <a:cubicBezTo>
                    <a:pt x="5" y="0"/>
                    <a:pt x="19" y="0"/>
                    <a:pt x="21" y="8"/>
                  </a:cubicBezTo>
                  <a:cubicBezTo>
                    <a:pt x="25" y="30"/>
                    <a:pt x="24" y="54"/>
                    <a:pt x="16" y="76"/>
                  </a:cubicBezTo>
                  <a:cubicBezTo>
                    <a:pt x="15" y="79"/>
                    <a:pt x="9" y="79"/>
                    <a:pt x="8" y="7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6" id="156"/>
            <p:cNvSpPr/>
            <p:nvPr/>
          </p:nvSpPr>
          <p:spPr>
            <a:xfrm>
              <a:off x="1323975" y="2972027"/>
              <a:ext cx="52388" cy="249238"/>
            </a:xfrm>
            <a:custGeom>
              <a:avLst/>
              <a:gdLst/>
              <a:ahLst/>
              <a:cxnLst/>
              <a:rect r="r" b="b" t="t" l="l"/>
              <a:pathLst>
                <a:path w="26" h="126" stroke="true" fill="norm" extrusionOk="true">
                  <a:moveTo>
                    <a:pt x="9" y="123"/>
                  </a:moveTo>
                  <a:cubicBezTo>
                    <a:pt x="0" y="85"/>
                    <a:pt x="2" y="45"/>
                    <a:pt x="6" y="6"/>
                  </a:cubicBezTo>
                  <a:cubicBezTo>
                    <a:pt x="6" y="0"/>
                    <a:pt x="19" y="0"/>
                    <a:pt x="20" y="6"/>
                  </a:cubicBezTo>
                  <a:cubicBezTo>
                    <a:pt x="24" y="45"/>
                    <a:pt x="26" y="85"/>
                    <a:pt x="17" y="123"/>
                  </a:cubicBezTo>
                  <a:cubicBezTo>
                    <a:pt x="16" y="126"/>
                    <a:pt x="9" y="126"/>
                    <a:pt x="9" y="12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7" id="157"/>
            <p:cNvSpPr/>
            <p:nvPr/>
          </p:nvSpPr>
          <p:spPr>
            <a:xfrm>
              <a:off x="1316038" y="2716439"/>
              <a:ext cx="61913" cy="119063"/>
            </a:xfrm>
            <a:custGeom>
              <a:avLst/>
              <a:gdLst/>
              <a:ahLst/>
              <a:cxnLst/>
              <a:rect r="r" b="b" t="t" l="l"/>
              <a:pathLst>
                <a:path w="31" h="60" stroke="true" fill="norm" extrusionOk="true">
                  <a:moveTo>
                    <a:pt x="9" y="56"/>
                  </a:moveTo>
                  <a:cubicBezTo>
                    <a:pt x="0" y="39"/>
                    <a:pt x="6" y="21"/>
                    <a:pt x="11" y="5"/>
                  </a:cubicBezTo>
                  <a:cubicBezTo>
                    <a:pt x="12" y="2"/>
                    <a:pt x="15" y="0"/>
                    <a:pt x="19" y="0"/>
                  </a:cubicBezTo>
                  <a:cubicBezTo>
                    <a:pt x="22" y="0"/>
                    <a:pt x="22" y="0"/>
                    <a:pt x="22" y="0"/>
                  </a:cubicBezTo>
                  <a:cubicBezTo>
                    <a:pt x="30" y="0"/>
                    <a:pt x="31" y="7"/>
                    <a:pt x="26" y="10"/>
                  </a:cubicBezTo>
                  <a:cubicBezTo>
                    <a:pt x="25" y="17"/>
                    <a:pt x="23" y="23"/>
                    <a:pt x="23" y="30"/>
                  </a:cubicBezTo>
                  <a:cubicBezTo>
                    <a:pt x="23" y="39"/>
                    <a:pt x="24" y="48"/>
                    <a:pt x="20" y="56"/>
                  </a:cubicBezTo>
                  <a:cubicBezTo>
                    <a:pt x="18" y="60"/>
                    <a:pt x="11" y="60"/>
                    <a:pt x="9" y="5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8" id="158"/>
            <p:cNvSpPr/>
            <p:nvPr/>
          </p:nvSpPr>
          <p:spPr>
            <a:xfrm>
              <a:off x="1268413" y="3897539"/>
              <a:ext cx="42863" cy="128588"/>
            </a:xfrm>
            <a:custGeom>
              <a:avLst/>
              <a:gdLst/>
              <a:ahLst/>
              <a:cxnLst/>
              <a:rect r="r" b="b" t="t" l="l"/>
              <a:pathLst>
                <a:path w="21" h="65" stroke="true" fill="norm" extrusionOk="true">
                  <a:moveTo>
                    <a:pt x="18" y="6"/>
                  </a:moveTo>
                  <a:cubicBezTo>
                    <a:pt x="20" y="9"/>
                    <a:pt x="18" y="11"/>
                    <a:pt x="18" y="14"/>
                  </a:cubicBezTo>
                  <a:cubicBezTo>
                    <a:pt x="18" y="19"/>
                    <a:pt x="19" y="24"/>
                    <a:pt x="19" y="28"/>
                  </a:cubicBezTo>
                  <a:cubicBezTo>
                    <a:pt x="20" y="39"/>
                    <a:pt x="21" y="51"/>
                    <a:pt x="16" y="61"/>
                  </a:cubicBezTo>
                  <a:cubicBezTo>
                    <a:pt x="14" y="65"/>
                    <a:pt x="7" y="65"/>
                    <a:pt x="5" y="61"/>
                  </a:cubicBezTo>
                  <a:cubicBezTo>
                    <a:pt x="1" y="51"/>
                    <a:pt x="1" y="41"/>
                    <a:pt x="1" y="31"/>
                  </a:cubicBezTo>
                  <a:cubicBezTo>
                    <a:pt x="1" y="23"/>
                    <a:pt x="0" y="15"/>
                    <a:pt x="4" y="7"/>
                  </a:cubicBezTo>
                  <a:cubicBezTo>
                    <a:pt x="6" y="3"/>
                    <a:pt x="15" y="0"/>
                    <a:pt x="18" y="5"/>
                  </a:cubicBezTo>
                  <a:lnTo>
                    <a:pt x="18" y="6"/>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9" id="159"/>
            <p:cNvSpPr/>
            <p:nvPr/>
          </p:nvSpPr>
          <p:spPr>
            <a:xfrm>
              <a:off x="1265238" y="2373539"/>
              <a:ext cx="33338" cy="36513"/>
            </a:xfrm>
            <a:custGeom>
              <a:avLst/>
              <a:gdLst/>
              <a:ahLst/>
              <a:cxnLst/>
              <a:rect r="r" b="b" t="t" l="l"/>
              <a:pathLst>
                <a:path w="17" h="18" stroke="true" fill="norm" extrusionOk="true">
                  <a:moveTo>
                    <a:pt x="17" y="18"/>
                  </a:moveTo>
                  <a:cubicBezTo>
                    <a:pt x="0" y="13"/>
                    <a:pt x="0" y="13"/>
                    <a:pt x="0" y="13"/>
                  </a:cubicBezTo>
                  <a:cubicBezTo>
                    <a:pt x="0" y="8"/>
                    <a:pt x="1" y="4"/>
                    <a:pt x="1" y="0"/>
                  </a:cubicBezTo>
                  <a:cubicBezTo>
                    <a:pt x="15" y="4"/>
                    <a:pt x="15" y="4"/>
                    <a:pt x="15" y="4"/>
                  </a:cubicBezTo>
                  <a:cubicBezTo>
                    <a:pt x="16" y="9"/>
                    <a:pt x="17" y="13"/>
                    <a:pt x="17" y="1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0" id="160"/>
            <p:cNvSpPr/>
            <p:nvPr/>
          </p:nvSpPr>
          <p:spPr>
            <a:xfrm>
              <a:off x="739775" y="1527402"/>
              <a:ext cx="4017963" cy="1219200"/>
            </a:xfrm>
            <a:custGeom>
              <a:avLst/>
              <a:gdLst/>
              <a:ahLst/>
              <a:cxnLst/>
              <a:rect r="r" b="b" t="t" l="l"/>
              <a:pathLst>
                <a:path w="2531" h="768" stroke="true" fill="norm" extrusionOk="true">
                  <a:moveTo>
                    <a:pt x="0" y="136"/>
                  </a:moveTo>
                  <a:lnTo>
                    <a:pt x="350" y="0"/>
                  </a:lnTo>
                  <a:lnTo>
                    <a:pt x="2531" y="758"/>
                  </a:lnTo>
                  <a:lnTo>
                    <a:pt x="2511" y="768"/>
                  </a:lnTo>
                  <a:lnTo>
                    <a:pt x="351" y="18"/>
                  </a:lnTo>
                  <a:lnTo>
                    <a:pt x="25" y="144"/>
                  </a:lnTo>
                  <a:lnTo>
                    <a:pt x="0" y="136"/>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1" id="161"/>
            <p:cNvSpPr/>
            <p:nvPr/>
          </p:nvSpPr>
          <p:spPr>
            <a:xfrm>
              <a:off x="1250950" y="4248377"/>
              <a:ext cx="71438" cy="266700"/>
            </a:xfrm>
            <a:custGeom>
              <a:avLst/>
              <a:gdLst/>
              <a:ahLst/>
              <a:cxnLst/>
              <a:rect r="r" b="b" t="t" l="l"/>
              <a:pathLst>
                <a:path w="36" h="135" stroke="true" fill="norm" extrusionOk="true">
                  <a:moveTo>
                    <a:pt x="7" y="130"/>
                  </a:moveTo>
                  <a:cubicBezTo>
                    <a:pt x="5" y="111"/>
                    <a:pt x="13" y="92"/>
                    <a:pt x="10" y="73"/>
                  </a:cubicBezTo>
                  <a:cubicBezTo>
                    <a:pt x="7" y="50"/>
                    <a:pt x="1" y="28"/>
                    <a:pt x="0" y="5"/>
                  </a:cubicBezTo>
                  <a:cubicBezTo>
                    <a:pt x="0" y="0"/>
                    <a:pt x="7" y="0"/>
                    <a:pt x="9" y="4"/>
                  </a:cubicBezTo>
                  <a:cubicBezTo>
                    <a:pt x="31" y="45"/>
                    <a:pt x="36" y="89"/>
                    <a:pt x="18" y="131"/>
                  </a:cubicBezTo>
                  <a:cubicBezTo>
                    <a:pt x="16" y="135"/>
                    <a:pt x="8" y="134"/>
                    <a:pt x="7" y="13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2" id="162"/>
            <p:cNvSpPr/>
            <p:nvPr/>
          </p:nvSpPr>
          <p:spPr>
            <a:xfrm>
              <a:off x="1250950" y="2400527"/>
              <a:ext cx="47625" cy="117475"/>
            </a:xfrm>
            <a:custGeom>
              <a:avLst/>
              <a:gdLst/>
              <a:ahLst/>
              <a:cxnLst/>
              <a:rect r="r" b="b" t="t" l="l"/>
              <a:pathLst>
                <a:path w="24" h="60" stroke="true" fill="norm" extrusionOk="true">
                  <a:moveTo>
                    <a:pt x="23" y="21"/>
                  </a:moveTo>
                  <a:cubicBezTo>
                    <a:pt x="21" y="34"/>
                    <a:pt x="15" y="45"/>
                    <a:pt x="10" y="57"/>
                  </a:cubicBezTo>
                  <a:cubicBezTo>
                    <a:pt x="9" y="60"/>
                    <a:pt x="4" y="60"/>
                    <a:pt x="3" y="57"/>
                  </a:cubicBezTo>
                  <a:cubicBezTo>
                    <a:pt x="0" y="46"/>
                    <a:pt x="3" y="36"/>
                    <a:pt x="5" y="25"/>
                  </a:cubicBezTo>
                  <a:cubicBezTo>
                    <a:pt x="7" y="16"/>
                    <a:pt x="7" y="8"/>
                    <a:pt x="7" y="0"/>
                  </a:cubicBezTo>
                  <a:cubicBezTo>
                    <a:pt x="24" y="5"/>
                    <a:pt x="24" y="5"/>
                    <a:pt x="24" y="5"/>
                  </a:cubicBezTo>
                  <a:cubicBezTo>
                    <a:pt x="24" y="10"/>
                    <a:pt x="24" y="16"/>
                    <a:pt x="23" y="2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3" id="163"/>
            <p:cNvSpPr/>
            <p:nvPr/>
          </p:nvSpPr>
          <p:spPr>
            <a:xfrm>
              <a:off x="1241425" y="4791302"/>
              <a:ext cx="46038" cy="46038"/>
            </a:xfrm>
            <a:custGeom>
              <a:avLst/>
              <a:gdLst/>
              <a:ahLst/>
              <a:cxnLst/>
              <a:rect r="r" b="b" t="t" l="l"/>
              <a:pathLst>
                <a:path w="23" h="23" stroke="true" fill="norm" extrusionOk="true">
                  <a:moveTo>
                    <a:pt x="23" y="0"/>
                  </a:moveTo>
                  <a:cubicBezTo>
                    <a:pt x="20" y="5"/>
                    <a:pt x="17" y="10"/>
                    <a:pt x="18" y="15"/>
                  </a:cubicBezTo>
                  <a:cubicBezTo>
                    <a:pt x="18" y="15"/>
                    <a:pt x="19" y="16"/>
                    <a:pt x="19" y="16"/>
                  </a:cubicBezTo>
                  <a:cubicBezTo>
                    <a:pt x="3" y="23"/>
                    <a:pt x="3" y="23"/>
                    <a:pt x="3" y="23"/>
                  </a:cubicBezTo>
                  <a:cubicBezTo>
                    <a:pt x="3" y="23"/>
                    <a:pt x="3" y="23"/>
                    <a:pt x="3" y="23"/>
                  </a:cubicBezTo>
                  <a:cubicBezTo>
                    <a:pt x="0" y="18"/>
                    <a:pt x="0" y="14"/>
                    <a:pt x="0" y="11"/>
                  </a:cubicBezTo>
                  <a:lnTo>
                    <a:pt x="23"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4" id="164"/>
            <p:cNvSpPr/>
            <p:nvPr/>
          </p:nvSpPr>
          <p:spPr>
            <a:xfrm>
              <a:off x="1220788" y="3418114"/>
              <a:ext cx="46038" cy="261938"/>
            </a:xfrm>
            <a:custGeom>
              <a:avLst/>
              <a:gdLst/>
              <a:ahLst/>
              <a:cxnLst/>
              <a:rect r="r" b="b" t="t" l="l"/>
              <a:pathLst>
                <a:path w="23" h="132" stroke="true" fill="norm" extrusionOk="true">
                  <a:moveTo>
                    <a:pt x="21" y="67"/>
                  </a:moveTo>
                  <a:cubicBezTo>
                    <a:pt x="21" y="87"/>
                    <a:pt x="23" y="107"/>
                    <a:pt x="21" y="126"/>
                  </a:cubicBezTo>
                  <a:cubicBezTo>
                    <a:pt x="21" y="130"/>
                    <a:pt x="14" y="132"/>
                    <a:pt x="11" y="128"/>
                  </a:cubicBezTo>
                  <a:cubicBezTo>
                    <a:pt x="6" y="119"/>
                    <a:pt x="3" y="109"/>
                    <a:pt x="0" y="99"/>
                  </a:cubicBezTo>
                  <a:cubicBezTo>
                    <a:pt x="0" y="31"/>
                    <a:pt x="0" y="31"/>
                    <a:pt x="0" y="31"/>
                  </a:cubicBezTo>
                  <a:cubicBezTo>
                    <a:pt x="2" y="22"/>
                    <a:pt x="3" y="14"/>
                    <a:pt x="5" y="7"/>
                  </a:cubicBezTo>
                  <a:cubicBezTo>
                    <a:pt x="6" y="0"/>
                    <a:pt x="18" y="3"/>
                    <a:pt x="19" y="8"/>
                  </a:cubicBezTo>
                  <a:cubicBezTo>
                    <a:pt x="23" y="28"/>
                    <a:pt x="21" y="48"/>
                    <a:pt x="21" y="6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5" id="165"/>
            <p:cNvSpPr/>
            <p:nvPr/>
          </p:nvSpPr>
          <p:spPr>
            <a:xfrm>
              <a:off x="1235075" y="3241902"/>
              <a:ext cx="38100" cy="93663"/>
            </a:xfrm>
            <a:custGeom>
              <a:avLst/>
              <a:gdLst/>
              <a:ahLst/>
              <a:cxnLst/>
              <a:rect r="r" b="b" t="t" l="l"/>
              <a:pathLst>
                <a:path w="19" h="47" stroke="true" fill="norm" extrusionOk="true">
                  <a:moveTo>
                    <a:pt x="6" y="45"/>
                  </a:moveTo>
                  <a:cubicBezTo>
                    <a:pt x="0" y="33"/>
                    <a:pt x="3" y="16"/>
                    <a:pt x="5" y="4"/>
                  </a:cubicBezTo>
                  <a:cubicBezTo>
                    <a:pt x="5" y="0"/>
                    <a:pt x="13" y="0"/>
                    <a:pt x="14" y="4"/>
                  </a:cubicBezTo>
                  <a:cubicBezTo>
                    <a:pt x="16" y="16"/>
                    <a:pt x="19" y="33"/>
                    <a:pt x="13" y="45"/>
                  </a:cubicBezTo>
                  <a:cubicBezTo>
                    <a:pt x="12" y="47"/>
                    <a:pt x="7" y="47"/>
                    <a:pt x="6" y="4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6" id="166"/>
            <p:cNvSpPr/>
            <p:nvPr/>
          </p:nvSpPr>
          <p:spPr>
            <a:xfrm>
              <a:off x="1241425" y="4719864"/>
              <a:ext cx="61913" cy="93663"/>
            </a:xfrm>
            <a:custGeom>
              <a:avLst/>
              <a:gdLst/>
              <a:ahLst/>
              <a:cxnLst/>
              <a:rect r="r" b="b" t="t" l="l"/>
              <a:pathLst>
                <a:path w="31" h="47" stroke="true" fill="norm" extrusionOk="true">
                  <a:moveTo>
                    <a:pt x="8" y="26"/>
                  </a:moveTo>
                  <a:cubicBezTo>
                    <a:pt x="12" y="18"/>
                    <a:pt x="12" y="7"/>
                    <a:pt x="24" y="2"/>
                  </a:cubicBezTo>
                  <a:cubicBezTo>
                    <a:pt x="28" y="0"/>
                    <a:pt x="31" y="3"/>
                    <a:pt x="30" y="6"/>
                  </a:cubicBezTo>
                  <a:cubicBezTo>
                    <a:pt x="24" y="13"/>
                    <a:pt x="28" y="21"/>
                    <a:pt x="26" y="29"/>
                  </a:cubicBezTo>
                  <a:cubicBezTo>
                    <a:pt x="25" y="31"/>
                    <a:pt x="24" y="34"/>
                    <a:pt x="23" y="36"/>
                  </a:cubicBezTo>
                  <a:cubicBezTo>
                    <a:pt x="0" y="47"/>
                    <a:pt x="0" y="47"/>
                    <a:pt x="0" y="47"/>
                  </a:cubicBezTo>
                  <a:cubicBezTo>
                    <a:pt x="1" y="40"/>
                    <a:pt x="5" y="34"/>
                    <a:pt x="8" y="2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7" id="167"/>
            <p:cNvSpPr/>
            <p:nvPr/>
          </p:nvSpPr>
          <p:spPr>
            <a:xfrm>
              <a:off x="1220788" y="2386239"/>
              <a:ext cx="3538538" cy="2435225"/>
            </a:xfrm>
            <a:custGeom>
              <a:avLst/>
              <a:gdLst/>
              <a:ahLst/>
              <a:cxnLst/>
              <a:rect r="r" b="b" t="t" l="l"/>
              <a:pathLst>
                <a:path w="1784" h="1229" stroke="true" fill="norm" extrusionOk="true">
                  <a:moveTo>
                    <a:pt x="1704" y="261"/>
                  </a:moveTo>
                  <a:cubicBezTo>
                    <a:pt x="1694" y="278"/>
                    <a:pt x="1699" y="298"/>
                    <a:pt x="1699" y="316"/>
                  </a:cubicBezTo>
                  <a:cubicBezTo>
                    <a:pt x="1699" y="338"/>
                    <a:pt x="1698" y="361"/>
                    <a:pt x="1706" y="383"/>
                  </a:cubicBezTo>
                  <a:cubicBezTo>
                    <a:pt x="1707" y="388"/>
                    <a:pt x="1717" y="388"/>
                    <a:pt x="1719" y="383"/>
                  </a:cubicBezTo>
                  <a:cubicBezTo>
                    <a:pt x="1726" y="362"/>
                    <a:pt x="1725" y="341"/>
                    <a:pt x="1725" y="320"/>
                  </a:cubicBezTo>
                  <a:cubicBezTo>
                    <a:pt x="1725" y="310"/>
                    <a:pt x="1724" y="300"/>
                    <a:pt x="1723" y="290"/>
                  </a:cubicBezTo>
                  <a:cubicBezTo>
                    <a:pt x="1723" y="285"/>
                    <a:pt x="1719" y="269"/>
                    <a:pt x="1723" y="265"/>
                  </a:cubicBezTo>
                  <a:cubicBezTo>
                    <a:pt x="1725" y="263"/>
                    <a:pt x="1723" y="259"/>
                    <a:pt x="1720" y="258"/>
                  </a:cubicBezTo>
                  <a:cubicBezTo>
                    <a:pt x="1718" y="257"/>
                    <a:pt x="1718" y="257"/>
                    <a:pt x="1718" y="257"/>
                  </a:cubicBezTo>
                  <a:cubicBezTo>
                    <a:pt x="1712" y="254"/>
                    <a:pt x="1706" y="257"/>
                    <a:pt x="1704" y="261"/>
                  </a:cubicBezTo>
                  <a:close/>
                  <a:moveTo>
                    <a:pt x="1661" y="457"/>
                  </a:moveTo>
                  <a:cubicBezTo>
                    <a:pt x="1662" y="459"/>
                    <a:pt x="1668" y="459"/>
                    <a:pt x="1669" y="457"/>
                  </a:cubicBezTo>
                  <a:cubicBezTo>
                    <a:pt x="1674" y="449"/>
                    <a:pt x="1674" y="442"/>
                    <a:pt x="1673" y="434"/>
                  </a:cubicBezTo>
                  <a:cubicBezTo>
                    <a:pt x="1673" y="425"/>
                    <a:pt x="1673" y="416"/>
                    <a:pt x="1671" y="408"/>
                  </a:cubicBezTo>
                  <a:cubicBezTo>
                    <a:pt x="1669" y="404"/>
                    <a:pt x="1661" y="404"/>
                    <a:pt x="1660" y="408"/>
                  </a:cubicBezTo>
                  <a:cubicBezTo>
                    <a:pt x="1657" y="416"/>
                    <a:pt x="1657" y="425"/>
                    <a:pt x="1657" y="434"/>
                  </a:cubicBezTo>
                  <a:cubicBezTo>
                    <a:pt x="1657" y="442"/>
                    <a:pt x="1656" y="449"/>
                    <a:pt x="1661" y="457"/>
                  </a:cubicBezTo>
                  <a:close/>
                  <a:moveTo>
                    <a:pt x="833" y="672"/>
                  </a:moveTo>
                  <a:cubicBezTo>
                    <a:pt x="825" y="685"/>
                    <a:pt x="828" y="702"/>
                    <a:pt x="834" y="715"/>
                  </a:cubicBezTo>
                  <a:cubicBezTo>
                    <a:pt x="836" y="718"/>
                    <a:pt x="841" y="718"/>
                    <a:pt x="842" y="715"/>
                  </a:cubicBezTo>
                  <a:cubicBezTo>
                    <a:pt x="848" y="703"/>
                    <a:pt x="843" y="691"/>
                    <a:pt x="845" y="679"/>
                  </a:cubicBezTo>
                  <a:cubicBezTo>
                    <a:pt x="850" y="676"/>
                    <a:pt x="850" y="669"/>
                    <a:pt x="842" y="670"/>
                  </a:cubicBezTo>
                  <a:cubicBezTo>
                    <a:pt x="839" y="670"/>
                    <a:pt x="839" y="670"/>
                    <a:pt x="839" y="670"/>
                  </a:cubicBezTo>
                  <a:cubicBezTo>
                    <a:pt x="837" y="670"/>
                    <a:pt x="834" y="671"/>
                    <a:pt x="833" y="672"/>
                  </a:cubicBezTo>
                  <a:close/>
                  <a:moveTo>
                    <a:pt x="1278" y="638"/>
                  </a:moveTo>
                  <a:cubicBezTo>
                    <a:pt x="1280" y="640"/>
                    <a:pt x="1284" y="640"/>
                    <a:pt x="1285" y="638"/>
                  </a:cubicBezTo>
                  <a:cubicBezTo>
                    <a:pt x="1293" y="629"/>
                    <a:pt x="1289" y="613"/>
                    <a:pt x="1288" y="603"/>
                  </a:cubicBezTo>
                  <a:cubicBezTo>
                    <a:pt x="1287" y="597"/>
                    <a:pt x="1276" y="597"/>
                    <a:pt x="1276" y="603"/>
                  </a:cubicBezTo>
                  <a:cubicBezTo>
                    <a:pt x="1275" y="613"/>
                    <a:pt x="1270" y="629"/>
                    <a:pt x="1278" y="638"/>
                  </a:cubicBezTo>
                  <a:close/>
                  <a:moveTo>
                    <a:pt x="1233" y="496"/>
                  </a:moveTo>
                  <a:cubicBezTo>
                    <a:pt x="1225" y="510"/>
                    <a:pt x="1227" y="523"/>
                    <a:pt x="1226" y="538"/>
                  </a:cubicBezTo>
                  <a:cubicBezTo>
                    <a:pt x="1226" y="554"/>
                    <a:pt x="1222" y="570"/>
                    <a:pt x="1223" y="586"/>
                  </a:cubicBezTo>
                  <a:cubicBezTo>
                    <a:pt x="1223" y="589"/>
                    <a:pt x="1230" y="591"/>
                    <a:pt x="1232" y="587"/>
                  </a:cubicBezTo>
                  <a:cubicBezTo>
                    <a:pt x="1240" y="576"/>
                    <a:pt x="1244" y="563"/>
                    <a:pt x="1245" y="550"/>
                  </a:cubicBezTo>
                  <a:cubicBezTo>
                    <a:pt x="1247" y="533"/>
                    <a:pt x="1241" y="515"/>
                    <a:pt x="1248" y="499"/>
                  </a:cubicBezTo>
                  <a:cubicBezTo>
                    <a:pt x="1251" y="491"/>
                    <a:pt x="1236" y="489"/>
                    <a:pt x="1233" y="496"/>
                  </a:cubicBezTo>
                  <a:close/>
                  <a:moveTo>
                    <a:pt x="13" y="477"/>
                  </a:moveTo>
                  <a:cubicBezTo>
                    <a:pt x="14" y="479"/>
                    <a:pt x="19" y="479"/>
                    <a:pt x="20" y="477"/>
                  </a:cubicBezTo>
                  <a:cubicBezTo>
                    <a:pt x="26" y="465"/>
                    <a:pt x="23" y="448"/>
                    <a:pt x="21" y="436"/>
                  </a:cubicBezTo>
                  <a:cubicBezTo>
                    <a:pt x="20" y="432"/>
                    <a:pt x="12" y="432"/>
                    <a:pt x="12" y="436"/>
                  </a:cubicBezTo>
                  <a:cubicBezTo>
                    <a:pt x="10" y="448"/>
                    <a:pt x="7" y="465"/>
                    <a:pt x="13" y="477"/>
                  </a:cubicBezTo>
                  <a:close/>
                  <a:moveTo>
                    <a:pt x="28" y="770"/>
                  </a:moveTo>
                  <a:cubicBezTo>
                    <a:pt x="24" y="778"/>
                    <a:pt x="25" y="786"/>
                    <a:pt x="25" y="794"/>
                  </a:cubicBezTo>
                  <a:cubicBezTo>
                    <a:pt x="25" y="804"/>
                    <a:pt x="25" y="814"/>
                    <a:pt x="29" y="824"/>
                  </a:cubicBezTo>
                  <a:cubicBezTo>
                    <a:pt x="31" y="828"/>
                    <a:pt x="38" y="828"/>
                    <a:pt x="40" y="824"/>
                  </a:cubicBezTo>
                  <a:cubicBezTo>
                    <a:pt x="45" y="814"/>
                    <a:pt x="44" y="802"/>
                    <a:pt x="43" y="791"/>
                  </a:cubicBezTo>
                  <a:cubicBezTo>
                    <a:pt x="43" y="787"/>
                    <a:pt x="42" y="782"/>
                    <a:pt x="42" y="777"/>
                  </a:cubicBezTo>
                  <a:cubicBezTo>
                    <a:pt x="42" y="774"/>
                    <a:pt x="44" y="772"/>
                    <a:pt x="42" y="769"/>
                  </a:cubicBezTo>
                  <a:cubicBezTo>
                    <a:pt x="42" y="768"/>
                    <a:pt x="42" y="768"/>
                    <a:pt x="42" y="768"/>
                  </a:cubicBezTo>
                  <a:cubicBezTo>
                    <a:pt x="39" y="763"/>
                    <a:pt x="30" y="766"/>
                    <a:pt x="28" y="770"/>
                  </a:cubicBezTo>
                  <a:close/>
                  <a:moveTo>
                    <a:pt x="25" y="1013"/>
                  </a:moveTo>
                  <a:cubicBezTo>
                    <a:pt x="28" y="1032"/>
                    <a:pt x="20" y="1051"/>
                    <a:pt x="22" y="1070"/>
                  </a:cubicBezTo>
                  <a:cubicBezTo>
                    <a:pt x="23" y="1074"/>
                    <a:pt x="31" y="1075"/>
                    <a:pt x="33" y="1071"/>
                  </a:cubicBezTo>
                  <a:cubicBezTo>
                    <a:pt x="51" y="1029"/>
                    <a:pt x="46" y="985"/>
                    <a:pt x="24" y="944"/>
                  </a:cubicBezTo>
                  <a:cubicBezTo>
                    <a:pt x="22" y="940"/>
                    <a:pt x="15" y="940"/>
                    <a:pt x="15" y="945"/>
                  </a:cubicBezTo>
                  <a:cubicBezTo>
                    <a:pt x="16" y="968"/>
                    <a:pt x="22" y="990"/>
                    <a:pt x="25" y="1013"/>
                  </a:cubicBezTo>
                  <a:close/>
                  <a:moveTo>
                    <a:pt x="242" y="248"/>
                  </a:moveTo>
                  <a:cubicBezTo>
                    <a:pt x="245" y="244"/>
                    <a:pt x="243" y="239"/>
                    <a:pt x="237" y="239"/>
                  </a:cubicBezTo>
                  <a:cubicBezTo>
                    <a:pt x="224" y="241"/>
                    <a:pt x="223" y="253"/>
                    <a:pt x="223" y="260"/>
                  </a:cubicBezTo>
                  <a:cubicBezTo>
                    <a:pt x="222" y="271"/>
                    <a:pt x="223" y="281"/>
                    <a:pt x="228" y="291"/>
                  </a:cubicBezTo>
                  <a:cubicBezTo>
                    <a:pt x="230" y="294"/>
                    <a:pt x="236" y="294"/>
                    <a:pt x="237" y="291"/>
                  </a:cubicBezTo>
                  <a:cubicBezTo>
                    <a:pt x="241" y="284"/>
                    <a:pt x="241" y="276"/>
                    <a:pt x="241" y="269"/>
                  </a:cubicBezTo>
                  <a:cubicBezTo>
                    <a:pt x="241" y="265"/>
                    <a:pt x="241" y="260"/>
                    <a:pt x="241" y="256"/>
                  </a:cubicBezTo>
                  <a:cubicBezTo>
                    <a:pt x="241" y="254"/>
                    <a:pt x="241" y="252"/>
                    <a:pt x="242" y="250"/>
                  </a:cubicBezTo>
                  <a:cubicBezTo>
                    <a:pt x="242" y="249"/>
                    <a:pt x="242" y="249"/>
                    <a:pt x="242" y="248"/>
                  </a:cubicBezTo>
                  <a:close/>
                  <a:moveTo>
                    <a:pt x="1784" y="202"/>
                  </a:moveTo>
                  <a:cubicBezTo>
                    <a:pt x="1784" y="292"/>
                    <a:pt x="1784" y="292"/>
                    <a:pt x="1784" y="292"/>
                  </a:cubicBezTo>
                  <a:cubicBezTo>
                    <a:pt x="1783" y="289"/>
                    <a:pt x="1782" y="286"/>
                    <a:pt x="1780" y="284"/>
                  </a:cubicBezTo>
                  <a:cubicBezTo>
                    <a:pt x="1778" y="280"/>
                    <a:pt x="1771" y="280"/>
                    <a:pt x="1771" y="284"/>
                  </a:cubicBezTo>
                  <a:cubicBezTo>
                    <a:pt x="1772" y="307"/>
                    <a:pt x="1779" y="330"/>
                    <a:pt x="1781" y="353"/>
                  </a:cubicBezTo>
                  <a:cubicBezTo>
                    <a:pt x="1784" y="372"/>
                    <a:pt x="1776" y="391"/>
                    <a:pt x="1778" y="410"/>
                  </a:cubicBezTo>
                  <a:cubicBezTo>
                    <a:pt x="1779" y="412"/>
                    <a:pt x="1781" y="414"/>
                    <a:pt x="1784" y="414"/>
                  </a:cubicBezTo>
                  <a:cubicBezTo>
                    <a:pt x="1784" y="420"/>
                    <a:pt x="1784" y="420"/>
                    <a:pt x="1784" y="420"/>
                  </a:cubicBezTo>
                  <a:cubicBezTo>
                    <a:pt x="1741" y="439"/>
                    <a:pt x="1741" y="439"/>
                    <a:pt x="1741" y="439"/>
                  </a:cubicBezTo>
                  <a:cubicBezTo>
                    <a:pt x="1741" y="439"/>
                    <a:pt x="1741" y="438"/>
                    <a:pt x="1741" y="438"/>
                  </a:cubicBezTo>
                  <a:cubicBezTo>
                    <a:pt x="1740" y="432"/>
                    <a:pt x="1729" y="430"/>
                    <a:pt x="1727" y="436"/>
                  </a:cubicBezTo>
                  <a:cubicBezTo>
                    <a:pt x="1727" y="440"/>
                    <a:pt x="1725" y="444"/>
                    <a:pt x="1724" y="447"/>
                  </a:cubicBezTo>
                  <a:cubicBezTo>
                    <a:pt x="1724" y="447"/>
                    <a:pt x="1724" y="447"/>
                    <a:pt x="1724" y="447"/>
                  </a:cubicBezTo>
                  <a:cubicBezTo>
                    <a:pt x="1571" y="517"/>
                    <a:pt x="1571" y="517"/>
                    <a:pt x="1571" y="517"/>
                  </a:cubicBezTo>
                  <a:cubicBezTo>
                    <a:pt x="1570" y="505"/>
                    <a:pt x="1569" y="493"/>
                    <a:pt x="1568" y="482"/>
                  </a:cubicBezTo>
                  <a:cubicBezTo>
                    <a:pt x="1567" y="477"/>
                    <a:pt x="1558" y="477"/>
                    <a:pt x="1558" y="482"/>
                  </a:cubicBezTo>
                  <a:cubicBezTo>
                    <a:pt x="1556" y="496"/>
                    <a:pt x="1555" y="510"/>
                    <a:pt x="1554" y="524"/>
                  </a:cubicBezTo>
                  <a:cubicBezTo>
                    <a:pt x="1438" y="577"/>
                    <a:pt x="1438" y="577"/>
                    <a:pt x="1438" y="577"/>
                  </a:cubicBezTo>
                  <a:cubicBezTo>
                    <a:pt x="1368" y="608"/>
                    <a:pt x="1368" y="608"/>
                    <a:pt x="1368" y="608"/>
                  </a:cubicBezTo>
                  <a:cubicBezTo>
                    <a:pt x="1371" y="598"/>
                    <a:pt x="1373" y="588"/>
                    <a:pt x="1375" y="577"/>
                  </a:cubicBezTo>
                  <a:cubicBezTo>
                    <a:pt x="1378" y="566"/>
                    <a:pt x="1375" y="555"/>
                    <a:pt x="1376" y="545"/>
                  </a:cubicBezTo>
                  <a:cubicBezTo>
                    <a:pt x="1381" y="542"/>
                    <a:pt x="1380" y="536"/>
                    <a:pt x="1373" y="537"/>
                  </a:cubicBezTo>
                  <a:cubicBezTo>
                    <a:pt x="1372" y="537"/>
                    <a:pt x="1371" y="537"/>
                    <a:pt x="1370" y="537"/>
                  </a:cubicBezTo>
                  <a:cubicBezTo>
                    <a:pt x="1367" y="537"/>
                    <a:pt x="1365" y="538"/>
                    <a:pt x="1364" y="540"/>
                  </a:cubicBezTo>
                  <a:cubicBezTo>
                    <a:pt x="1357" y="553"/>
                    <a:pt x="1360" y="569"/>
                    <a:pt x="1357" y="582"/>
                  </a:cubicBezTo>
                  <a:cubicBezTo>
                    <a:pt x="1354" y="593"/>
                    <a:pt x="1354" y="604"/>
                    <a:pt x="1356" y="614"/>
                  </a:cubicBezTo>
                  <a:cubicBezTo>
                    <a:pt x="1224" y="674"/>
                    <a:pt x="1224" y="674"/>
                    <a:pt x="1224" y="674"/>
                  </a:cubicBezTo>
                  <a:cubicBezTo>
                    <a:pt x="1223" y="659"/>
                    <a:pt x="1220" y="644"/>
                    <a:pt x="1218" y="631"/>
                  </a:cubicBezTo>
                  <a:cubicBezTo>
                    <a:pt x="1217" y="624"/>
                    <a:pt x="1205" y="624"/>
                    <a:pt x="1204" y="631"/>
                  </a:cubicBezTo>
                  <a:cubicBezTo>
                    <a:pt x="1201" y="647"/>
                    <a:pt x="1201" y="666"/>
                    <a:pt x="1203" y="684"/>
                  </a:cubicBezTo>
                  <a:cubicBezTo>
                    <a:pt x="994" y="778"/>
                    <a:pt x="994" y="778"/>
                    <a:pt x="994" y="778"/>
                  </a:cubicBezTo>
                  <a:cubicBezTo>
                    <a:pt x="993" y="771"/>
                    <a:pt x="991" y="764"/>
                    <a:pt x="990" y="758"/>
                  </a:cubicBezTo>
                  <a:cubicBezTo>
                    <a:pt x="987" y="741"/>
                    <a:pt x="989" y="724"/>
                    <a:pt x="985" y="707"/>
                  </a:cubicBezTo>
                  <a:cubicBezTo>
                    <a:pt x="984" y="702"/>
                    <a:pt x="972" y="702"/>
                    <a:pt x="970" y="707"/>
                  </a:cubicBezTo>
                  <a:cubicBezTo>
                    <a:pt x="965" y="731"/>
                    <a:pt x="965" y="762"/>
                    <a:pt x="974" y="787"/>
                  </a:cubicBezTo>
                  <a:cubicBezTo>
                    <a:pt x="938" y="804"/>
                    <a:pt x="938" y="804"/>
                    <a:pt x="938" y="804"/>
                  </a:cubicBezTo>
                  <a:cubicBezTo>
                    <a:pt x="896" y="823"/>
                    <a:pt x="896" y="823"/>
                    <a:pt x="896" y="823"/>
                  </a:cubicBezTo>
                  <a:cubicBezTo>
                    <a:pt x="901" y="800"/>
                    <a:pt x="901" y="774"/>
                    <a:pt x="895" y="753"/>
                  </a:cubicBezTo>
                  <a:cubicBezTo>
                    <a:pt x="894" y="747"/>
                    <a:pt x="882" y="747"/>
                    <a:pt x="880" y="753"/>
                  </a:cubicBezTo>
                  <a:cubicBezTo>
                    <a:pt x="874" y="777"/>
                    <a:pt x="874" y="805"/>
                    <a:pt x="881" y="830"/>
                  </a:cubicBezTo>
                  <a:cubicBezTo>
                    <a:pt x="826" y="854"/>
                    <a:pt x="826" y="854"/>
                    <a:pt x="826" y="854"/>
                  </a:cubicBezTo>
                  <a:cubicBezTo>
                    <a:pt x="825" y="849"/>
                    <a:pt x="823" y="844"/>
                    <a:pt x="821" y="839"/>
                  </a:cubicBezTo>
                  <a:cubicBezTo>
                    <a:pt x="818" y="827"/>
                    <a:pt x="818" y="815"/>
                    <a:pt x="818" y="803"/>
                  </a:cubicBezTo>
                  <a:cubicBezTo>
                    <a:pt x="817" y="797"/>
                    <a:pt x="805" y="797"/>
                    <a:pt x="805" y="803"/>
                  </a:cubicBezTo>
                  <a:cubicBezTo>
                    <a:pt x="803" y="823"/>
                    <a:pt x="804" y="842"/>
                    <a:pt x="813" y="861"/>
                  </a:cubicBezTo>
                  <a:cubicBezTo>
                    <a:pt x="748" y="890"/>
                    <a:pt x="748" y="890"/>
                    <a:pt x="748" y="890"/>
                  </a:cubicBezTo>
                  <a:cubicBezTo>
                    <a:pt x="749" y="885"/>
                    <a:pt x="750" y="880"/>
                    <a:pt x="749" y="875"/>
                  </a:cubicBezTo>
                  <a:cubicBezTo>
                    <a:pt x="749" y="869"/>
                    <a:pt x="737" y="867"/>
                    <a:pt x="736" y="873"/>
                  </a:cubicBezTo>
                  <a:cubicBezTo>
                    <a:pt x="734" y="882"/>
                    <a:pt x="730" y="891"/>
                    <a:pt x="726" y="900"/>
                  </a:cubicBezTo>
                  <a:cubicBezTo>
                    <a:pt x="651" y="934"/>
                    <a:pt x="651" y="934"/>
                    <a:pt x="651" y="934"/>
                  </a:cubicBezTo>
                  <a:cubicBezTo>
                    <a:pt x="653" y="927"/>
                    <a:pt x="655" y="920"/>
                    <a:pt x="656" y="913"/>
                  </a:cubicBezTo>
                  <a:cubicBezTo>
                    <a:pt x="658" y="906"/>
                    <a:pt x="655" y="899"/>
                    <a:pt x="658" y="891"/>
                  </a:cubicBezTo>
                  <a:cubicBezTo>
                    <a:pt x="659" y="888"/>
                    <a:pt x="654" y="885"/>
                    <a:pt x="650" y="887"/>
                  </a:cubicBezTo>
                  <a:cubicBezTo>
                    <a:pt x="640" y="891"/>
                    <a:pt x="640" y="900"/>
                    <a:pt x="639" y="907"/>
                  </a:cubicBezTo>
                  <a:cubicBezTo>
                    <a:pt x="637" y="919"/>
                    <a:pt x="631" y="930"/>
                    <a:pt x="632" y="942"/>
                  </a:cubicBezTo>
                  <a:cubicBezTo>
                    <a:pt x="632" y="942"/>
                    <a:pt x="632" y="942"/>
                    <a:pt x="632" y="942"/>
                  </a:cubicBezTo>
                  <a:cubicBezTo>
                    <a:pt x="529" y="989"/>
                    <a:pt x="529" y="989"/>
                    <a:pt x="529" y="989"/>
                  </a:cubicBezTo>
                  <a:cubicBezTo>
                    <a:pt x="533" y="956"/>
                    <a:pt x="522" y="923"/>
                    <a:pt x="518" y="890"/>
                  </a:cubicBezTo>
                  <a:cubicBezTo>
                    <a:pt x="517" y="885"/>
                    <a:pt x="506" y="882"/>
                    <a:pt x="505" y="888"/>
                  </a:cubicBezTo>
                  <a:cubicBezTo>
                    <a:pt x="500" y="910"/>
                    <a:pt x="505" y="929"/>
                    <a:pt x="508" y="950"/>
                  </a:cubicBezTo>
                  <a:cubicBezTo>
                    <a:pt x="511" y="966"/>
                    <a:pt x="509" y="982"/>
                    <a:pt x="511" y="997"/>
                  </a:cubicBezTo>
                  <a:cubicBezTo>
                    <a:pt x="447" y="1027"/>
                    <a:pt x="447" y="1027"/>
                    <a:pt x="447" y="1027"/>
                  </a:cubicBezTo>
                  <a:cubicBezTo>
                    <a:pt x="447" y="1015"/>
                    <a:pt x="447" y="1003"/>
                    <a:pt x="448" y="991"/>
                  </a:cubicBezTo>
                  <a:cubicBezTo>
                    <a:pt x="449" y="971"/>
                    <a:pt x="452" y="952"/>
                    <a:pt x="450" y="931"/>
                  </a:cubicBezTo>
                  <a:cubicBezTo>
                    <a:pt x="449" y="924"/>
                    <a:pt x="437" y="924"/>
                    <a:pt x="436" y="931"/>
                  </a:cubicBezTo>
                  <a:cubicBezTo>
                    <a:pt x="431" y="966"/>
                    <a:pt x="426" y="1000"/>
                    <a:pt x="430" y="1034"/>
                  </a:cubicBezTo>
                  <a:cubicBezTo>
                    <a:pt x="375" y="1059"/>
                    <a:pt x="375" y="1059"/>
                    <a:pt x="375" y="1059"/>
                  </a:cubicBezTo>
                  <a:cubicBezTo>
                    <a:pt x="375" y="1059"/>
                    <a:pt x="375" y="1059"/>
                    <a:pt x="375" y="1059"/>
                  </a:cubicBezTo>
                  <a:cubicBezTo>
                    <a:pt x="372" y="1058"/>
                    <a:pt x="368" y="1059"/>
                    <a:pt x="366" y="1061"/>
                  </a:cubicBezTo>
                  <a:cubicBezTo>
                    <a:pt x="366" y="1062"/>
                    <a:pt x="365" y="1063"/>
                    <a:pt x="365" y="1064"/>
                  </a:cubicBezTo>
                  <a:cubicBezTo>
                    <a:pt x="197" y="1140"/>
                    <a:pt x="197" y="1140"/>
                    <a:pt x="197" y="1140"/>
                  </a:cubicBezTo>
                  <a:cubicBezTo>
                    <a:pt x="197" y="1138"/>
                    <a:pt x="198" y="1136"/>
                    <a:pt x="199" y="1134"/>
                  </a:cubicBezTo>
                  <a:cubicBezTo>
                    <a:pt x="201" y="1127"/>
                    <a:pt x="188" y="1124"/>
                    <a:pt x="185" y="1131"/>
                  </a:cubicBezTo>
                  <a:cubicBezTo>
                    <a:pt x="184" y="1135"/>
                    <a:pt x="181" y="1138"/>
                    <a:pt x="180" y="1142"/>
                  </a:cubicBezTo>
                  <a:cubicBezTo>
                    <a:pt x="180" y="1144"/>
                    <a:pt x="180" y="1146"/>
                    <a:pt x="180" y="1148"/>
                  </a:cubicBezTo>
                  <a:cubicBezTo>
                    <a:pt x="116" y="1176"/>
                    <a:pt x="116" y="1176"/>
                    <a:pt x="116" y="1176"/>
                  </a:cubicBezTo>
                  <a:cubicBezTo>
                    <a:pt x="116" y="1165"/>
                    <a:pt x="114" y="1154"/>
                    <a:pt x="112" y="1144"/>
                  </a:cubicBezTo>
                  <a:cubicBezTo>
                    <a:pt x="110" y="1138"/>
                    <a:pt x="96" y="1138"/>
                    <a:pt x="95" y="1144"/>
                  </a:cubicBezTo>
                  <a:cubicBezTo>
                    <a:pt x="91" y="1159"/>
                    <a:pt x="92" y="1174"/>
                    <a:pt x="90" y="1188"/>
                  </a:cubicBezTo>
                  <a:cubicBezTo>
                    <a:pt x="33" y="1214"/>
                    <a:pt x="33" y="1214"/>
                    <a:pt x="33" y="1214"/>
                  </a:cubicBezTo>
                  <a:cubicBezTo>
                    <a:pt x="34" y="1212"/>
                    <a:pt x="35" y="1209"/>
                    <a:pt x="36" y="1207"/>
                  </a:cubicBezTo>
                  <a:cubicBezTo>
                    <a:pt x="38" y="1199"/>
                    <a:pt x="34" y="1191"/>
                    <a:pt x="40" y="1184"/>
                  </a:cubicBezTo>
                  <a:cubicBezTo>
                    <a:pt x="41" y="1181"/>
                    <a:pt x="38" y="1178"/>
                    <a:pt x="34" y="1180"/>
                  </a:cubicBezTo>
                  <a:cubicBezTo>
                    <a:pt x="22" y="1185"/>
                    <a:pt x="22" y="1196"/>
                    <a:pt x="18" y="1204"/>
                  </a:cubicBezTo>
                  <a:cubicBezTo>
                    <a:pt x="15" y="1212"/>
                    <a:pt x="11" y="1218"/>
                    <a:pt x="10" y="1225"/>
                  </a:cubicBezTo>
                  <a:cubicBezTo>
                    <a:pt x="0" y="1229"/>
                    <a:pt x="0" y="1229"/>
                    <a:pt x="0" y="1229"/>
                  </a:cubicBezTo>
                  <a:cubicBezTo>
                    <a:pt x="0" y="1156"/>
                    <a:pt x="0" y="1156"/>
                    <a:pt x="0" y="1156"/>
                  </a:cubicBezTo>
                  <a:cubicBezTo>
                    <a:pt x="8" y="1148"/>
                    <a:pt x="7" y="1138"/>
                    <a:pt x="7" y="1128"/>
                  </a:cubicBezTo>
                  <a:cubicBezTo>
                    <a:pt x="6" y="1117"/>
                    <a:pt x="6" y="1106"/>
                    <a:pt x="4" y="1095"/>
                  </a:cubicBezTo>
                  <a:cubicBezTo>
                    <a:pt x="4" y="1093"/>
                    <a:pt x="2" y="1092"/>
                    <a:pt x="0" y="1091"/>
                  </a:cubicBezTo>
                  <a:cubicBezTo>
                    <a:pt x="0" y="620"/>
                    <a:pt x="0" y="620"/>
                    <a:pt x="0" y="620"/>
                  </a:cubicBezTo>
                  <a:cubicBezTo>
                    <a:pt x="3" y="630"/>
                    <a:pt x="6" y="640"/>
                    <a:pt x="11" y="649"/>
                  </a:cubicBezTo>
                  <a:cubicBezTo>
                    <a:pt x="14" y="653"/>
                    <a:pt x="21" y="651"/>
                    <a:pt x="21" y="647"/>
                  </a:cubicBezTo>
                  <a:cubicBezTo>
                    <a:pt x="23" y="628"/>
                    <a:pt x="21" y="608"/>
                    <a:pt x="21" y="588"/>
                  </a:cubicBezTo>
                  <a:cubicBezTo>
                    <a:pt x="21" y="569"/>
                    <a:pt x="23" y="549"/>
                    <a:pt x="19" y="529"/>
                  </a:cubicBezTo>
                  <a:cubicBezTo>
                    <a:pt x="18" y="524"/>
                    <a:pt x="6" y="521"/>
                    <a:pt x="5" y="528"/>
                  </a:cubicBezTo>
                  <a:cubicBezTo>
                    <a:pt x="3" y="535"/>
                    <a:pt x="2" y="543"/>
                    <a:pt x="0" y="552"/>
                  </a:cubicBezTo>
                  <a:cubicBezTo>
                    <a:pt x="0" y="271"/>
                    <a:pt x="0" y="271"/>
                    <a:pt x="0" y="271"/>
                  </a:cubicBezTo>
                  <a:cubicBezTo>
                    <a:pt x="0" y="192"/>
                    <a:pt x="0" y="192"/>
                    <a:pt x="0" y="192"/>
                  </a:cubicBezTo>
                  <a:cubicBezTo>
                    <a:pt x="1" y="193"/>
                    <a:pt x="1" y="194"/>
                    <a:pt x="1" y="194"/>
                  </a:cubicBezTo>
                  <a:cubicBezTo>
                    <a:pt x="2" y="197"/>
                    <a:pt x="8" y="197"/>
                    <a:pt x="9" y="194"/>
                  </a:cubicBezTo>
                  <a:cubicBezTo>
                    <a:pt x="12" y="185"/>
                    <a:pt x="10" y="175"/>
                    <a:pt x="8" y="165"/>
                  </a:cubicBezTo>
                  <a:cubicBezTo>
                    <a:pt x="7" y="153"/>
                    <a:pt x="7" y="141"/>
                    <a:pt x="6" y="130"/>
                  </a:cubicBezTo>
                  <a:cubicBezTo>
                    <a:pt x="5" y="127"/>
                    <a:pt x="3" y="126"/>
                    <a:pt x="0" y="126"/>
                  </a:cubicBezTo>
                  <a:cubicBezTo>
                    <a:pt x="0" y="0"/>
                    <a:pt x="0" y="0"/>
                    <a:pt x="0" y="0"/>
                  </a:cubicBezTo>
                  <a:cubicBezTo>
                    <a:pt x="22" y="7"/>
                    <a:pt x="22" y="7"/>
                    <a:pt x="22" y="7"/>
                  </a:cubicBezTo>
                  <a:cubicBezTo>
                    <a:pt x="22" y="15"/>
                    <a:pt x="22" y="23"/>
                    <a:pt x="20" y="32"/>
                  </a:cubicBezTo>
                  <a:cubicBezTo>
                    <a:pt x="18" y="43"/>
                    <a:pt x="15" y="53"/>
                    <a:pt x="18" y="64"/>
                  </a:cubicBezTo>
                  <a:cubicBezTo>
                    <a:pt x="19" y="67"/>
                    <a:pt x="24" y="67"/>
                    <a:pt x="25" y="64"/>
                  </a:cubicBezTo>
                  <a:cubicBezTo>
                    <a:pt x="30" y="52"/>
                    <a:pt x="36" y="41"/>
                    <a:pt x="38" y="28"/>
                  </a:cubicBezTo>
                  <a:cubicBezTo>
                    <a:pt x="39" y="23"/>
                    <a:pt x="39" y="17"/>
                    <a:pt x="39" y="12"/>
                  </a:cubicBezTo>
                  <a:cubicBezTo>
                    <a:pt x="83" y="25"/>
                    <a:pt x="83" y="25"/>
                    <a:pt x="83" y="25"/>
                  </a:cubicBezTo>
                  <a:cubicBezTo>
                    <a:pt x="76" y="37"/>
                    <a:pt x="78" y="50"/>
                    <a:pt x="78" y="63"/>
                  </a:cubicBezTo>
                  <a:cubicBezTo>
                    <a:pt x="79" y="80"/>
                    <a:pt x="80" y="90"/>
                    <a:pt x="90" y="105"/>
                  </a:cubicBezTo>
                  <a:cubicBezTo>
                    <a:pt x="91" y="107"/>
                    <a:pt x="95" y="106"/>
                    <a:pt x="95" y="104"/>
                  </a:cubicBezTo>
                  <a:cubicBezTo>
                    <a:pt x="93" y="92"/>
                    <a:pt x="90" y="80"/>
                    <a:pt x="90" y="67"/>
                  </a:cubicBezTo>
                  <a:cubicBezTo>
                    <a:pt x="89" y="54"/>
                    <a:pt x="85" y="40"/>
                    <a:pt x="91" y="28"/>
                  </a:cubicBezTo>
                  <a:cubicBezTo>
                    <a:pt x="250" y="76"/>
                    <a:pt x="250" y="76"/>
                    <a:pt x="250" y="76"/>
                  </a:cubicBezTo>
                  <a:cubicBezTo>
                    <a:pt x="250" y="86"/>
                    <a:pt x="249" y="95"/>
                    <a:pt x="248" y="105"/>
                  </a:cubicBezTo>
                  <a:cubicBezTo>
                    <a:pt x="247" y="121"/>
                    <a:pt x="257" y="142"/>
                    <a:pt x="252" y="157"/>
                  </a:cubicBezTo>
                  <a:cubicBezTo>
                    <a:pt x="250" y="160"/>
                    <a:pt x="257" y="163"/>
                    <a:pt x="259" y="160"/>
                  </a:cubicBezTo>
                  <a:cubicBezTo>
                    <a:pt x="260" y="158"/>
                    <a:pt x="261" y="157"/>
                    <a:pt x="262" y="156"/>
                  </a:cubicBezTo>
                  <a:cubicBezTo>
                    <a:pt x="262" y="401"/>
                    <a:pt x="262" y="401"/>
                    <a:pt x="262" y="401"/>
                  </a:cubicBezTo>
                  <a:cubicBezTo>
                    <a:pt x="261" y="395"/>
                    <a:pt x="251" y="396"/>
                    <a:pt x="250" y="401"/>
                  </a:cubicBezTo>
                  <a:cubicBezTo>
                    <a:pt x="249" y="412"/>
                    <a:pt x="245" y="427"/>
                    <a:pt x="253" y="436"/>
                  </a:cubicBezTo>
                  <a:cubicBezTo>
                    <a:pt x="255" y="438"/>
                    <a:pt x="258" y="438"/>
                    <a:pt x="260" y="436"/>
                  </a:cubicBezTo>
                  <a:cubicBezTo>
                    <a:pt x="261" y="435"/>
                    <a:pt x="262" y="434"/>
                    <a:pt x="262" y="433"/>
                  </a:cubicBezTo>
                  <a:cubicBezTo>
                    <a:pt x="262" y="661"/>
                    <a:pt x="262" y="661"/>
                    <a:pt x="262" y="661"/>
                  </a:cubicBezTo>
                  <a:cubicBezTo>
                    <a:pt x="262" y="906"/>
                    <a:pt x="262" y="906"/>
                    <a:pt x="262" y="906"/>
                  </a:cubicBezTo>
                  <a:cubicBezTo>
                    <a:pt x="262" y="910"/>
                    <a:pt x="266" y="915"/>
                    <a:pt x="271" y="917"/>
                  </a:cubicBezTo>
                  <a:cubicBezTo>
                    <a:pt x="276" y="919"/>
                    <a:pt x="282" y="919"/>
                    <a:pt x="288" y="916"/>
                  </a:cubicBezTo>
                  <a:cubicBezTo>
                    <a:pt x="434" y="846"/>
                    <a:pt x="434" y="846"/>
                    <a:pt x="434" y="846"/>
                  </a:cubicBezTo>
                  <a:cubicBezTo>
                    <a:pt x="435" y="849"/>
                    <a:pt x="436" y="852"/>
                    <a:pt x="437" y="854"/>
                  </a:cubicBezTo>
                  <a:cubicBezTo>
                    <a:pt x="439" y="858"/>
                    <a:pt x="445" y="858"/>
                    <a:pt x="447" y="854"/>
                  </a:cubicBezTo>
                  <a:cubicBezTo>
                    <a:pt x="449" y="850"/>
                    <a:pt x="450" y="844"/>
                    <a:pt x="450" y="839"/>
                  </a:cubicBezTo>
                  <a:cubicBezTo>
                    <a:pt x="735" y="703"/>
                    <a:pt x="735" y="703"/>
                    <a:pt x="735" y="703"/>
                  </a:cubicBezTo>
                  <a:cubicBezTo>
                    <a:pt x="726" y="739"/>
                    <a:pt x="733" y="783"/>
                    <a:pt x="744" y="816"/>
                  </a:cubicBezTo>
                  <a:cubicBezTo>
                    <a:pt x="745" y="819"/>
                    <a:pt x="752" y="819"/>
                    <a:pt x="753" y="816"/>
                  </a:cubicBezTo>
                  <a:cubicBezTo>
                    <a:pt x="761" y="789"/>
                    <a:pt x="756" y="766"/>
                    <a:pt x="754" y="739"/>
                  </a:cubicBezTo>
                  <a:cubicBezTo>
                    <a:pt x="753" y="735"/>
                    <a:pt x="754" y="709"/>
                    <a:pt x="751" y="695"/>
                  </a:cubicBezTo>
                  <a:cubicBezTo>
                    <a:pt x="908" y="620"/>
                    <a:pt x="908" y="620"/>
                    <a:pt x="908" y="620"/>
                  </a:cubicBezTo>
                  <a:cubicBezTo>
                    <a:pt x="907" y="632"/>
                    <a:pt x="907" y="643"/>
                    <a:pt x="907" y="654"/>
                  </a:cubicBezTo>
                  <a:cubicBezTo>
                    <a:pt x="907" y="667"/>
                    <a:pt x="903" y="681"/>
                    <a:pt x="906" y="694"/>
                  </a:cubicBezTo>
                  <a:cubicBezTo>
                    <a:pt x="907" y="698"/>
                    <a:pt x="916" y="698"/>
                    <a:pt x="917" y="694"/>
                  </a:cubicBezTo>
                  <a:cubicBezTo>
                    <a:pt x="927" y="667"/>
                    <a:pt x="928" y="640"/>
                    <a:pt x="923" y="613"/>
                  </a:cubicBezTo>
                  <a:cubicBezTo>
                    <a:pt x="1018" y="568"/>
                    <a:pt x="1018" y="568"/>
                    <a:pt x="1018" y="568"/>
                  </a:cubicBezTo>
                  <a:cubicBezTo>
                    <a:pt x="1018" y="568"/>
                    <a:pt x="1018" y="569"/>
                    <a:pt x="1018" y="569"/>
                  </a:cubicBezTo>
                  <a:cubicBezTo>
                    <a:pt x="1015" y="586"/>
                    <a:pt x="1013" y="604"/>
                    <a:pt x="1017" y="621"/>
                  </a:cubicBezTo>
                  <a:cubicBezTo>
                    <a:pt x="1018" y="625"/>
                    <a:pt x="1027" y="625"/>
                    <a:pt x="1028" y="621"/>
                  </a:cubicBezTo>
                  <a:cubicBezTo>
                    <a:pt x="1034" y="602"/>
                    <a:pt x="1038" y="584"/>
                    <a:pt x="1041" y="564"/>
                  </a:cubicBezTo>
                  <a:cubicBezTo>
                    <a:pt x="1041" y="562"/>
                    <a:pt x="1042" y="559"/>
                    <a:pt x="1042" y="556"/>
                  </a:cubicBezTo>
                  <a:cubicBezTo>
                    <a:pt x="1098" y="530"/>
                    <a:pt x="1098" y="530"/>
                    <a:pt x="1098" y="530"/>
                  </a:cubicBezTo>
                  <a:cubicBezTo>
                    <a:pt x="1097" y="543"/>
                    <a:pt x="1095" y="556"/>
                    <a:pt x="1101" y="568"/>
                  </a:cubicBezTo>
                  <a:cubicBezTo>
                    <a:pt x="1102" y="571"/>
                    <a:pt x="1106" y="571"/>
                    <a:pt x="1107" y="568"/>
                  </a:cubicBezTo>
                  <a:cubicBezTo>
                    <a:pt x="1114" y="554"/>
                    <a:pt x="1111" y="539"/>
                    <a:pt x="1110" y="524"/>
                  </a:cubicBezTo>
                  <a:cubicBezTo>
                    <a:pt x="1198" y="482"/>
                    <a:pt x="1198" y="482"/>
                    <a:pt x="1198" y="482"/>
                  </a:cubicBezTo>
                  <a:cubicBezTo>
                    <a:pt x="1199" y="486"/>
                    <a:pt x="1200" y="489"/>
                    <a:pt x="1202" y="493"/>
                  </a:cubicBezTo>
                  <a:cubicBezTo>
                    <a:pt x="1204" y="497"/>
                    <a:pt x="1212" y="498"/>
                    <a:pt x="1214" y="493"/>
                  </a:cubicBezTo>
                  <a:cubicBezTo>
                    <a:pt x="1217" y="486"/>
                    <a:pt x="1220" y="479"/>
                    <a:pt x="1222" y="471"/>
                  </a:cubicBezTo>
                  <a:cubicBezTo>
                    <a:pt x="1291" y="438"/>
                    <a:pt x="1291" y="438"/>
                    <a:pt x="1291" y="438"/>
                  </a:cubicBezTo>
                  <a:cubicBezTo>
                    <a:pt x="1291" y="440"/>
                    <a:pt x="1292" y="443"/>
                    <a:pt x="1293" y="445"/>
                  </a:cubicBezTo>
                  <a:cubicBezTo>
                    <a:pt x="1294" y="448"/>
                    <a:pt x="1300" y="448"/>
                    <a:pt x="1301" y="445"/>
                  </a:cubicBezTo>
                  <a:cubicBezTo>
                    <a:pt x="1303" y="441"/>
                    <a:pt x="1304" y="436"/>
                    <a:pt x="1304" y="431"/>
                  </a:cubicBezTo>
                  <a:cubicBezTo>
                    <a:pt x="1377" y="397"/>
                    <a:pt x="1377" y="397"/>
                    <a:pt x="1377" y="397"/>
                  </a:cubicBezTo>
                  <a:cubicBezTo>
                    <a:pt x="1376" y="403"/>
                    <a:pt x="1377" y="409"/>
                    <a:pt x="1377" y="413"/>
                  </a:cubicBezTo>
                  <a:cubicBezTo>
                    <a:pt x="1377" y="444"/>
                    <a:pt x="1376" y="476"/>
                    <a:pt x="1383" y="508"/>
                  </a:cubicBezTo>
                  <a:cubicBezTo>
                    <a:pt x="1383" y="511"/>
                    <a:pt x="1390" y="511"/>
                    <a:pt x="1391" y="508"/>
                  </a:cubicBezTo>
                  <a:cubicBezTo>
                    <a:pt x="1396" y="482"/>
                    <a:pt x="1397" y="455"/>
                    <a:pt x="1396" y="429"/>
                  </a:cubicBezTo>
                  <a:cubicBezTo>
                    <a:pt x="1396" y="422"/>
                    <a:pt x="1390" y="401"/>
                    <a:pt x="1392" y="389"/>
                  </a:cubicBezTo>
                  <a:cubicBezTo>
                    <a:pt x="1470" y="352"/>
                    <a:pt x="1470" y="352"/>
                    <a:pt x="1470" y="352"/>
                  </a:cubicBezTo>
                  <a:cubicBezTo>
                    <a:pt x="1471" y="359"/>
                    <a:pt x="1473" y="365"/>
                    <a:pt x="1476" y="371"/>
                  </a:cubicBezTo>
                  <a:cubicBezTo>
                    <a:pt x="1478" y="374"/>
                    <a:pt x="1484" y="374"/>
                    <a:pt x="1486" y="371"/>
                  </a:cubicBezTo>
                  <a:cubicBezTo>
                    <a:pt x="1490" y="362"/>
                    <a:pt x="1490" y="353"/>
                    <a:pt x="1490" y="343"/>
                  </a:cubicBezTo>
                  <a:cubicBezTo>
                    <a:pt x="1543" y="317"/>
                    <a:pt x="1543" y="317"/>
                    <a:pt x="1543" y="317"/>
                  </a:cubicBezTo>
                  <a:cubicBezTo>
                    <a:pt x="1544" y="321"/>
                    <a:pt x="1552" y="321"/>
                    <a:pt x="1552" y="317"/>
                  </a:cubicBezTo>
                  <a:cubicBezTo>
                    <a:pt x="1553" y="316"/>
                    <a:pt x="1553" y="314"/>
                    <a:pt x="1553" y="313"/>
                  </a:cubicBezTo>
                  <a:cubicBezTo>
                    <a:pt x="1633" y="274"/>
                    <a:pt x="1633" y="274"/>
                    <a:pt x="1633" y="274"/>
                  </a:cubicBezTo>
                  <a:lnTo>
                    <a:pt x="1784" y="202"/>
                  </a:lnTo>
                  <a:close/>
                  <a:moveTo>
                    <a:pt x="1604" y="413"/>
                  </a:moveTo>
                  <a:cubicBezTo>
                    <a:pt x="1608" y="403"/>
                    <a:pt x="1608" y="392"/>
                    <a:pt x="1608" y="382"/>
                  </a:cubicBezTo>
                  <a:cubicBezTo>
                    <a:pt x="1608" y="379"/>
                    <a:pt x="1603" y="356"/>
                    <a:pt x="1606" y="355"/>
                  </a:cubicBezTo>
                  <a:cubicBezTo>
                    <a:pt x="1610" y="353"/>
                    <a:pt x="1610" y="348"/>
                    <a:pt x="1605" y="348"/>
                  </a:cubicBezTo>
                  <a:cubicBezTo>
                    <a:pt x="1604" y="348"/>
                    <a:pt x="1603" y="348"/>
                    <a:pt x="1602" y="348"/>
                  </a:cubicBezTo>
                  <a:cubicBezTo>
                    <a:pt x="1598" y="347"/>
                    <a:pt x="1596" y="348"/>
                    <a:pt x="1594" y="351"/>
                  </a:cubicBezTo>
                  <a:cubicBezTo>
                    <a:pt x="1589" y="360"/>
                    <a:pt x="1591" y="370"/>
                    <a:pt x="1591" y="380"/>
                  </a:cubicBezTo>
                  <a:cubicBezTo>
                    <a:pt x="1591" y="391"/>
                    <a:pt x="1591" y="403"/>
                    <a:pt x="1595" y="413"/>
                  </a:cubicBezTo>
                  <a:cubicBezTo>
                    <a:pt x="1597" y="417"/>
                    <a:pt x="1603" y="417"/>
                    <a:pt x="1604" y="413"/>
                  </a:cubicBezTo>
                  <a:close/>
                  <a:moveTo>
                    <a:pt x="1524" y="446"/>
                  </a:moveTo>
                  <a:cubicBezTo>
                    <a:pt x="1529" y="434"/>
                    <a:pt x="1532" y="421"/>
                    <a:pt x="1531" y="409"/>
                  </a:cubicBezTo>
                  <a:cubicBezTo>
                    <a:pt x="1531" y="404"/>
                    <a:pt x="1519" y="401"/>
                    <a:pt x="1517" y="408"/>
                  </a:cubicBezTo>
                  <a:cubicBezTo>
                    <a:pt x="1515" y="419"/>
                    <a:pt x="1513" y="430"/>
                    <a:pt x="1509" y="441"/>
                  </a:cubicBezTo>
                  <a:cubicBezTo>
                    <a:pt x="1508" y="444"/>
                    <a:pt x="1506" y="448"/>
                    <a:pt x="1505" y="452"/>
                  </a:cubicBezTo>
                  <a:cubicBezTo>
                    <a:pt x="1505" y="457"/>
                    <a:pt x="1506" y="461"/>
                    <a:pt x="1504" y="466"/>
                  </a:cubicBezTo>
                  <a:cubicBezTo>
                    <a:pt x="1503" y="469"/>
                    <a:pt x="1508" y="471"/>
                    <a:pt x="1511" y="469"/>
                  </a:cubicBezTo>
                  <a:cubicBezTo>
                    <a:pt x="1520" y="464"/>
                    <a:pt x="1521" y="453"/>
                    <a:pt x="1524" y="446"/>
                  </a:cubicBezTo>
                  <a:close/>
                  <a:moveTo>
                    <a:pt x="1464" y="538"/>
                  </a:moveTo>
                  <a:cubicBezTo>
                    <a:pt x="1471" y="506"/>
                    <a:pt x="1471" y="472"/>
                    <a:pt x="1466" y="439"/>
                  </a:cubicBezTo>
                  <a:cubicBezTo>
                    <a:pt x="1465" y="433"/>
                    <a:pt x="1454" y="433"/>
                    <a:pt x="1453" y="439"/>
                  </a:cubicBezTo>
                  <a:cubicBezTo>
                    <a:pt x="1449" y="472"/>
                    <a:pt x="1449" y="506"/>
                    <a:pt x="1456" y="538"/>
                  </a:cubicBezTo>
                  <a:cubicBezTo>
                    <a:pt x="1457" y="540"/>
                    <a:pt x="1463" y="540"/>
                    <a:pt x="1464" y="538"/>
                  </a:cubicBezTo>
                  <a:close/>
                  <a:moveTo>
                    <a:pt x="1318" y="517"/>
                  </a:moveTo>
                  <a:cubicBezTo>
                    <a:pt x="1323" y="514"/>
                    <a:pt x="1322" y="507"/>
                    <a:pt x="1315" y="507"/>
                  </a:cubicBezTo>
                  <a:cubicBezTo>
                    <a:pt x="1311" y="507"/>
                    <a:pt x="1311" y="507"/>
                    <a:pt x="1311" y="507"/>
                  </a:cubicBezTo>
                  <a:cubicBezTo>
                    <a:pt x="1308" y="507"/>
                    <a:pt x="1304" y="509"/>
                    <a:pt x="1303" y="512"/>
                  </a:cubicBezTo>
                  <a:cubicBezTo>
                    <a:pt x="1298" y="528"/>
                    <a:pt x="1292" y="546"/>
                    <a:pt x="1301" y="563"/>
                  </a:cubicBezTo>
                  <a:cubicBezTo>
                    <a:pt x="1303" y="567"/>
                    <a:pt x="1310" y="567"/>
                    <a:pt x="1312" y="563"/>
                  </a:cubicBezTo>
                  <a:cubicBezTo>
                    <a:pt x="1316" y="555"/>
                    <a:pt x="1316" y="546"/>
                    <a:pt x="1316" y="537"/>
                  </a:cubicBezTo>
                  <a:cubicBezTo>
                    <a:pt x="1316" y="530"/>
                    <a:pt x="1317" y="524"/>
                    <a:pt x="1318" y="517"/>
                  </a:cubicBezTo>
                  <a:close/>
                  <a:moveTo>
                    <a:pt x="1145" y="603"/>
                  </a:moveTo>
                  <a:cubicBezTo>
                    <a:pt x="1152" y="600"/>
                    <a:pt x="1148" y="593"/>
                    <a:pt x="1141" y="593"/>
                  </a:cubicBezTo>
                  <a:cubicBezTo>
                    <a:pt x="1141" y="592"/>
                    <a:pt x="1141" y="592"/>
                    <a:pt x="1141" y="591"/>
                  </a:cubicBezTo>
                  <a:cubicBezTo>
                    <a:pt x="1141" y="587"/>
                    <a:pt x="1134" y="587"/>
                    <a:pt x="1133" y="591"/>
                  </a:cubicBezTo>
                  <a:cubicBezTo>
                    <a:pt x="1133" y="592"/>
                    <a:pt x="1133" y="593"/>
                    <a:pt x="1133" y="595"/>
                  </a:cubicBezTo>
                  <a:cubicBezTo>
                    <a:pt x="1132" y="595"/>
                    <a:pt x="1131" y="596"/>
                    <a:pt x="1131" y="597"/>
                  </a:cubicBezTo>
                  <a:cubicBezTo>
                    <a:pt x="1125" y="611"/>
                    <a:pt x="1128" y="624"/>
                    <a:pt x="1128" y="638"/>
                  </a:cubicBezTo>
                  <a:cubicBezTo>
                    <a:pt x="1127" y="652"/>
                    <a:pt x="1121" y="667"/>
                    <a:pt x="1128" y="682"/>
                  </a:cubicBezTo>
                  <a:cubicBezTo>
                    <a:pt x="1129" y="686"/>
                    <a:pt x="1137" y="686"/>
                    <a:pt x="1139" y="682"/>
                  </a:cubicBezTo>
                  <a:cubicBezTo>
                    <a:pt x="1152" y="656"/>
                    <a:pt x="1143" y="629"/>
                    <a:pt x="1145" y="603"/>
                  </a:cubicBezTo>
                  <a:close/>
                  <a:moveTo>
                    <a:pt x="1068" y="720"/>
                  </a:moveTo>
                  <a:cubicBezTo>
                    <a:pt x="1072" y="708"/>
                    <a:pt x="1073" y="696"/>
                    <a:pt x="1072" y="684"/>
                  </a:cubicBezTo>
                  <a:cubicBezTo>
                    <a:pt x="1072" y="679"/>
                    <a:pt x="1066" y="661"/>
                    <a:pt x="1071" y="657"/>
                  </a:cubicBezTo>
                  <a:cubicBezTo>
                    <a:pt x="1073" y="655"/>
                    <a:pt x="1072" y="653"/>
                    <a:pt x="1069" y="652"/>
                  </a:cubicBezTo>
                  <a:cubicBezTo>
                    <a:pt x="1068" y="652"/>
                    <a:pt x="1067" y="651"/>
                    <a:pt x="1066" y="651"/>
                  </a:cubicBezTo>
                  <a:cubicBezTo>
                    <a:pt x="1064" y="650"/>
                    <a:pt x="1060" y="651"/>
                    <a:pt x="1059" y="653"/>
                  </a:cubicBezTo>
                  <a:cubicBezTo>
                    <a:pt x="1053" y="662"/>
                    <a:pt x="1055" y="671"/>
                    <a:pt x="1055" y="680"/>
                  </a:cubicBezTo>
                  <a:cubicBezTo>
                    <a:pt x="1055" y="694"/>
                    <a:pt x="1055" y="707"/>
                    <a:pt x="1059" y="720"/>
                  </a:cubicBezTo>
                  <a:cubicBezTo>
                    <a:pt x="1060" y="723"/>
                    <a:pt x="1067" y="723"/>
                    <a:pt x="1068" y="720"/>
                  </a:cubicBezTo>
                  <a:close/>
                  <a:moveTo>
                    <a:pt x="667" y="779"/>
                  </a:moveTo>
                  <a:cubicBezTo>
                    <a:pt x="674" y="774"/>
                    <a:pt x="663" y="766"/>
                    <a:pt x="657" y="771"/>
                  </a:cubicBezTo>
                  <a:cubicBezTo>
                    <a:pt x="646" y="781"/>
                    <a:pt x="641" y="785"/>
                    <a:pt x="642" y="798"/>
                  </a:cubicBezTo>
                  <a:cubicBezTo>
                    <a:pt x="643" y="811"/>
                    <a:pt x="644" y="823"/>
                    <a:pt x="651" y="835"/>
                  </a:cubicBezTo>
                  <a:cubicBezTo>
                    <a:pt x="652" y="837"/>
                    <a:pt x="658" y="836"/>
                    <a:pt x="658" y="833"/>
                  </a:cubicBezTo>
                  <a:cubicBezTo>
                    <a:pt x="659" y="824"/>
                    <a:pt x="658" y="814"/>
                    <a:pt x="657" y="804"/>
                  </a:cubicBezTo>
                  <a:cubicBezTo>
                    <a:pt x="657" y="801"/>
                    <a:pt x="656" y="797"/>
                    <a:pt x="656" y="793"/>
                  </a:cubicBezTo>
                  <a:cubicBezTo>
                    <a:pt x="657" y="787"/>
                    <a:pt x="662" y="783"/>
                    <a:pt x="667" y="779"/>
                  </a:cubicBezTo>
                  <a:close/>
                  <a:moveTo>
                    <a:pt x="590" y="842"/>
                  </a:moveTo>
                  <a:cubicBezTo>
                    <a:pt x="590" y="832"/>
                    <a:pt x="591" y="820"/>
                    <a:pt x="587" y="810"/>
                  </a:cubicBezTo>
                  <a:cubicBezTo>
                    <a:pt x="585" y="805"/>
                    <a:pt x="576" y="805"/>
                    <a:pt x="574" y="810"/>
                  </a:cubicBezTo>
                  <a:cubicBezTo>
                    <a:pt x="571" y="820"/>
                    <a:pt x="572" y="830"/>
                    <a:pt x="571" y="840"/>
                  </a:cubicBezTo>
                  <a:cubicBezTo>
                    <a:pt x="571" y="849"/>
                    <a:pt x="569" y="858"/>
                    <a:pt x="571" y="867"/>
                  </a:cubicBezTo>
                  <a:cubicBezTo>
                    <a:pt x="572" y="871"/>
                    <a:pt x="579" y="871"/>
                    <a:pt x="582" y="868"/>
                  </a:cubicBezTo>
                  <a:cubicBezTo>
                    <a:pt x="588" y="861"/>
                    <a:pt x="589" y="851"/>
                    <a:pt x="590" y="842"/>
                  </a:cubicBezTo>
                  <a:close/>
                  <a:moveTo>
                    <a:pt x="341" y="967"/>
                  </a:moveTo>
                  <a:cubicBezTo>
                    <a:pt x="348" y="953"/>
                    <a:pt x="350" y="939"/>
                    <a:pt x="347" y="923"/>
                  </a:cubicBezTo>
                  <a:cubicBezTo>
                    <a:pt x="346" y="915"/>
                    <a:pt x="332" y="915"/>
                    <a:pt x="331" y="923"/>
                  </a:cubicBezTo>
                  <a:cubicBezTo>
                    <a:pt x="330" y="932"/>
                    <a:pt x="330" y="941"/>
                    <a:pt x="329" y="950"/>
                  </a:cubicBezTo>
                  <a:cubicBezTo>
                    <a:pt x="327" y="956"/>
                    <a:pt x="326" y="962"/>
                    <a:pt x="330" y="968"/>
                  </a:cubicBezTo>
                  <a:cubicBezTo>
                    <a:pt x="333" y="972"/>
                    <a:pt x="339" y="970"/>
                    <a:pt x="341" y="967"/>
                  </a:cubicBezTo>
                  <a:close/>
                  <a:moveTo>
                    <a:pt x="331" y="1038"/>
                  </a:moveTo>
                  <a:cubicBezTo>
                    <a:pt x="338" y="1029"/>
                    <a:pt x="334" y="1014"/>
                    <a:pt x="333" y="1003"/>
                  </a:cubicBezTo>
                  <a:cubicBezTo>
                    <a:pt x="333" y="998"/>
                    <a:pt x="322" y="998"/>
                    <a:pt x="321" y="1003"/>
                  </a:cubicBezTo>
                  <a:cubicBezTo>
                    <a:pt x="320" y="1014"/>
                    <a:pt x="316" y="1029"/>
                    <a:pt x="324" y="1038"/>
                  </a:cubicBezTo>
                  <a:cubicBezTo>
                    <a:pt x="325" y="1040"/>
                    <a:pt x="329" y="1040"/>
                    <a:pt x="331" y="1038"/>
                  </a:cubicBezTo>
                  <a:close/>
                  <a:moveTo>
                    <a:pt x="273" y="1075"/>
                  </a:moveTo>
                  <a:cubicBezTo>
                    <a:pt x="284" y="1038"/>
                    <a:pt x="276" y="996"/>
                    <a:pt x="270" y="958"/>
                  </a:cubicBezTo>
                  <a:cubicBezTo>
                    <a:pt x="269" y="953"/>
                    <a:pt x="257" y="950"/>
                    <a:pt x="255" y="957"/>
                  </a:cubicBezTo>
                  <a:cubicBezTo>
                    <a:pt x="252" y="974"/>
                    <a:pt x="252" y="990"/>
                    <a:pt x="255" y="1007"/>
                  </a:cubicBezTo>
                  <a:cubicBezTo>
                    <a:pt x="259" y="1030"/>
                    <a:pt x="255" y="1053"/>
                    <a:pt x="261" y="1075"/>
                  </a:cubicBezTo>
                  <a:cubicBezTo>
                    <a:pt x="262" y="1080"/>
                    <a:pt x="271" y="1080"/>
                    <a:pt x="273" y="1075"/>
                  </a:cubicBezTo>
                  <a:close/>
                  <a:moveTo>
                    <a:pt x="217" y="593"/>
                  </a:moveTo>
                  <a:cubicBezTo>
                    <a:pt x="230" y="561"/>
                    <a:pt x="230" y="525"/>
                    <a:pt x="224" y="492"/>
                  </a:cubicBezTo>
                  <a:cubicBezTo>
                    <a:pt x="223" y="484"/>
                    <a:pt x="210" y="484"/>
                    <a:pt x="208" y="492"/>
                  </a:cubicBezTo>
                  <a:cubicBezTo>
                    <a:pt x="205" y="509"/>
                    <a:pt x="206" y="527"/>
                    <a:pt x="205" y="544"/>
                  </a:cubicBezTo>
                  <a:cubicBezTo>
                    <a:pt x="204" y="561"/>
                    <a:pt x="202" y="576"/>
                    <a:pt x="207" y="593"/>
                  </a:cubicBezTo>
                  <a:cubicBezTo>
                    <a:pt x="209" y="597"/>
                    <a:pt x="216" y="597"/>
                    <a:pt x="217" y="593"/>
                  </a:cubicBezTo>
                  <a:close/>
                  <a:moveTo>
                    <a:pt x="218" y="807"/>
                  </a:moveTo>
                  <a:cubicBezTo>
                    <a:pt x="219" y="792"/>
                    <a:pt x="218" y="776"/>
                    <a:pt x="216" y="762"/>
                  </a:cubicBezTo>
                  <a:cubicBezTo>
                    <a:pt x="215" y="754"/>
                    <a:pt x="202" y="754"/>
                    <a:pt x="201" y="762"/>
                  </a:cubicBezTo>
                  <a:cubicBezTo>
                    <a:pt x="198" y="775"/>
                    <a:pt x="198" y="789"/>
                    <a:pt x="199" y="802"/>
                  </a:cubicBezTo>
                  <a:cubicBezTo>
                    <a:pt x="200" y="813"/>
                    <a:pt x="196" y="824"/>
                    <a:pt x="196" y="835"/>
                  </a:cubicBezTo>
                  <a:cubicBezTo>
                    <a:pt x="196" y="838"/>
                    <a:pt x="202" y="839"/>
                    <a:pt x="204" y="836"/>
                  </a:cubicBezTo>
                  <a:cubicBezTo>
                    <a:pt x="211" y="826"/>
                    <a:pt x="217" y="819"/>
                    <a:pt x="218" y="807"/>
                  </a:cubicBezTo>
                  <a:close/>
                  <a:moveTo>
                    <a:pt x="208" y="1051"/>
                  </a:moveTo>
                  <a:cubicBezTo>
                    <a:pt x="212" y="1049"/>
                    <a:pt x="211" y="1042"/>
                    <a:pt x="204" y="1042"/>
                  </a:cubicBezTo>
                  <a:cubicBezTo>
                    <a:pt x="201" y="1043"/>
                    <a:pt x="201" y="1043"/>
                    <a:pt x="201" y="1043"/>
                  </a:cubicBezTo>
                  <a:cubicBezTo>
                    <a:pt x="199" y="1043"/>
                    <a:pt x="196" y="1043"/>
                    <a:pt x="195" y="1045"/>
                  </a:cubicBezTo>
                  <a:cubicBezTo>
                    <a:pt x="190" y="1053"/>
                    <a:pt x="189" y="1062"/>
                    <a:pt x="190" y="1070"/>
                  </a:cubicBezTo>
                  <a:cubicBezTo>
                    <a:pt x="190" y="1077"/>
                    <a:pt x="193" y="1087"/>
                    <a:pt x="202" y="1090"/>
                  </a:cubicBezTo>
                  <a:cubicBezTo>
                    <a:pt x="206" y="1091"/>
                    <a:pt x="210" y="1089"/>
                    <a:pt x="209" y="1086"/>
                  </a:cubicBezTo>
                  <a:cubicBezTo>
                    <a:pt x="207" y="1080"/>
                    <a:pt x="208" y="1073"/>
                    <a:pt x="208" y="1067"/>
                  </a:cubicBezTo>
                  <a:cubicBezTo>
                    <a:pt x="208" y="1062"/>
                    <a:pt x="207" y="1056"/>
                    <a:pt x="208" y="1051"/>
                  </a:cubicBezTo>
                  <a:close/>
                  <a:moveTo>
                    <a:pt x="193" y="457"/>
                  </a:moveTo>
                  <a:cubicBezTo>
                    <a:pt x="196" y="459"/>
                    <a:pt x="201" y="456"/>
                    <a:pt x="199" y="454"/>
                  </a:cubicBezTo>
                  <a:cubicBezTo>
                    <a:pt x="192" y="446"/>
                    <a:pt x="194" y="430"/>
                    <a:pt x="191" y="421"/>
                  </a:cubicBezTo>
                  <a:cubicBezTo>
                    <a:pt x="185" y="406"/>
                    <a:pt x="186" y="391"/>
                    <a:pt x="185" y="376"/>
                  </a:cubicBezTo>
                  <a:cubicBezTo>
                    <a:pt x="185" y="370"/>
                    <a:pt x="174" y="370"/>
                    <a:pt x="174" y="376"/>
                  </a:cubicBezTo>
                  <a:cubicBezTo>
                    <a:pt x="173" y="394"/>
                    <a:pt x="171" y="409"/>
                    <a:pt x="178" y="426"/>
                  </a:cubicBezTo>
                  <a:cubicBezTo>
                    <a:pt x="182" y="436"/>
                    <a:pt x="182" y="450"/>
                    <a:pt x="193" y="457"/>
                  </a:cubicBezTo>
                  <a:close/>
                  <a:moveTo>
                    <a:pt x="189" y="205"/>
                  </a:moveTo>
                  <a:cubicBezTo>
                    <a:pt x="202" y="177"/>
                    <a:pt x="203" y="142"/>
                    <a:pt x="196" y="113"/>
                  </a:cubicBezTo>
                  <a:cubicBezTo>
                    <a:pt x="194" y="107"/>
                    <a:pt x="181" y="107"/>
                    <a:pt x="179" y="113"/>
                  </a:cubicBezTo>
                  <a:cubicBezTo>
                    <a:pt x="174" y="130"/>
                    <a:pt x="176" y="147"/>
                    <a:pt x="174" y="164"/>
                  </a:cubicBezTo>
                  <a:cubicBezTo>
                    <a:pt x="171" y="179"/>
                    <a:pt x="169" y="191"/>
                    <a:pt x="177" y="205"/>
                  </a:cubicBezTo>
                  <a:cubicBezTo>
                    <a:pt x="179" y="209"/>
                    <a:pt x="187" y="210"/>
                    <a:pt x="189" y="205"/>
                  </a:cubicBezTo>
                  <a:close/>
                  <a:moveTo>
                    <a:pt x="172" y="990"/>
                  </a:moveTo>
                  <a:cubicBezTo>
                    <a:pt x="177" y="951"/>
                    <a:pt x="178" y="911"/>
                    <a:pt x="174" y="871"/>
                  </a:cubicBezTo>
                  <a:cubicBezTo>
                    <a:pt x="173" y="866"/>
                    <a:pt x="163" y="866"/>
                    <a:pt x="162" y="871"/>
                  </a:cubicBezTo>
                  <a:cubicBezTo>
                    <a:pt x="158" y="911"/>
                    <a:pt x="159" y="951"/>
                    <a:pt x="164" y="990"/>
                  </a:cubicBezTo>
                  <a:cubicBezTo>
                    <a:pt x="165" y="994"/>
                    <a:pt x="171" y="994"/>
                    <a:pt x="172" y="990"/>
                  </a:cubicBezTo>
                  <a:close/>
                  <a:moveTo>
                    <a:pt x="163" y="736"/>
                  </a:moveTo>
                  <a:cubicBezTo>
                    <a:pt x="172" y="702"/>
                    <a:pt x="171" y="666"/>
                    <a:pt x="168" y="632"/>
                  </a:cubicBezTo>
                  <a:cubicBezTo>
                    <a:pt x="167" y="624"/>
                    <a:pt x="151" y="624"/>
                    <a:pt x="151" y="632"/>
                  </a:cubicBezTo>
                  <a:cubicBezTo>
                    <a:pt x="147" y="666"/>
                    <a:pt x="146" y="702"/>
                    <a:pt x="155" y="736"/>
                  </a:cubicBezTo>
                  <a:cubicBezTo>
                    <a:pt x="156" y="739"/>
                    <a:pt x="163" y="739"/>
                    <a:pt x="163" y="736"/>
                  </a:cubicBezTo>
                  <a:close/>
                  <a:moveTo>
                    <a:pt x="140" y="294"/>
                  </a:moveTo>
                  <a:cubicBezTo>
                    <a:pt x="142" y="298"/>
                    <a:pt x="149" y="298"/>
                    <a:pt x="149" y="293"/>
                  </a:cubicBezTo>
                  <a:cubicBezTo>
                    <a:pt x="149" y="278"/>
                    <a:pt x="143" y="264"/>
                    <a:pt x="143" y="248"/>
                  </a:cubicBezTo>
                  <a:cubicBezTo>
                    <a:pt x="143" y="233"/>
                    <a:pt x="142" y="217"/>
                    <a:pt x="142" y="202"/>
                  </a:cubicBezTo>
                  <a:cubicBezTo>
                    <a:pt x="142" y="197"/>
                    <a:pt x="131" y="197"/>
                    <a:pt x="131" y="202"/>
                  </a:cubicBezTo>
                  <a:cubicBezTo>
                    <a:pt x="130" y="233"/>
                    <a:pt x="124" y="265"/>
                    <a:pt x="140" y="294"/>
                  </a:cubicBezTo>
                  <a:close/>
                  <a:moveTo>
                    <a:pt x="130" y="483"/>
                  </a:moveTo>
                  <a:cubicBezTo>
                    <a:pt x="136" y="468"/>
                    <a:pt x="133" y="452"/>
                    <a:pt x="132" y="437"/>
                  </a:cubicBezTo>
                  <a:cubicBezTo>
                    <a:pt x="132" y="431"/>
                    <a:pt x="121" y="431"/>
                    <a:pt x="121" y="437"/>
                  </a:cubicBezTo>
                  <a:cubicBezTo>
                    <a:pt x="120" y="452"/>
                    <a:pt x="116" y="468"/>
                    <a:pt x="123" y="483"/>
                  </a:cubicBezTo>
                  <a:cubicBezTo>
                    <a:pt x="124" y="486"/>
                    <a:pt x="129" y="486"/>
                    <a:pt x="130" y="483"/>
                  </a:cubicBezTo>
                  <a:close/>
                  <a:moveTo>
                    <a:pt x="122" y="1083"/>
                  </a:moveTo>
                  <a:cubicBezTo>
                    <a:pt x="128" y="1072"/>
                    <a:pt x="127" y="1059"/>
                    <a:pt x="127" y="1046"/>
                  </a:cubicBezTo>
                  <a:cubicBezTo>
                    <a:pt x="127" y="1033"/>
                    <a:pt x="128" y="1019"/>
                    <a:pt x="125" y="1005"/>
                  </a:cubicBezTo>
                  <a:cubicBezTo>
                    <a:pt x="124" y="995"/>
                    <a:pt x="106" y="995"/>
                    <a:pt x="105" y="1005"/>
                  </a:cubicBezTo>
                  <a:cubicBezTo>
                    <a:pt x="102" y="1019"/>
                    <a:pt x="102" y="1033"/>
                    <a:pt x="102" y="1046"/>
                  </a:cubicBezTo>
                  <a:cubicBezTo>
                    <a:pt x="102" y="1059"/>
                    <a:pt x="102" y="1072"/>
                    <a:pt x="108" y="1083"/>
                  </a:cubicBezTo>
                  <a:cubicBezTo>
                    <a:pt x="111" y="1088"/>
                    <a:pt x="119" y="1088"/>
                    <a:pt x="122" y="1083"/>
                  </a:cubicBezTo>
                  <a:close/>
                  <a:moveTo>
                    <a:pt x="125" y="380"/>
                  </a:moveTo>
                  <a:cubicBezTo>
                    <a:pt x="131" y="369"/>
                    <a:pt x="127" y="352"/>
                    <a:pt x="125" y="340"/>
                  </a:cubicBezTo>
                  <a:cubicBezTo>
                    <a:pt x="125" y="335"/>
                    <a:pt x="117" y="335"/>
                    <a:pt x="116" y="340"/>
                  </a:cubicBezTo>
                  <a:cubicBezTo>
                    <a:pt x="114" y="352"/>
                    <a:pt x="111" y="369"/>
                    <a:pt x="117" y="380"/>
                  </a:cubicBezTo>
                  <a:cubicBezTo>
                    <a:pt x="118" y="383"/>
                    <a:pt x="123" y="383"/>
                    <a:pt x="125" y="380"/>
                  </a:cubicBezTo>
                  <a:close/>
                  <a:moveTo>
                    <a:pt x="117" y="794"/>
                  </a:moveTo>
                  <a:cubicBezTo>
                    <a:pt x="123" y="782"/>
                    <a:pt x="120" y="766"/>
                    <a:pt x="118" y="753"/>
                  </a:cubicBezTo>
                  <a:cubicBezTo>
                    <a:pt x="117" y="749"/>
                    <a:pt x="110" y="749"/>
                    <a:pt x="109" y="753"/>
                  </a:cubicBezTo>
                  <a:cubicBezTo>
                    <a:pt x="107" y="766"/>
                    <a:pt x="104" y="782"/>
                    <a:pt x="110" y="794"/>
                  </a:cubicBezTo>
                  <a:cubicBezTo>
                    <a:pt x="111" y="797"/>
                    <a:pt x="116" y="797"/>
                    <a:pt x="117" y="794"/>
                  </a:cubicBezTo>
                  <a:close/>
                  <a:moveTo>
                    <a:pt x="89" y="572"/>
                  </a:moveTo>
                  <a:cubicBezTo>
                    <a:pt x="93" y="561"/>
                    <a:pt x="92" y="549"/>
                    <a:pt x="92" y="538"/>
                  </a:cubicBezTo>
                  <a:cubicBezTo>
                    <a:pt x="92" y="526"/>
                    <a:pt x="91" y="515"/>
                    <a:pt x="89" y="503"/>
                  </a:cubicBezTo>
                  <a:cubicBezTo>
                    <a:pt x="88" y="500"/>
                    <a:pt x="80" y="500"/>
                    <a:pt x="79" y="503"/>
                  </a:cubicBezTo>
                  <a:cubicBezTo>
                    <a:pt x="77" y="515"/>
                    <a:pt x="76" y="526"/>
                    <a:pt x="76" y="538"/>
                  </a:cubicBezTo>
                  <a:cubicBezTo>
                    <a:pt x="76" y="549"/>
                    <a:pt x="75" y="561"/>
                    <a:pt x="80" y="572"/>
                  </a:cubicBezTo>
                  <a:cubicBezTo>
                    <a:pt x="81" y="576"/>
                    <a:pt x="87" y="576"/>
                    <a:pt x="89" y="572"/>
                  </a:cubicBezTo>
                  <a:close/>
                  <a:moveTo>
                    <a:pt x="80" y="941"/>
                  </a:moveTo>
                  <a:cubicBezTo>
                    <a:pt x="81" y="944"/>
                    <a:pt x="87" y="943"/>
                    <a:pt x="86" y="940"/>
                  </a:cubicBezTo>
                  <a:cubicBezTo>
                    <a:pt x="86" y="915"/>
                    <a:pt x="86" y="889"/>
                    <a:pt x="84" y="864"/>
                  </a:cubicBezTo>
                  <a:cubicBezTo>
                    <a:pt x="84" y="859"/>
                    <a:pt x="74" y="859"/>
                    <a:pt x="73" y="864"/>
                  </a:cubicBezTo>
                  <a:cubicBezTo>
                    <a:pt x="72" y="889"/>
                    <a:pt x="70" y="916"/>
                    <a:pt x="80" y="941"/>
                  </a:cubicBezTo>
                  <a:close/>
                  <a:moveTo>
                    <a:pt x="77" y="712"/>
                  </a:moveTo>
                  <a:cubicBezTo>
                    <a:pt x="85" y="690"/>
                    <a:pt x="86" y="666"/>
                    <a:pt x="82" y="644"/>
                  </a:cubicBezTo>
                  <a:cubicBezTo>
                    <a:pt x="80" y="636"/>
                    <a:pt x="66" y="636"/>
                    <a:pt x="65" y="644"/>
                  </a:cubicBezTo>
                  <a:cubicBezTo>
                    <a:pt x="61" y="666"/>
                    <a:pt x="61" y="690"/>
                    <a:pt x="69" y="712"/>
                  </a:cubicBezTo>
                  <a:cubicBezTo>
                    <a:pt x="70" y="715"/>
                    <a:pt x="76" y="715"/>
                    <a:pt x="77" y="712"/>
                  </a:cubicBezTo>
                  <a:close/>
                  <a:moveTo>
                    <a:pt x="74" y="177"/>
                  </a:moveTo>
                  <a:cubicBezTo>
                    <a:pt x="79" y="174"/>
                    <a:pt x="78" y="167"/>
                    <a:pt x="70" y="167"/>
                  </a:cubicBezTo>
                  <a:cubicBezTo>
                    <a:pt x="67" y="167"/>
                    <a:pt x="67" y="167"/>
                    <a:pt x="67" y="167"/>
                  </a:cubicBezTo>
                  <a:cubicBezTo>
                    <a:pt x="63" y="167"/>
                    <a:pt x="60" y="169"/>
                    <a:pt x="59" y="172"/>
                  </a:cubicBezTo>
                  <a:cubicBezTo>
                    <a:pt x="54" y="188"/>
                    <a:pt x="48" y="206"/>
                    <a:pt x="57" y="223"/>
                  </a:cubicBezTo>
                  <a:cubicBezTo>
                    <a:pt x="59" y="227"/>
                    <a:pt x="66" y="227"/>
                    <a:pt x="68" y="223"/>
                  </a:cubicBezTo>
                  <a:cubicBezTo>
                    <a:pt x="72" y="215"/>
                    <a:pt x="71" y="206"/>
                    <a:pt x="71" y="197"/>
                  </a:cubicBezTo>
                  <a:cubicBezTo>
                    <a:pt x="71" y="190"/>
                    <a:pt x="73" y="184"/>
                    <a:pt x="74" y="177"/>
                  </a:cubicBezTo>
                  <a:close/>
                  <a:moveTo>
                    <a:pt x="69" y="419"/>
                  </a:moveTo>
                  <a:cubicBezTo>
                    <a:pt x="78" y="381"/>
                    <a:pt x="76" y="341"/>
                    <a:pt x="72" y="302"/>
                  </a:cubicBezTo>
                  <a:cubicBezTo>
                    <a:pt x="71" y="296"/>
                    <a:pt x="58" y="296"/>
                    <a:pt x="58" y="302"/>
                  </a:cubicBezTo>
                  <a:cubicBezTo>
                    <a:pt x="54" y="341"/>
                    <a:pt x="52" y="381"/>
                    <a:pt x="61" y="419"/>
                  </a:cubicBezTo>
                  <a:cubicBezTo>
                    <a:pt x="61" y="422"/>
                    <a:pt x="68" y="422"/>
                    <a:pt x="69" y="419"/>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168" id="168"/>
            <p:cNvSpPr/>
            <p:nvPr/>
          </p:nvSpPr>
          <p:spPr>
            <a:xfrm>
              <a:off x="1208088" y="4494439"/>
              <a:ext cx="782638" cy="390525"/>
            </a:xfrm>
            <a:custGeom>
              <a:avLst/>
              <a:gdLst/>
              <a:ahLst/>
              <a:cxnLst/>
              <a:rect r="r" b="b" t="t" l="l"/>
              <a:pathLst>
                <a:path w="395" h="197" stroke="true" fill="norm" extrusionOk="true">
                  <a:moveTo>
                    <a:pt x="395" y="17"/>
                  </a:moveTo>
                  <a:cubicBezTo>
                    <a:pt x="0" y="197"/>
                    <a:pt x="0" y="197"/>
                    <a:pt x="0" y="197"/>
                  </a:cubicBezTo>
                  <a:cubicBezTo>
                    <a:pt x="5" y="194"/>
                    <a:pt x="7" y="191"/>
                    <a:pt x="7" y="187"/>
                  </a:cubicBezTo>
                  <a:cubicBezTo>
                    <a:pt x="7" y="165"/>
                    <a:pt x="7" y="165"/>
                    <a:pt x="7" y="165"/>
                  </a:cubicBezTo>
                  <a:cubicBezTo>
                    <a:pt x="17" y="161"/>
                    <a:pt x="17" y="161"/>
                    <a:pt x="17" y="161"/>
                  </a:cubicBezTo>
                  <a:cubicBezTo>
                    <a:pt x="17" y="164"/>
                    <a:pt x="17" y="168"/>
                    <a:pt x="20" y="173"/>
                  </a:cubicBezTo>
                  <a:cubicBezTo>
                    <a:pt x="20" y="173"/>
                    <a:pt x="20" y="173"/>
                    <a:pt x="20" y="173"/>
                  </a:cubicBezTo>
                  <a:cubicBezTo>
                    <a:pt x="36" y="166"/>
                    <a:pt x="36" y="166"/>
                    <a:pt x="36" y="166"/>
                  </a:cubicBezTo>
                  <a:cubicBezTo>
                    <a:pt x="36" y="166"/>
                    <a:pt x="35" y="165"/>
                    <a:pt x="35" y="165"/>
                  </a:cubicBezTo>
                  <a:cubicBezTo>
                    <a:pt x="34" y="160"/>
                    <a:pt x="37" y="155"/>
                    <a:pt x="40" y="150"/>
                  </a:cubicBezTo>
                  <a:cubicBezTo>
                    <a:pt x="97" y="124"/>
                    <a:pt x="97" y="124"/>
                    <a:pt x="97" y="124"/>
                  </a:cubicBezTo>
                  <a:cubicBezTo>
                    <a:pt x="97" y="127"/>
                    <a:pt x="97" y="129"/>
                    <a:pt x="97" y="131"/>
                  </a:cubicBezTo>
                  <a:cubicBezTo>
                    <a:pt x="96" y="134"/>
                    <a:pt x="96" y="137"/>
                    <a:pt x="95" y="139"/>
                  </a:cubicBezTo>
                  <a:cubicBezTo>
                    <a:pt x="123" y="127"/>
                    <a:pt x="123" y="127"/>
                    <a:pt x="123" y="127"/>
                  </a:cubicBezTo>
                  <a:cubicBezTo>
                    <a:pt x="123" y="122"/>
                    <a:pt x="123" y="117"/>
                    <a:pt x="123" y="112"/>
                  </a:cubicBezTo>
                  <a:cubicBezTo>
                    <a:pt x="187" y="84"/>
                    <a:pt x="187" y="84"/>
                    <a:pt x="187" y="84"/>
                  </a:cubicBezTo>
                  <a:cubicBezTo>
                    <a:pt x="187" y="87"/>
                    <a:pt x="187" y="90"/>
                    <a:pt x="187" y="94"/>
                  </a:cubicBezTo>
                  <a:cubicBezTo>
                    <a:pt x="187" y="95"/>
                    <a:pt x="187" y="96"/>
                    <a:pt x="187" y="98"/>
                  </a:cubicBezTo>
                  <a:cubicBezTo>
                    <a:pt x="202" y="91"/>
                    <a:pt x="202" y="91"/>
                    <a:pt x="202" y="91"/>
                  </a:cubicBezTo>
                  <a:cubicBezTo>
                    <a:pt x="202" y="89"/>
                    <a:pt x="202" y="87"/>
                    <a:pt x="202" y="85"/>
                  </a:cubicBezTo>
                  <a:cubicBezTo>
                    <a:pt x="202" y="81"/>
                    <a:pt x="203" y="79"/>
                    <a:pt x="204" y="76"/>
                  </a:cubicBezTo>
                  <a:cubicBezTo>
                    <a:pt x="372" y="0"/>
                    <a:pt x="372" y="0"/>
                    <a:pt x="372" y="0"/>
                  </a:cubicBezTo>
                  <a:cubicBezTo>
                    <a:pt x="369" y="4"/>
                    <a:pt x="368" y="10"/>
                    <a:pt x="367" y="16"/>
                  </a:cubicBezTo>
                  <a:cubicBezTo>
                    <a:pt x="387" y="7"/>
                    <a:pt x="387" y="7"/>
                    <a:pt x="387" y="7"/>
                  </a:cubicBezTo>
                  <a:lnTo>
                    <a:pt x="395" y="17"/>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9" id="169"/>
            <p:cNvSpPr/>
            <p:nvPr/>
          </p:nvSpPr>
          <p:spPr>
            <a:xfrm>
              <a:off x="1220788" y="4546827"/>
              <a:ext cx="15875" cy="128588"/>
            </a:xfrm>
            <a:custGeom>
              <a:avLst/>
              <a:gdLst/>
              <a:ahLst/>
              <a:cxnLst/>
              <a:rect r="r" b="b" t="t" l="l"/>
              <a:pathLst>
                <a:path w="8" h="65" stroke="true" fill="norm" extrusionOk="true">
                  <a:moveTo>
                    <a:pt x="0" y="65"/>
                  </a:moveTo>
                  <a:cubicBezTo>
                    <a:pt x="0" y="0"/>
                    <a:pt x="0" y="0"/>
                    <a:pt x="0" y="0"/>
                  </a:cubicBezTo>
                  <a:cubicBezTo>
                    <a:pt x="2" y="1"/>
                    <a:pt x="4" y="2"/>
                    <a:pt x="4" y="4"/>
                  </a:cubicBezTo>
                  <a:cubicBezTo>
                    <a:pt x="6" y="15"/>
                    <a:pt x="6" y="26"/>
                    <a:pt x="7" y="37"/>
                  </a:cubicBezTo>
                  <a:cubicBezTo>
                    <a:pt x="7" y="47"/>
                    <a:pt x="8" y="57"/>
                    <a:pt x="0" y="6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0" id="170"/>
            <p:cNvSpPr/>
            <p:nvPr/>
          </p:nvSpPr>
          <p:spPr>
            <a:xfrm>
              <a:off x="1220788" y="2635477"/>
              <a:ext cx="23813" cy="141288"/>
            </a:xfrm>
            <a:custGeom>
              <a:avLst/>
              <a:gdLst/>
              <a:ahLst/>
              <a:cxnLst/>
              <a:rect r="r" b="b" t="t" l="l"/>
              <a:pathLst>
                <a:path w="12" h="71" stroke="true" fill="norm" extrusionOk="true">
                  <a:moveTo>
                    <a:pt x="6" y="4"/>
                  </a:moveTo>
                  <a:cubicBezTo>
                    <a:pt x="7" y="15"/>
                    <a:pt x="7" y="27"/>
                    <a:pt x="8" y="39"/>
                  </a:cubicBezTo>
                  <a:cubicBezTo>
                    <a:pt x="10" y="49"/>
                    <a:pt x="12" y="59"/>
                    <a:pt x="9" y="68"/>
                  </a:cubicBezTo>
                  <a:cubicBezTo>
                    <a:pt x="8" y="71"/>
                    <a:pt x="2" y="71"/>
                    <a:pt x="1" y="68"/>
                  </a:cubicBezTo>
                  <a:cubicBezTo>
                    <a:pt x="1" y="68"/>
                    <a:pt x="1" y="67"/>
                    <a:pt x="0" y="66"/>
                  </a:cubicBezTo>
                  <a:cubicBezTo>
                    <a:pt x="0" y="0"/>
                    <a:pt x="0" y="0"/>
                    <a:pt x="0" y="0"/>
                  </a:cubicBezTo>
                  <a:cubicBezTo>
                    <a:pt x="3" y="0"/>
                    <a:pt x="5" y="1"/>
                    <a:pt x="6" y="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1" id="171"/>
            <p:cNvSpPr/>
            <p:nvPr/>
          </p:nvSpPr>
          <p:spPr>
            <a:xfrm>
              <a:off x="1189038" y="4654777"/>
              <a:ext cx="31750" cy="179388"/>
            </a:xfrm>
            <a:custGeom>
              <a:avLst/>
              <a:gdLst/>
              <a:ahLst/>
              <a:cxnLst/>
              <a:rect r="r" b="b" t="t" l="l"/>
              <a:pathLst>
                <a:path w="16" h="91" stroke="true" fill="norm" extrusionOk="true">
                  <a:moveTo>
                    <a:pt x="16" y="11"/>
                  </a:moveTo>
                  <a:cubicBezTo>
                    <a:pt x="16" y="84"/>
                    <a:pt x="16" y="84"/>
                    <a:pt x="16" y="84"/>
                  </a:cubicBezTo>
                  <a:cubicBezTo>
                    <a:pt x="0" y="91"/>
                    <a:pt x="0" y="91"/>
                    <a:pt x="0" y="91"/>
                  </a:cubicBezTo>
                  <a:cubicBezTo>
                    <a:pt x="0" y="0"/>
                    <a:pt x="0" y="0"/>
                    <a:pt x="0" y="0"/>
                  </a:cubicBezTo>
                  <a:cubicBezTo>
                    <a:pt x="1" y="4"/>
                    <a:pt x="3" y="8"/>
                    <a:pt x="6" y="12"/>
                  </a:cubicBezTo>
                  <a:cubicBezTo>
                    <a:pt x="9" y="15"/>
                    <a:pt x="13" y="15"/>
                    <a:pt x="16" y="12"/>
                  </a:cubicBezTo>
                  <a:lnTo>
                    <a:pt x="16" y="11"/>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2" id="172"/>
            <p:cNvSpPr/>
            <p:nvPr/>
          </p:nvSpPr>
          <p:spPr>
            <a:xfrm>
              <a:off x="1189038" y="4543652"/>
              <a:ext cx="31750" cy="139700"/>
            </a:xfrm>
            <a:custGeom>
              <a:avLst/>
              <a:gdLst/>
              <a:ahLst/>
              <a:cxnLst/>
              <a:rect r="r" b="b" t="t" l="l"/>
              <a:pathLst>
                <a:path w="16" h="71" stroke="true" fill="norm" extrusionOk="true">
                  <a:moveTo>
                    <a:pt x="16" y="2"/>
                  </a:moveTo>
                  <a:cubicBezTo>
                    <a:pt x="16" y="67"/>
                    <a:pt x="16" y="67"/>
                    <a:pt x="16" y="67"/>
                  </a:cubicBezTo>
                  <a:cubicBezTo>
                    <a:pt x="16" y="68"/>
                    <a:pt x="16" y="68"/>
                    <a:pt x="16" y="68"/>
                  </a:cubicBezTo>
                  <a:cubicBezTo>
                    <a:pt x="13" y="71"/>
                    <a:pt x="9" y="71"/>
                    <a:pt x="6" y="68"/>
                  </a:cubicBezTo>
                  <a:cubicBezTo>
                    <a:pt x="3" y="64"/>
                    <a:pt x="1" y="60"/>
                    <a:pt x="0" y="56"/>
                  </a:cubicBezTo>
                  <a:cubicBezTo>
                    <a:pt x="0" y="20"/>
                    <a:pt x="0" y="20"/>
                    <a:pt x="0" y="20"/>
                  </a:cubicBezTo>
                  <a:cubicBezTo>
                    <a:pt x="0" y="15"/>
                    <a:pt x="1" y="11"/>
                    <a:pt x="2" y="6"/>
                  </a:cubicBezTo>
                  <a:cubicBezTo>
                    <a:pt x="3" y="1"/>
                    <a:pt x="12" y="0"/>
                    <a:pt x="16" y="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3" id="173"/>
            <p:cNvSpPr/>
            <p:nvPr/>
          </p:nvSpPr>
          <p:spPr>
            <a:xfrm>
              <a:off x="1212850" y="3480027"/>
              <a:ext cx="7938" cy="134938"/>
            </a:xfrm>
            <a:custGeom>
              <a:avLst/>
              <a:gdLst/>
              <a:ahLst/>
              <a:cxnLst/>
              <a:rect r="r" b="b" t="t" l="l"/>
              <a:pathLst>
                <a:path w="4" h="68" stroke="true" fill="norm" extrusionOk="true">
                  <a:moveTo>
                    <a:pt x="4" y="0"/>
                  </a:moveTo>
                  <a:cubicBezTo>
                    <a:pt x="4" y="68"/>
                    <a:pt x="4" y="68"/>
                    <a:pt x="4" y="68"/>
                  </a:cubicBezTo>
                  <a:cubicBezTo>
                    <a:pt x="0" y="46"/>
                    <a:pt x="1" y="22"/>
                    <a:pt x="4"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4" id="174"/>
            <p:cNvSpPr/>
            <p:nvPr/>
          </p:nvSpPr>
          <p:spPr>
            <a:xfrm>
              <a:off x="1189038" y="2922814"/>
              <a:ext cx="31750" cy="1660525"/>
            </a:xfrm>
            <a:custGeom>
              <a:avLst/>
              <a:gdLst/>
              <a:ahLst/>
              <a:cxnLst/>
              <a:rect r="r" b="b" t="t" l="l"/>
              <a:pathLst>
                <a:path w="16" h="838" stroke="true" fill="norm" extrusionOk="true">
                  <a:moveTo>
                    <a:pt x="16" y="0"/>
                  </a:moveTo>
                  <a:cubicBezTo>
                    <a:pt x="16" y="281"/>
                    <a:pt x="16" y="281"/>
                    <a:pt x="16" y="281"/>
                  </a:cubicBezTo>
                  <a:cubicBezTo>
                    <a:pt x="13" y="303"/>
                    <a:pt x="12" y="327"/>
                    <a:pt x="16" y="349"/>
                  </a:cubicBezTo>
                  <a:cubicBezTo>
                    <a:pt x="16" y="820"/>
                    <a:pt x="16" y="820"/>
                    <a:pt x="16" y="820"/>
                  </a:cubicBezTo>
                  <a:cubicBezTo>
                    <a:pt x="12" y="818"/>
                    <a:pt x="3" y="819"/>
                    <a:pt x="2" y="824"/>
                  </a:cubicBezTo>
                  <a:cubicBezTo>
                    <a:pt x="1" y="829"/>
                    <a:pt x="0" y="833"/>
                    <a:pt x="0" y="838"/>
                  </a:cubicBezTo>
                  <a:cubicBezTo>
                    <a:pt x="0" y="496"/>
                    <a:pt x="0" y="496"/>
                    <a:pt x="0" y="496"/>
                  </a:cubicBezTo>
                  <a:cubicBezTo>
                    <a:pt x="1" y="495"/>
                    <a:pt x="1" y="494"/>
                    <a:pt x="0" y="493"/>
                  </a:cubicBezTo>
                  <a:cubicBezTo>
                    <a:pt x="0" y="84"/>
                    <a:pt x="0" y="84"/>
                    <a:pt x="0" y="84"/>
                  </a:cubicBezTo>
                  <a:cubicBezTo>
                    <a:pt x="2" y="84"/>
                    <a:pt x="4" y="83"/>
                    <a:pt x="4" y="81"/>
                  </a:cubicBezTo>
                  <a:cubicBezTo>
                    <a:pt x="10" y="64"/>
                    <a:pt x="8" y="46"/>
                    <a:pt x="9" y="29"/>
                  </a:cubicBezTo>
                  <a:cubicBezTo>
                    <a:pt x="9" y="19"/>
                    <a:pt x="11" y="9"/>
                    <a:pt x="11" y="0"/>
                  </a:cubicBezTo>
                  <a:lnTo>
                    <a:pt x="16"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5" id="175"/>
            <p:cNvSpPr/>
            <p:nvPr/>
          </p:nvSpPr>
          <p:spPr>
            <a:xfrm>
              <a:off x="1208088" y="2635477"/>
              <a:ext cx="12700" cy="130175"/>
            </a:xfrm>
            <a:custGeom>
              <a:avLst/>
              <a:gdLst/>
              <a:ahLst/>
              <a:cxnLst/>
              <a:rect r="r" b="b" t="t" l="l"/>
              <a:pathLst>
                <a:path w="7" h="66" stroke="true" fill="norm" extrusionOk="true">
                  <a:moveTo>
                    <a:pt x="7" y="0"/>
                  </a:moveTo>
                  <a:cubicBezTo>
                    <a:pt x="7" y="66"/>
                    <a:pt x="7" y="66"/>
                    <a:pt x="7" y="66"/>
                  </a:cubicBezTo>
                  <a:cubicBezTo>
                    <a:pt x="0" y="46"/>
                    <a:pt x="0" y="24"/>
                    <a:pt x="3" y="4"/>
                  </a:cubicBezTo>
                  <a:cubicBezTo>
                    <a:pt x="4" y="2"/>
                    <a:pt x="5" y="0"/>
                    <a:pt x="7"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6" id="176"/>
            <p:cNvSpPr/>
            <p:nvPr/>
          </p:nvSpPr>
          <p:spPr>
            <a:xfrm>
              <a:off x="1189038" y="2349727"/>
              <a:ext cx="77788" cy="573088"/>
            </a:xfrm>
            <a:custGeom>
              <a:avLst/>
              <a:gdLst/>
              <a:ahLst/>
              <a:cxnLst/>
              <a:rect r="r" b="b" t="t" l="l"/>
              <a:pathLst>
                <a:path w="39" h="289" stroke="true" fill="norm" extrusionOk="true">
                  <a:moveTo>
                    <a:pt x="16" y="210"/>
                  </a:moveTo>
                  <a:cubicBezTo>
                    <a:pt x="16" y="289"/>
                    <a:pt x="16" y="289"/>
                    <a:pt x="16" y="289"/>
                  </a:cubicBezTo>
                  <a:cubicBezTo>
                    <a:pt x="11" y="289"/>
                    <a:pt x="11" y="289"/>
                    <a:pt x="11" y="289"/>
                  </a:cubicBezTo>
                  <a:cubicBezTo>
                    <a:pt x="11" y="285"/>
                    <a:pt x="11" y="281"/>
                    <a:pt x="10" y="276"/>
                  </a:cubicBezTo>
                  <a:cubicBezTo>
                    <a:pt x="9" y="273"/>
                    <a:pt x="4" y="272"/>
                    <a:pt x="0" y="274"/>
                  </a:cubicBezTo>
                  <a:cubicBezTo>
                    <a:pt x="0" y="0"/>
                    <a:pt x="0" y="0"/>
                    <a:pt x="0" y="0"/>
                  </a:cubicBezTo>
                  <a:cubicBezTo>
                    <a:pt x="39" y="12"/>
                    <a:pt x="39" y="12"/>
                    <a:pt x="39" y="12"/>
                  </a:cubicBezTo>
                  <a:cubicBezTo>
                    <a:pt x="39" y="16"/>
                    <a:pt x="38" y="20"/>
                    <a:pt x="38" y="25"/>
                  </a:cubicBezTo>
                  <a:cubicBezTo>
                    <a:pt x="16" y="18"/>
                    <a:pt x="16" y="18"/>
                    <a:pt x="16" y="18"/>
                  </a:cubicBezTo>
                  <a:cubicBezTo>
                    <a:pt x="16" y="144"/>
                    <a:pt x="16" y="144"/>
                    <a:pt x="16" y="144"/>
                  </a:cubicBezTo>
                  <a:cubicBezTo>
                    <a:pt x="14" y="144"/>
                    <a:pt x="13" y="146"/>
                    <a:pt x="12" y="148"/>
                  </a:cubicBezTo>
                  <a:cubicBezTo>
                    <a:pt x="9" y="168"/>
                    <a:pt x="9" y="190"/>
                    <a:pt x="16" y="21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7" id="177"/>
            <p:cNvSpPr/>
            <p:nvPr/>
          </p:nvSpPr>
          <p:spPr>
            <a:xfrm>
              <a:off x="1200150" y="4886552"/>
              <a:ext cx="3175" cy="0"/>
            </a:xfrm>
            <a:custGeom>
              <a:avLst/>
              <a:gdLst/>
              <a:ahLst/>
              <a:cxnLst/>
              <a:rect r="r" b="b" t="t" l="l"/>
              <a:pathLst>
                <a:path w="2" h="0" stroke="true" fill="norm" extrusionOk="true">
                  <a:moveTo>
                    <a:pt x="0" y="0"/>
                  </a:moveTo>
                  <a:cubicBezTo>
                    <a:pt x="0" y="0"/>
                    <a:pt x="1" y="0"/>
                    <a:pt x="2" y="0"/>
                  </a:cubicBezTo>
                  <a:cubicBezTo>
                    <a:pt x="1" y="0"/>
                    <a:pt x="0" y="0"/>
                    <a:pt x="0"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8" id="178"/>
            <p:cNvSpPr/>
            <p:nvPr/>
          </p:nvSpPr>
          <p:spPr>
            <a:xfrm>
              <a:off x="1189038" y="2889477"/>
              <a:ext cx="22225" cy="200025"/>
            </a:xfrm>
            <a:custGeom>
              <a:avLst/>
              <a:gdLst/>
              <a:ahLst/>
              <a:cxnLst/>
              <a:rect r="r" b="b" t="t" l="l"/>
              <a:pathLst>
                <a:path w="11" h="101" stroke="true" fill="norm" extrusionOk="true">
                  <a:moveTo>
                    <a:pt x="4" y="98"/>
                  </a:moveTo>
                  <a:cubicBezTo>
                    <a:pt x="4" y="100"/>
                    <a:pt x="2" y="101"/>
                    <a:pt x="0" y="101"/>
                  </a:cubicBezTo>
                  <a:cubicBezTo>
                    <a:pt x="0" y="2"/>
                    <a:pt x="0" y="2"/>
                    <a:pt x="0" y="2"/>
                  </a:cubicBezTo>
                  <a:cubicBezTo>
                    <a:pt x="4" y="0"/>
                    <a:pt x="9" y="1"/>
                    <a:pt x="10" y="4"/>
                  </a:cubicBezTo>
                  <a:cubicBezTo>
                    <a:pt x="11" y="9"/>
                    <a:pt x="11" y="13"/>
                    <a:pt x="11" y="17"/>
                  </a:cubicBezTo>
                  <a:cubicBezTo>
                    <a:pt x="11" y="26"/>
                    <a:pt x="9" y="36"/>
                    <a:pt x="9" y="46"/>
                  </a:cubicBezTo>
                  <a:cubicBezTo>
                    <a:pt x="8" y="63"/>
                    <a:pt x="10" y="81"/>
                    <a:pt x="4" y="9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9" id="179"/>
            <p:cNvSpPr/>
            <p:nvPr/>
          </p:nvSpPr>
          <p:spPr>
            <a:xfrm>
              <a:off x="1155700" y="4821464"/>
              <a:ext cx="65088" cy="66675"/>
            </a:xfrm>
            <a:custGeom>
              <a:avLst/>
              <a:gdLst/>
              <a:ahLst/>
              <a:cxnLst/>
              <a:rect r="r" b="b" t="t" l="l"/>
              <a:pathLst>
                <a:path w="33" h="34" stroke="true" fill="norm" extrusionOk="true">
                  <a:moveTo>
                    <a:pt x="22" y="33"/>
                  </a:moveTo>
                  <a:cubicBezTo>
                    <a:pt x="21" y="33"/>
                    <a:pt x="20" y="34"/>
                    <a:pt x="19" y="34"/>
                  </a:cubicBezTo>
                  <a:cubicBezTo>
                    <a:pt x="19" y="34"/>
                    <a:pt x="18" y="34"/>
                    <a:pt x="17" y="34"/>
                  </a:cubicBezTo>
                  <a:cubicBezTo>
                    <a:pt x="16" y="34"/>
                    <a:pt x="16" y="34"/>
                    <a:pt x="15" y="34"/>
                  </a:cubicBezTo>
                  <a:cubicBezTo>
                    <a:pt x="15" y="34"/>
                    <a:pt x="14" y="34"/>
                    <a:pt x="14" y="33"/>
                  </a:cubicBezTo>
                  <a:cubicBezTo>
                    <a:pt x="13" y="33"/>
                    <a:pt x="13" y="33"/>
                    <a:pt x="12" y="33"/>
                  </a:cubicBezTo>
                  <a:cubicBezTo>
                    <a:pt x="10" y="33"/>
                    <a:pt x="9" y="32"/>
                    <a:pt x="7" y="31"/>
                  </a:cubicBezTo>
                  <a:cubicBezTo>
                    <a:pt x="6" y="30"/>
                    <a:pt x="4" y="29"/>
                    <a:pt x="3" y="28"/>
                  </a:cubicBezTo>
                  <a:cubicBezTo>
                    <a:pt x="0" y="23"/>
                    <a:pt x="0" y="18"/>
                    <a:pt x="4" y="14"/>
                  </a:cubicBezTo>
                  <a:cubicBezTo>
                    <a:pt x="17" y="22"/>
                    <a:pt x="17" y="22"/>
                    <a:pt x="17" y="22"/>
                  </a:cubicBezTo>
                  <a:cubicBezTo>
                    <a:pt x="17" y="7"/>
                    <a:pt x="17" y="7"/>
                    <a:pt x="17" y="7"/>
                  </a:cubicBezTo>
                  <a:cubicBezTo>
                    <a:pt x="33" y="0"/>
                    <a:pt x="33" y="0"/>
                    <a:pt x="33" y="0"/>
                  </a:cubicBezTo>
                  <a:cubicBezTo>
                    <a:pt x="33" y="22"/>
                    <a:pt x="33" y="22"/>
                    <a:pt x="33" y="22"/>
                  </a:cubicBezTo>
                  <a:cubicBezTo>
                    <a:pt x="33" y="26"/>
                    <a:pt x="31" y="29"/>
                    <a:pt x="26" y="32"/>
                  </a:cubicBezTo>
                  <a:cubicBezTo>
                    <a:pt x="26" y="32"/>
                    <a:pt x="26" y="32"/>
                    <a:pt x="26" y="32"/>
                  </a:cubicBezTo>
                  <a:cubicBezTo>
                    <a:pt x="25" y="32"/>
                    <a:pt x="24" y="33"/>
                    <a:pt x="24" y="33"/>
                  </a:cubicBezTo>
                  <a:cubicBezTo>
                    <a:pt x="23" y="33"/>
                    <a:pt x="22" y="33"/>
                    <a:pt x="22" y="3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0" id="180"/>
            <p:cNvSpPr/>
            <p:nvPr/>
          </p:nvSpPr>
          <p:spPr>
            <a:xfrm>
              <a:off x="1189038" y="4888139"/>
              <a:ext cx="4763" cy="0"/>
            </a:xfrm>
            <a:custGeom>
              <a:avLst/>
              <a:gdLst/>
              <a:ahLst/>
              <a:cxnLst/>
              <a:rect r="r" b="b" t="t" l="l"/>
              <a:pathLst>
                <a:path w="2" h="0" stroke="true" fill="norm" extrusionOk="true">
                  <a:moveTo>
                    <a:pt x="0" y="0"/>
                  </a:moveTo>
                  <a:cubicBezTo>
                    <a:pt x="1" y="0"/>
                    <a:pt x="2" y="0"/>
                    <a:pt x="2" y="0"/>
                  </a:cubicBezTo>
                  <a:cubicBezTo>
                    <a:pt x="2" y="0"/>
                    <a:pt x="1" y="0"/>
                    <a:pt x="0"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1" id="181"/>
            <p:cNvSpPr/>
            <p:nvPr/>
          </p:nvSpPr>
          <p:spPr>
            <a:xfrm>
              <a:off x="1189038" y="3899127"/>
              <a:ext cx="3175" cy="6350"/>
            </a:xfrm>
            <a:custGeom>
              <a:avLst/>
              <a:gdLst/>
              <a:ahLst/>
              <a:cxnLst/>
              <a:rect r="r" b="b" t="t" l="l"/>
              <a:pathLst>
                <a:path w="1" h="3" stroke="true" fill="norm" extrusionOk="true">
                  <a:moveTo>
                    <a:pt x="0" y="0"/>
                  </a:moveTo>
                  <a:cubicBezTo>
                    <a:pt x="1" y="1"/>
                    <a:pt x="1" y="2"/>
                    <a:pt x="0" y="3"/>
                  </a:cubicBezTo>
                  <a:lnTo>
                    <a:pt x="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2" id="182"/>
            <p:cNvSpPr/>
            <p:nvPr/>
          </p:nvSpPr>
          <p:spPr>
            <a:xfrm>
              <a:off x="1163638" y="4834164"/>
              <a:ext cx="25400" cy="30163"/>
            </a:xfrm>
            <a:custGeom>
              <a:avLst/>
              <a:gdLst/>
              <a:ahLst/>
              <a:cxnLst/>
              <a:rect r="r" b="b" t="t" l="l"/>
              <a:pathLst>
                <a:path w="13" h="15" stroke="true" fill="norm" extrusionOk="true">
                  <a:moveTo>
                    <a:pt x="13" y="0"/>
                  </a:moveTo>
                  <a:cubicBezTo>
                    <a:pt x="13" y="15"/>
                    <a:pt x="13" y="15"/>
                    <a:pt x="13" y="15"/>
                  </a:cubicBezTo>
                  <a:cubicBezTo>
                    <a:pt x="0" y="7"/>
                    <a:pt x="0" y="7"/>
                    <a:pt x="0" y="7"/>
                  </a:cubicBezTo>
                  <a:cubicBezTo>
                    <a:pt x="1" y="6"/>
                    <a:pt x="3" y="5"/>
                    <a:pt x="5" y="4"/>
                  </a:cubicBezTo>
                  <a:lnTo>
                    <a:pt x="13"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3" id="183"/>
            <p:cNvSpPr/>
            <p:nvPr/>
          </p:nvSpPr>
          <p:spPr>
            <a:xfrm>
              <a:off x="1184275" y="4886552"/>
              <a:ext cx="1588" cy="1588"/>
            </a:xfrm>
            <a:custGeom>
              <a:avLst/>
              <a:gdLst/>
              <a:ahLst/>
              <a:cxnLst/>
              <a:rect r="r" b="b" t="t" l="l"/>
              <a:pathLst>
                <a:path w="1" h="1" stroke="true" fill="norm" extrusionOk="true">
                  <a:moveTo>
                    <a:pt x="0" y="0"/>
                  </a:moveTo>
                  <a:cubicBezTo>
                    <a:pt x="0" y="1"/>
                    <a:pt x="1" y="1"/>
                    <a:pt x="1" y="1"/>
                  </a:cubicBezTo>
                  <a:cubicBezTo>
                    <a:pt x="1" y="1"/>
                    <a:pt x="0" y="1"/>
                    <a:pt x="0"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4" id="184"/>
            <p:cNvSpPr/>
            <p:nvPr/>
          </p:nvSpPr>
          <p:spPr>
            <a:xfrm>
              <a:off x="1179513" y="4886552"/>
              <a:ext cx="4763" cy="0"/>
            </a:xfrm>
            <a:custGeom>
              <a:avLst/>
              <a:gdLst/>
              <a:ahLst/>
              <a:cxnLst/>
              <a:rect r="r" b="b" t="t" l="l"/>
              <a:pathLst>
                <a:path w="2" h="0" stroke="true" fill="norm" extrusionOk="true">
                  <a:moveTo>
                    <a:pt x="0" y="0"/>
                  </a:moveTo>
                  <a:cubicBezTo>
                    <a:pt x="1" y="0"/>
                    <a:pt x="1" y="0"/>
                    <a:pt x="2" y="0"/>
                  </a:cubicBezTo>
                  <a:cubicBezTo>
                    <a:pt x="1" y="0"/>
                    <a:pt x="1" y="0"/>
                    <a:pt x="0"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5" id="185"/>
            <p:cNvSpPr/>
            <p:nvPr/>
          </p:nvSpPr>
          <p:spPr>
            <a:xfrm>
              <a:off x="703263" y="1743302"/>
              <a:ext cx="76200" cy="26988"/>
            </a:xfrm>
            <a:custGeom>
              <a:avLst/>
              <a:gdLst/>
              <a:ahLst/>
              <a:cxnLst/>
              <a:rect r="r" b="b" t="t" l="l"/>
              <a:pathLst>
                <a:path w="48" h="17" stroke="true" fill="norm" extrusionOk="true">
                  <a:moveTo>
                    <a:pt x="48" y="8"/>
                  </a:moveTo>
                  <a:lnTo>
                    <a:pt x="24" y="17"/>
                  </a:lnTo>
                  <a:lnTo>
                    <a:pt x="0" y="9"/>
                  </a:lnTo>
                  <a:lnTo>
                    <a:pt x="23" y="0"/>
                  </a:lnTo>
                  <a:lnTo>
                    <a:pt x="48" y="8"/>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6" id="186"/>
            <p:cNvSpPr/>
            <p:nvPr/>
          </p:nvSpPr>
          <p:spPr>
            <a:xfrm>
              <a:off x="703263" y="1757589"/>
              <a:ext cx="38100" cy="23813"/>
            </a:xfrm>
            <a:custGeom>
              <a:avLst/>
              <a:gdLst/>
              <a:ahLst/>
              <a:cxnLst/>
              <a:rect r="r" b="b" t="t" l="l"/>
              <a:pathLst>
                <a:path w="19" h="12" stroke="true" fill="norm" extrusionOk="true">
                  <a:moveTo>
                    <a:pt x="0" y="0"/>
                  </a:moveTo>
                  <a:cubicBezTo>
                    <a:pt x="19" y="6"/>
                    <a:pt x="19" y="6"/>
                    <a:pt x="19" y="6"/>
                  </a:cubicBezTo>
                  <a:cubicBezTo>
                    <a:pt x="7" y="11"/>
                    <a:pt x="7" y="11"/>
                    <a:pt x="7" y="11"/>
                  </a:cubicBezTo>
                  <a:cubicBezTo>
                    <a:pt x="5" y="12"/>
                    <a:pt x="2" y="12"/>
                    <a:pt x="0" y="12"/>
                  </a:cubicBezTo>
                  <a:lnTo>
                    <a:pt x="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7" id="187"/>
            <p:cNvSpPr/>
            <p:nvPr/>
          </p:nvSpPr>
          <p:spPr>
            <a:xfrm>
              <a:off x="703263" y="1770289"/>
              <a:ext cx="3140075" cy="3078163"/>
            </a:xfrm>
            <a:custGeom>
              <a:avLst/>
              <a:gdLst/>
              <a:ahLst/>
              <a:cxnLst/>
              <a:rect r="r" b="b" t="t" l="l"/>
              <a:pathLst>
                <a:path w="1583" h="1554" stroke="true" fill="norm" extrusionOk="true">
                  <a:moveTo>
                    <a:pt x="251" y="282"/>
                  </a:moveTo>
                  <a:cubicBezTo>
                    <a:pt x="546" y="371"/>
                    <a:pt x="546" y="371"/>
                    <a:pt x="546" y="371"/>
                  </a:cubicBezTo>
                  <a:cubicBezTo>
                    <a:pt x="544" y="371"/>
                    <a:pt x="542" y="370"/>
                    <a:pt x="540" y="370"/>
                  </a:cubicBezTo>
                  <a:cubicBezTo>
                    <a:pt x="533" y="370"/>
                    <a:pt x="527" y="374"/>
                    <a:pt x="524" y="378"/>
                  </a:cubicBezTo>
                  <a:cubicBezTo>
                    <a:pt x="509" y="373"/>
                    <a:pt x="509" y="373"/>
                    <a:pt x="509" y="373"/>
                  </a:cubicBezTo>
                  <a:cubicBezTo>
                    <a:pt x="298" y="309"/>
                    <a:pt x="298" y="309"/>
                    <a:pt x="298" y="309"/>
                  </a:cubicBezTo>
                  <a:cubicBezTo>
                    <a:pt x="284" y="305"/>
                    <a:pt x="284" y="305"/>
                    <a:pt x="284" y="305"/>
                  </a:cubicBezTo>
                  <a:cubicBezTo>
                    <a:pt x="245" y="293"/>
                    <a:pt x="245" y="293"/>
                    <a:pt x="245" y="293"/>
                  </a:cubicBezTo>
                  <a:cubicBezTo>
                    <a:pt x="245" y="567"/>
                    <a:pt x="245" y="567"/>
                    <a:pt x="245" y="567"/>
                  </a:cubicBezTo>
                  <a:cubicBezTo>
                    <a:pt x="245" y="666"/>
                    <a:pt x="245" y="666"/>
                    <a:pt x="245" y="666"/>
                  </a:cubicBezTo>
                  <a:cubicBezTo>
                    <a:pt x="245" y="1075"/>
                    <a:pt x="245" y="1075"/>
                    <a:pt x="245" y="1075"/>
                  </a:cubicBezTo>
                  <a:cubicBezTo>
                    <a:pt x="245" y="1078"/>
                    <a:pt x="245" y="1078"/>
                    <a:pt x="245" y="1078"/>
                  </a:cubicBezTo>
                  <a:cubicBezTo>
                    <a:pt x="245" y="1420"/>
                    <a:pt x="245" y="1420"/>
                    <a:pt x="245" y="1420"/>
                  </a:cubicBezTo>
                  <a:cubicBezTo>
                    <a:pt x="245" y="1456"/>
                    <a:pt x="245" y="1456"/>
                    <a:pt x="245" y="1456"/>
                  </a:cubicBezTo>
                  <a:cubicBezTo>
                    <a:pt x="245" y="1547"/>
                    <a:pt x="245" y="1547"/>
                    <a:pt x="245" y="1547"/>
                  </a:cubicBezTo>
                  <a:cubicBezTo>
                    <a:pt x="237" y="1551"/>
                    <a:pt x="237" y="1551"/>
                    <a:pt x="237" y="1551"/>
                  </a:cubicBezTo>
                  <a:cubicBezTo>
                    <a:pt x="235" y="1552"/>
                    <a:pt x="233" y="1553"/>
                    <a:pt x="232" y="1554"/>
                  </a:cubicBezTo>
                  <a:cubicBezTo>
                    <a:pt x="0" y="1424"/>
                    <a:pt x="0" y="1424"/>
                    <a:pt x="0" y="1424"/>
                  </a:cubicBezTo>
                  <a:cubicBezTo>
                    <a:pt x="0" y="6"/>
                    <a:pt x="0" y="6"/>
                    <a:pt x="0" y="6"/>
                  </a:cubicBezTo>
                  <a:cubicBezTo>
                    <a:pt x="2" y="6"/>
                    <a:pt x="5" y="6"/>
                    <a:pt x="7" y="5"/>
                  </a:cubicBezTo>
                  <a:cubicBezTo>
                    <a:pt x="19" y="0"/>
                    <a:pt x="19" y="0"/>
                    <a:pt x="19" y="0"/>
                  </a:cubicBezTo>
                  <a:cubicBezTo>
                    <a:pt x="1583" y="506"/>
                    <a:pt x="1583" y="506"/>
                    <a:pt x="1583" y="506"/>
                  </a:cubicBezTo>
                  <a:cubicBezTo>
                    <a:pt x="1350" y="605"/>
                    <a:pt x="1350" y="605"/>
                    <a:pt x="1350" y="605"/>
                  </a:cubicBezTo>
                  <a:cubicBezTo>
                    <a:pt x="1349" y="605"/>
                    <a:pt x="1349" y="605"/>
                    <a:pt x="1349" y="605"/>
                  </a:cubicBezTo>
                  <a:cubicBezTo>
                    <a:pt x="1344" y="599"/>
                    <a:pt x="1334" y="598"/>
                    <a:pt x="1327" y="601"/>
                  </a:cubicBezTo>
                  <a:cubicBezTo>
                    <a:pt x="1327" y="601"/>
                    <a:pt x="1327" y="601"/>
                    <a:pt x="1327" y="601"/>
                  </a:cubicBezTo>
                  <a:cubicBezTo>
                    <a:pt x="1546" y="508"/>
                    <a:pt x="1546" y="508"/>
                    <a:pt x="1546" y="508"/>
                  </a:cubicBezTo>
                  <a:cubicBezTo>
                    <a:pt x="16" y="13"/>
                    <a:pt x="16" y="13"/>
                    <a:pt x="16" y="13"/>
                  </a:cubicBezTo>
                  <a:cubicBezTo>
                    <a:pt x="16" y="1418"/>
                    <a:pt x="16" y="1418"/>
                    <a:pt x="16" y="1418"/>
                  </a:cubicBezTo>
                  <a:cubicBezTo>
                    <a:pt x="229" y="1537"/>
                    <a:pt x="229" y="1537"/>
                    <a:pt x="229" y="1537"/>
                  </a:cubicBezTo>
                  <a:cubicBezTo>
                    <a:pt x="229" y="293"/>
                    <a:pt x="229" y="293"/>
                    <a:pt x="229" y="293"/>
                  </a:cubicBezTo>
                  <a:cubicBezTo>
                    <a:pt x="229" y="289"/>
                    <a:pt x="231" y="285"/>
                    <a:pt x="236" y="283"/>
                  </a:cubicBezTo>
                  <a:cubicBezTo>
                    <a:pt x="240" y="281"/>
                    <a:pt x="246" y="280"/>
                    <a:pt x="251" y="28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8" id="188"/>
            <p:cNvSpPr/>
            <p:nvPr/>
          </p:nvSpPr>
          <p:spPr>
            <a:xfrm>
              <a:off x="685800" y="1503589"/>
              <a:ext cx="4117975" cy="1227138"/>
            </a:xfrm>
            <a:custGeom>
              <a:avLst/>
              <a:gdLst/>
              <a:ahLst/>
              <a:cxnLst/>
              <a:rect r="r" b="b" t="t" l="l"/>
              <a:pathLst>
                <a:path w="2076" h="619" stroke="true" fill="norm" extrusionOk="true">
                  <a:moveTo>
                    <a:pt x="314" y="1"/>
                  </a:moveTo>
                  <a:cubicBezTo>
                    <a:pt x="2076" y="614"/>
                    <a:pt x="2076" y="614"/>
                    <a:pt x="2076" y="614"/>
                  </a:cubicBezTo>
                  <a:cubicBezTo>
                    <a:pt x="2072" y="612"/>
                    <a:pt x="2066" y="613"/>
                    <a:pt x="2062" y="615"/>
                  </a:cubicBezTo>
                  <a:cubicBezTo>
                    <a:pt x="2053" y="619"/>
                    <a:pt x="2053" y="619"/>
                    <a:pt x="2053" y="619"/>
                  </a:cubicBezTo>
                  <a:cubicBezTo>
                    <a:pt x="307" y="12"/>
                    <a:pt x="307" y="12"/>
                    <a:pt x="307" y="12"/>
                  </a:cubicBezTo>
                  <a:cubicBezTo>
                    <a:pt x="27" y="121"/>
                    <a:pt x="27" y="121"/>
                    <a:pt x="27" y="121"/>
                  </a:cubicBezTo>
                  <a:cubicBezTo>
                    <a:pt x="15" y="117"/>
                    <a:pt x="15" y="117"/>
                    <a:pt x="15" y="117"/>
                  </a:cubicBezTo>
                  <a:cubicBezTo>
                    <a:pt x="10" y="115"/>
                    <a:pt x="4" y="116"/>
                    <a:pt x="0" y="118"/>
                  </a:cubicBezTo>
                  <a:cubicBezTo>
                    <a:pt x="0" y="118"/>
                    <a:pt x="1" y="117"/>
                    <a:pt x="1" y="117"/>
                  </a:cubicBezTo>
                  <a:cubicBezTo>
                    <a:pt x="300" y="1"/>
                    <a:pt x="300" y="1"/>
                    <a:pt x="300" y="1"/>
                  </a:cubicBezTo>
                  <a:cubicBezTo>
                    <a:pt x="304" y="0"/>
                    <a:pt x="310" y="0"/>
                    <a:pt x="314" y="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9" id="189"/>
            <p:cNvSpPr/>
            <p:nvPr/>
          </p:nvSpPr>
          <p:spPr>
            <a:xfrm>
              <a:off x="669925" y="1732189"/>
              <a:ext cx="69850" cy="49213"/>
            </a:xfrm>
            <a:custGeom>
              <a:avLst/>
              <a:gdLst/>
              <a:ahLst/>
              <a:cxnLst/>
              <a:rect r="r" b="b" t="t" l="l"/>
              <a:pathLst>
                <a:path w="35" h="25" stroke="true" fill="norm" extrusionOk="true">
                  <a:moveTo>
                    <a:pt x="0" y="14"/>
                  </a:moveTo>
                  <a:cubicBezTo>
                    <a:pt x="0" y="13"/>
                    <a:pt x="0" y="13"/>
                    <a:pt x="0" y="13"/>
                  </a:cubicBezTo>
                  <a:cubicBezTo>
                    <a:pt x="0" y="13"/>
                    <a:pt x="0" y="12"/>
                    <a:pt x="0" y="11"/>
                  </a:cubicBezTo>
                  <a:cubicBezTo>
                    <a:pt x="1" y="11"/>
                    <a:pt x="1" y="10"/>
                    <a:pt x="1" y="9"/>
                  </a:cubicBezTo>
                  <a:cubicBezTo>
                    <a:pt x="2" y="8"/>
                    <a:pt x="2" y="8"/>
                    <a:pt x="2" y="8"/>
                  </a:cubicBezTo>
                  <a:cubicBezTo>
                    <a:pt x="3" y="7"/>
                    <a:pt x="3" y="6"/>
                    <a:pt x="4" y="5"/>
                  </a:cubicBezTo>
                  <a:cubicBezTo>
                    <a:pt x="5" y="4"/>
                    <a:pt x="5" y="4"/>
                    <a:pt x="5" y="4"/>
                  </a:cubicBezTo>
                  <a:cubicBezTo>
                    <a:pt x="5" y="4"/>
                    <a:pt x="6" y="4"/>
                    <a:pt x="6" y="4"/>
                  </a:cubicBezTo>
                  <a:cubicBezTo>
                    <a:pt x="7" y="3"/>
                    <a:pt x="7" y="3"/>
                    <a:pt x="8" y="3"/>
                  </a:cubicBezTo>
                  <a:cubicBezTo>
                    <a:pt x="12" y="1"/>
                    <a:pt x="18" y="0"/>
                    <a:pt x="23" y="2"/>
                  </a:cubicBezTo>
                  <a:cubicBezTo>
                    <a:pt x="35" y="6"/>
                    <a:pt x="35" y="6"/>
                    <a:pt x="35" y="6"/>
                  </a:cubicBezTo>
                  <a:cubicBezTo>
                    <a:pt x="17" y="13"/>
                    <a:pt x="17" y="13"/>
                    <a:pt x="17" y="13"/>
                  </a:cubicBezTo>
                  <a:cubicBezTo>
                    <a:pt x="17" y="25"/>
                    <a:pt x="17" y="25"/>
                    <a:pt x="17" y="25"/>
                  </a:cubicBezTo>
                  <a:cubicBezTo>
                    <a:pt x="11" y="25"/>
                    <a:pt x="5" y="23"/>
                    <a:pt x="2" y="19"/>
                  </a:cubicBezTo>
                  <a:cubicBezTo>
                    <a:pt x="1" y="17"/>
                    <a:pt x="0" y="15"/>
                    <a:pt x="0" y="1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0" id="190"/>
            <p:cNvSpPr/>
            <p:nvPr/>
          </p:nvSpPr>
          <p:spPr>
            <a:xfrm>
              <a:off x="682625" y="1738539"/>
              <a:ext cx="3175" cy="1588"/>
            </a:xfrm>
            <a:custGeom>
              <a:avLst/>
              <a:gdLst/>
              <a:ahLst/>
              <a:cxnLst/>
              <a:rect r="r" b="b" t="t" l="l"/>
              <a:pathLst>
                <a:path w="2" h="1" stroke="true" fill="norm" extrusionOk="true">
                  <a:moveTo>
                    <a:pt x="2" y="0"/>
                  </a:moveTo>
                  <a:cubicBezTo>
                    <a:pt x="1" y="0"/>
                    <a:pt x="1" y="0"/>
                    <a:pt x="0" y="1"/>
                  </a:cubicBezTo>
                  <a:cubicBezTo>
                    <a:pt x="1" y="0"/>
                    <a:pt x="1" y="0"/>
                    <a:pt x="2"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1" id="191"/>
            <p:cNvSpPr/>
            <p:nvPr/>
          </p:nvSpPr>
          <p:spPr>
            <a:xfrm>
              <a:off x="677863" y="1740127"/>
              <a:ext cx="1588" cy="1588"/>
            </a:xfrm>
            <a:custGeom>
              <a:avLst/>
              <a:gdLst/>
              <a:ahLst/>
              <a:cxnLst/>
              <a:rect r="r" b="b" t="t" l="l"/>
              <a:pathLst>
                <a:path w="1" h="1" stroke="true" fill="norm" extrusionOk="true">
                  <a:moveTo>
                    <a:pt x="1" y="0"/>
                  </a:moveTo>
                  <a:lnTo>
                    <a:pt x="0" y="1"/>
                  </a:lnTo>
                  <a:lnTo>
                    <a:pt x="1"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2" id="192"/>
            <p:cNvSpPr/>
            <p:nvPr/>
          </p:nvSpPr>
          <p:spPr>
            <a:xfrm>
              <a:off x="671513" y="1748064"/>
              <a:ext cx="3175" cy="1588"/>
            </a:xfrm>
            <a:custGeom>
              <a:avLst/>
              <a:gdLst/>
              <a:ahLst/>
              <a:cxnLst/>
              <a:rect r="r" b="b" t="t" l="l"/>
              <a:pathLst>
                <a:path w="1" h="1" stroke="true" fill="norm" extrusionOk="true">
                  <a:moveTo>
                    <a:pt x="1" y="0"/>
                  </a:moveTo>
                  <a:cubicBezTo>
                    <a:pt x="1" y="0"/>
                    <a:pt x="1" y="0"/>
                    <a:pt x="0" y="1"/>
                  </a:cubicBezTo>
                  <a:cubicBezTo>
                    <a:pt x="1" y="0"/>
                    <a:pt x="1" y="0"/>
                    <a:pt x="1"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3" id="193"/>
            <p:cNvSpPr/>
            <p:nvPr/>
          </p:nvSpPr>
          <p:spPr>
            <a:xfrm>
              <a:off x="669925" y="1759177"/>
              <a:ext cx="500063" cy="3122613"/>
            </a:xfrm>
            <a:custGeom>
              <a:avLst/>
              <a:gdLst/>
              <a:ahLst/>
              <a:cxnLst/>
              <a:rect r="r" b="b" t="t" l="l"/>
              <a:pathLst>
                <a:path w="252" h="1576" stroke="true" fill="norm" extrusionOk="true">
                  <a:moveTo>
                    <a:pt x="249" y="1559"/>
                  </a:moveTo>
                  <a:cubicBezTo>
                    <a:pt x="245" y="1563"/>
                    <a:pt x="245" y="1568"/>
                    <a:pt x="248" y="1573"/>
                  </a:cubicBezTo>
                  <a:cubicBezTo>
                    <a:pt x="249" y="1574"/>
                    <a:pt x="251" y="1575"/>
                    <a:pt x="252" y="1576"/>
                  </a:cubicBezTo>
                  <a:cubicBezTo>
                    <a:pt x="7" y="1439"/>
                    <a:pt x="7" y="1439"/>
                    <a:pt x="7" y="1439"/>
                  </a:cubicBezTo>
                  <a:cubicBezTo>
                    <a:pt x="3" y="1436"/>
                    <a:pt x="0" y="1433"/>
                    <a:pt x="0" y="1429"/>
                  </a:cubicBezTo>
                  <a:cubicBezTo>
                    <a:pt x="0" y="0"/>
                    <a:pt x="0" y="0"/>
                    <a:pt x="0" y="0"/>
                  </a:cubicBezTo>
                  <a:cubicBezTo>
                    <a:pt x="0" y="1"/>
                    <a:pt x="1" y="3"/>
                    <a:pt x="2" y="5"/>
                  </a:cubicBezTo>
                  <a:cubicBezTo>
                    <a:pt x="5" y="9"/>
                    <a:pt x="11" y="11"/>
                    <a:pt x="17" y="11"/>
                  </a:cubicBezTo>
                  <a:cubicBezTo>
                    <a:pt x="17" y="1429"/>
                    <a:pt x="17" y="1429"/>
                    <a:pt x="17" y="1429"/>
                  </a:cubicBezTo>
                  <a:lnTo>
                    <a:pt x="249" y="1559"/>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4" id="194"/>
            <p:cNvSpPr/>
            <p:nvPr/>
          </p:nvSpPr>
          <p:spPr>
            <a:xfrm>
              <a:off x="669925" y="1754414"/>
              <a:ext cx="0" cy="3175"/>
            </a:xfrm>
            <a:custGeom>
              <a:avLst/>
              <a:gdLst/>
              <a:ahLst/>
              <a:cxnLst/>
              <a:rect r="r" b="b" t="t" l="l"/>
              <a:pathLst>
                <a:path w="0" h="2" stroke="true" fill="norm" extrusionOk="true">
                  <a:moveTo>
                    <a:pt x="0" y="0"/>
                  </a:moveTo>
                  <a:cubicBezTo>
                    <a:pt x="0" y="1"/>
                    <a:pt x="0" y="2"/>
                    <a:pt x="0" y="2"/>
                  </a:cubicBezTo>
                  <a:cubicBezTo>
                    <a:pt x="0" y="2"/>
                    <a:pt x="0" y="1"/>
                    <a:pt x="0"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grpSp>
      <p:grpSp>
        <p:nvGrpSpPr>
          <p:cNvPr name="Group 195" id="195"/>
          <p:cNvGrpSpPr/>
          <p:nvPr/>
        </p:nvGrpSpPr>
        <p:grpSpPr>
          <a:xfrm>
            <a:off x="9267599" y="3975961"/>
            <a:ext cx="2211877" cy="2334158"/>
            <a:chOff x="8964613" y="3351439"/>
            <a:chExt cx="2268537" cy="2393950"/>
          </a:xfrm>
        </p:grpSpPr>
        <p:sp>
          <p:nvSpPr>
            <p:cNvPr name="Freeform 196" id="196"/>
            <p:cNvSpPr/>
            <p:nvPr/>
          </p:nvSpPr>
          <p:spPr>
            <a:xfrm>
              <a:off x="9159875" y="3834039"/>
              <a:ext cx="2073275" cy="1911350"/>
            </a:xfrm>
            <a:custGeom>
              <a:avLst/>
              <a:gdLst/>
              <a:ahLst/>
              <a:cxnLst/>
              <a:rect r="r" b="b" t="t" l="l"/>
              <a:pathLst>
                <a:path w="1045" h="965" stroke="true" fill="norm" extrusionOk="true">
                  <a:moveTo>
                    <a:pt x="301" y="426"/>
                  </a:moveTo>
                  <a:cubicBezTo>
                    <a:pt x="307" y="423"/>
                    <a:pt x="307" y="423"/>
                    <a:pt x="307" y="423"/>
                  </a:cubicBezTo>
                  <a:cubicBezTo>
                    <a:pt x="305" y="424"/>
                    <a:pt x="303" y="425"/>
                    <a:pt x="301" y="426"/>
                  </a:cubicBezTo>
                  <a:moveTo>
                    <a:pt x="744" y="643"/>
                  </a:moveTo>
                  <a:cubicBezTo>
                    <a:pt x="406" y="497"/>
                    <a:pt x="406" y="497"/>
                    <a:pt x="406" y="497"/>
                  </a:cubicBezTo>
                  <a:cubicBezTo>
                    <a:pt x="734" y="308"/>
                    <a:pt x="734" y="308"/>
                    <a:pt x="734" y="308"/>
                  </a:cubicBezTo>
                  <a:cubicBezTo>
                    <a:pt x="744" y="643"/>
                    <a:pt x="744" y="643"/>
                    <a:pt x="744" y="643"/>
                  </a:cubicBezTo>
                  <a:moveTo>
                    <a:pt x="861" y="0"/>
                  </a:moveTo>
                  <a:cubicBezTo>
                    <a:pt x="860" y="0"/>
                    <a:pt x="860" y="0"/>
                    <a:pt x="859" y="0"/>
                  </a:cubicBezTo>
                  <a:cubicBezTo>
                    <a:pt x="859" y="1"/>
                    <a:pt x="859" y="1"/>
                    <a:pt x="859" y="1"/>
                  </a:cubicBezTo>
                  <a:cubicBezTo>
                    <a:pt x="858" y="1"/>
                    <a:pt x="857" y="1"/>
                    <a:pt x="856" y="1"/>
                  </a:cubicBezTo>
                  <a:cubicBezTo>
                    <a:pt x="856" y="1"/>
                    <a:pt x="856" y="1"/>
                    <a:pt x="856" y="1"/>
                  </a:cubicBezTo>
                  <a:cubicBezTo>
                    <a:pt x="856" y="2"/>
                    <a:pt x="856" y="2"/>
                    <a:pt x="856" y="2"/>
                  </a:cubicBezTo>
                  <a:cubicBezTo>
                    <a:pt x="12" y="441"/>
                    <a:pt x="12" y="441"/>
                    <a:pt x="12" y="441"/>
                  </a:cubicBezTo>
                  <a:cubicBezTo>
                    <a:pt x="9" y="442"/>
                    <a:pt x="8" y="444"/>
                    <a:pt x="8" y="446"/>
                  </a:cubicBezTo>
                  <a:cubicBezTo>
                    <a:pt x="0" y="579"/>
                    <a:pt x="0" y="579"/>
                    <a:pt x="0" y="579"/>
                  </a:cubicBezTo>
                  <a:cubicBezTo>
                    <a:pt x="0" y="579"/>
                    <a:pt x="0" y="579"/>
                    <a:pt x="0" y="579"/>
                  </a:cubicBezTo>
                  <a:cubicBezTo>
                    <a:pt x="0" y="579"/>
                    <a:pt x="0" y="579"/>
                    <a:pt x="0" y="579"/>
                  </a:cubicBezTo>
                  <a:cubicBezTo>
                    <a:pt x="0" y="580"/>
                    <a:pt x="0" y="580"/>
                    <a:pt x="0" y="581"/>
                  </a:cubicBezTo>
                  <a:cubicBezTo>
                    <a:pt x="0" y="581"/>
                    <a:pt x="0" y="581"/>
                    <a:pt x="0" y="581"/>
                  </a:cubicBezTo>
                  <a:cubicBezTo>
                    <a:pt x="1" y="582"/>
                    <a:pt x="1" y="582"/>
                    <a:pt x="2" y="583"/>
                  </a:cubicBezTo>
                  <a:cubicBezTo>
                    <a:pt x="2" y="583"/>
                    <a:pt x="2" y="583"/>
                    <a:pt x="2" y="583"/>
                  </a:cubicBezTo>
                  <a:cubicBezTo>
                    <a:pt x="2" y="584"/>
                    <a:pt x="3" y="584"/>
                    <a:pt x="4" y="584"/>
                  </a:cubicBezTo>
                  <a:cubicBezTo>
                    <a:pt x="4" y="584"/>
                    <a:pt x="4" y="584"/>
                    <a:pt x="4" y="584"/>
                  </a:cubicBezTo>
                  <a:cubicBezTo>
                    <a:pt x="4" y="584"/>
                    <a:pt x="4" y="584"/>
                    <a:pt x="4" y="584"/>
                  </a:cubicBezTo>
                  <a:cubicBezTo>
                    <a:pt x="883" y="964"/>
                    <a:pt x="883" y="964"/>
                    <a:pt x="883" y="964"/>
                  </a:cubicBezTo>
                  <a:cubicBezTo>
                    <a:pt x="883" y="964"/>
                    <a:pt x="884" y="964"/>
                    <a:pt x="885" y="964"/>
                  </a:cubicBezTo>
                  <a:cubicBezTo>
                    <a:pt x="886" y="964"/>
                    <a:pt x="886" y="965"/>
                    <a:pt x="887" y="965"/>
                  </a:cubicBezTo>
                  <a:cubicBezTo>
                    <a:pt x="888" y="965"/>
                    <a:pt x="889" y="964"/>
                    <a:pt x="890" y="964"/>
                  </a:cubicBezTo>
                  <a:cubicBezTo>
                    <a:pt x="1040" y="917"/>
                    <a:pt x="1040" y="917"/>
                    <a:pt x="1040" y="917"/>
                  </a:cubicBezTo>
                  <a:cubicBezTo>
                    <a:pt x="1040" y="917"/>
                    <a:pt x="1040" y="917"/>
                    <a:pt x="1040" y="917"/>
                  </a:cubicBezTo>
                  <a:cubicBezTo>
                    <a:pt x="1040" y="916"/>
                    <a:pt x="1040" y="916"/>
                    <a:pt x="1040" y="916"/>
                  </a:cubicBezTo>
                  <a:cubicBezTo>
                    <a:pt x="1041" y="916"/>
                    <a:pt x="1042" y="916"/>
                    <a:pt x="1043" y="915"/>
                  </a:cubicBezTo>
                  <a:cubicBezTo>
                    <a:pt x="1043" y="915"/>
                    <a:pt x="1043" y="915"/>
                    <a:pt x="1043" y="915"/>
                  </a:cubicBezTo>
                  <a:cubicBezTo>
                    <a:pt x="1044" y="914"/>
                    <a:pt x="1044" y="914"/>
                    <a:pt x="1045" y="913"/>
                  </a:cubicBezTo>
                  <a:cubicBezTo>
                    <a:pt x="1045" y="913"/>
                    <a:pt x="1045" y="913"/>
                    <a:pt x="1045" y="913"/>
                  </a:cubicBezTo>
                  <a:cubicBezTo>
                    <a:pt x="1045" y="912"/>
                    <a:pt x="1045" y="912"/>
                    <a:pt x="1045" y="911"/>
                  </a:cubicBezTo>
                  <a:cubicBezTo>
                    <a:pt x="1045" y="911"/>
                    <a:pt x="1045" y="911"/>
                    <a:pt x="1045" y="911"/>
                  </a:cubicBezTo>
                  <a:cubicBezTo>
                    <a:pt x="1045" y="911"/>
                    <a:pt x="1045" y="911"/>
                    <a:pt x="1045" y="911"/>
                  </a:cubicBezTo>
                  <a:cubicBezTo>
                    <a:pt x="1021" y="72"/>
                    <a:pt x="1021" y="72"/>
                    <a:pt x="1021" y="72"/>
                  </a:cubicBezTo>
                  <a:cubicBezTo>
                    <a:pt x="1021" y="70"/>
                    <a:pt x="1019" y="68"/>
                    <a:pt x="1017" y="67"/>
                  </a:cubicBezTo>
                  <a:cubicBezTo>
                    <a:pt x="865" y="1"/>
                    <a:pt x="865" y="1"/>
                    <a:pt x="865" y="1"/>
                  </a:cubicBezTo>
                  <a:cubicBezTo>
                    <a:pt x="864" y="1"/>
                    <a:pt x="863" y="1"/>
                    <a:pt x="862" y="0"/>
                  </a:cubicBezTo>
                  <a:cubicBezTo>
                    <a:pt x="862" y="0"/>
                    <a:pt x="862" y="0"/>
                    <a:pt x="862" y="0"/>
                  </a:cubicBezTo>
                  <a:cubicBezTo>
                    <a:pt x="861" y="0"/>
                    <a:pt x="861" y="0"/>
                    <a:pt x="861" y="0"/>
                  </a:cubicBezTo>
                </a:path>
              </a:pathLst>
            </a:custGeom>
            <a:solidFill>
              <a:schemeClr val="accent3">
                <a:alpha val="60000"/>
              </a:schemeClr>
            </a:solidFill>
          </p:spPr>
          <p:txBody>
            <a:bodyPr vert="horz" anchor="t" wrap="square" tIns="45720" lIns="91440" bIns="45720" rIns="91440">
              <a:prstTxWarp prst="textNoShape">
                <a:avLst/>
              </a:prstTxWarp>
              <a:normAutofit/>
            </a:bodyPr>
            <a:p>
              <a:pPr algn="l" marL="0"/>
            </a:p>
          </p:txBody>
        </p:sp>
        <p:sp>
          <p:nvSpPr>
            <p:cNvPr name="Freeform 197" id="197"/>
            <p:cNvSpPr/>
            <p:nvPr/>
          </p:nvSpPr>
          <p:spPr>
            <a:xfrm>
              <a:off x="10875963" y="5108802"/>
              <a:ext cx="103188" cy="42863"/>
            </a:xfrm>
            <a:custGeom>
              <a:avLst/>
              <a:gdLst/>
              <a:ahLst/>
              <a:cxnLst/>
              <a:rect r="r" b="b" t="t" l="l"/>
              <a:pathLst>
                <a:path w="52" h="22" stroke="true" fill="norm" extrusionOk="true">
                  <a:moveTo>
                    <a:pt x="2" y="0"/>
                  </a:moveTo>
                  <a:cubicBezTo>
                    <a:pt x="52" y="22"/>
                    <a:pt x="52" y="22"/>
                    <a:pt x="52" y="22"/>
                  </a:cubicBezTo>
                  <a:cubicBezTo>
                    <a:pt x="44" y="22"/>
                    <a:pt x="35" y="21"/>
                    <a:pt x="27" y="19"/>
                  </a:cubicBezTo>
                  <a:cubicBezTo>
                    <a:pt x="25" y="19"/>
                    <a:pt x="6" y="11"/>
                    <a:pt x="0" y="4"/>
                  </a:cubicBezTo>
                  <a:cubicBezTo>
                    <a:pt x="1" y="3"/>
                    <a:pt x="1" y="2"/>
                    <a:pt x="2" y="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198" id="198"/>
            <p:cNvSpPr/>
            <p:nvPr/>
          </p:nvSpPr>
          <p:spPr>
            <a:xfrm>
              <a:off x="10747375" y="5218339"/>
              <a:ext cx="11113" cy="7938"/>
            </a:xfrm>
            <a:custGeom>
              <a:avLst/>
              <a:gdLst/>
              <a:ahLst/>
              <a:cxnLst/>
              <a:rect r="r" b="b" t="t" l="l"/>
              <a:pathLst>
                <a:path w="6" h="4" stroke="true" fill="norm" extrusionOk="true">
                  <a:moveTo>
                    <a:pt x="3" y="0"/>
                  </a:moveTo>
                  <a:cubicBezTo>
                    <a:pt x="4" y="1"/>
                    <a:pt x="5" y="2"/>
                    <a:pt x="6" y="2"/>
                  </a:cubicBezTo>
                  <a:cubicBezTo>
                    <a:pt x="0" y="4"/>
                    <a:pt x="0" y="4"/>
                    <a:pt x="0" y="4"/>
                  </a:cubicBezTo>
                  <a:cubicBezTo>
                    <a:pt x="1" y="3"/>
                    <a:pt x="2" y="2"/>
                    <a:pt x="3" y="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199" id="199"/>
            <p:cNvSpPr/>
            <p:nvPr/>
          </p:nvSpPr>
          <p:spPr>
            <a:xfrm>
              <a:off x="10712450" y="5045302"/>
              <a:ext cx="147638" cy="101600"/>
            </a:xfrm>
            <a:custGeom>
              <a:avLst/>
              <a:gdLst/>
              <a:ahLst/>
              <a:cxnLst/>
              <a:rect r="r" b="b" t="t" l="l"/>
              <a:pathLst>
                <a:path w="74" h="52" stroke="true" fill="norm" extrusionOk="true">
                  <a:moveTo>
                    <a:pt x="9" y="0"/>
                  </a:moveTo>
                  <a:cubicBezTo>
                    <a:pt x="74" y="28"/>
                    <a:pt x="74" y="28"/>
                    <a:pt x="74" y="28"/>
                  </a:cubicBezTo>
                  <a:cubicBezTo>
                    <a:pt x="73" y="30"/>
                    <a:pt x="73" y="33"/>
                    <a:pt x="74" y="35"/>
                  </a:cubicBezTo>
                  <a:cubicBezTo>
                    <a:pt x="58" y="52"/>
                    <a:pt x="0" y="30"/>
                    <a:pt x="4" y="12"/>
                  </a:cubicBezTo>
                  <a:cubicBezTo>
                    <a:pt x="5" y="11"/>
                    <a:pt x="4" y="10"/>
                    <a:pt x="2" y="9"/>
                  </a:cubicBezTo>
                  <a:lnTo>
                    <a:pt x="9" y="0"/>
                  </a:ln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00" id="200"/>
            <p:cNvSpPr/>
            <p:nvPr/>
          </p:nvSpPr>
          <p:spPr>
            <a:xfrm>
              <a:off x="8999538" y="3386364"/>
              <a:ext cx="1735138" cy="1365250"/>
            </a:xfrm>
            <a:custGeom>
              <a:avLst/>
              <a:gdLst/>
              <a:ahLst/>
              <a:cxnLst/>
              <a:rect r="r" b="b" t="t" l="l"/>
              <a:pathLst>
                <a:path w="875" h="689" stroke="true" fill="norm" extrusionOk="true">
                  <a:moveTo>
                    <a:pt x="834" y="0"/>
                  </a:moveTo>
                  <a:cubicBezTo>
                    <a:pt x="875" y="689"/>
                    <a:pt x="875" y="689"/>
                    <a:pt x="875" y="689"/>
                  </a:cubicBezTo>
                  <a:cubicBezTo>
                    <a:pt x="743" y="632"/>
                    <a:pt x="743" y="632"/>
                    <a:pt x="743" y="632"/>
                  </a:cubicBezTo>
                  <a:cubicBezTo>
                    <a:pt x="732" y="269"/>
                    <a:pt x="732" y="269"/>
                    <a:pt x="732" y="269"/>
                  </a:cubicBezTo>
                  <a:cubicBezTo>
                    <a:pt x="732" y="268"/>
                    <a:pt x="732" y="268"/>
                    <a:pt x="732" y="268"/>
                  </a:cubicBezTo>
                  <a:cubicBezTo>
                    <a:pt x="732" y="268"/>
                    <a:pt x="732" y="268"/>
                    <a:pt x="732" y="268"/>
                  </a:cubicBezTo>
                  <a:cubicBezTo>
                    <a:pt x="734" y="156"/>
                    <a:pt x="734" y="156"/>
                    <a:pt x="734" y="156"/>
                  </a:cubicBezTo>
                  <a:cubicBezTo>
                    <a:pt x="734" y="153"/>
                    <a:pt x="732" y="151"/>
                    <a:pt x="729" y="150"/>
                  </a:cubicBezTo>
                  <a:cubicBezTo>
                    <a:pt x="726" y="149"/>
                    <a:pt x="722" y="149"/>
                    <a:pt x="720" y="151"/>
                  </a:cubicBezTo>
                  <a:cubicBezTo>
                    <a:pt x="0" y="547"/>
                    <a:pt x="0" y="547"/>
                    <a:pt x="0" y="547"/>
                  </a:cubicBezTo>
                  <a:cubicBezTo>
                    <a:pt x="7" y="431"/>
                    <a:pt x="7" y="431"/>
                    <a:pt x="7" y="431"/>
                  </a:cubicBezTo>
                  <a:lnTo>
                    <a:pt x="834" y="0"/>
                  </a:lnTo>
                  <a:close/>
                </a:path>
              </a:pathLst>
            </a:custGeom>
            <a:solidFill>
              <a:srgbClr val="B1B2D9"/>
            </a:solidFill>
          </p:spPr>
          <p:txBody>
            <a:bodyPr vert="horz" anchor="t" wrap="square" tIns="45720" lIns="91440" bIns="45720" rIns="91440">
              <a:prstTxWarp prst="textNoShape">
                <a:avLst/>
              </a:prstTxWarp>
              <a:normAutofit/>
            </a:bodyPr>
            <a:p>
              <a:pPr algn="l" marL="0"/>
            </a:p>
          </p:txBody>
        </p:sp>
        <p:sp>
          <p:nvSpPr>
            <p:cNvPr name="Freeform 201" id="201"/>
            <p:cNvSpPr/>
            <p:nvPr/>
          </p:nvSpPr>
          <p:spPr>
            <a:xfrm>
              <a:off x="10702925" y="5189764"/>
              <a:ext cx="76200" cy="42863"/>
            </a:xfrm>
            <a:custGeom>
              <a:avLst/>
              <a:gdLst/>
              <a:ahLst/>
              <a:cxnLst/>
              <a:rect r="r" b="b" t="t" l="l"/>
              <a:pathLst>
                <a:path w="38" h="22" stroke="true" fill="norm" extrusionOk="true">
                  <a:moveTo>
                    <a:pt x="29" y="5"/>
                  </a:moveTo>
                  <a:cubicBezTo>
                    <a:pt x="29" y="8"/>
                    <a:pt x="33" y="11"/>
                    <a:pt x="38" y="14"/>
                  </a:cubicBezTo>
                  <a:cubicBezTo>
                    <a:pt x="28" y="17"/>
                    <a:pt x="28" y="17"/>
                    <a:pt x="28" y="17"/>
                  </a:cubicBezTo>
                  <a:cubicBezTo>
                    <a:pt x="27" y="17"/>
                    <a:pt x="26" y="16"/>
                    <a:pt x="25" y="15"/>
                  </a:cubicBezTo>
                  <a:cubicBezTo>
                    <a:pt x="24" y="17"/>
                    <a:pt x="23" y="18"/>
                    <a:pt x="22" y="19"/>
                  </a:cubicBezTo>
                  <a:cubicBezTo>
                    <a:pt x="10" y="22"/>
                    <a:pt x="10" y="22"/>
                    <a:pt x="10" y="22"/>
                  </a:cubicBezTo>
                  <a:cubicBezTo>
                    <a:pt x="0" y="18"/>
                    <a:pt x="0" y="18"/>
                    <a:pt x="0" y="18"/>
                  </a:cubicBezTo>
                  <a:cubicBezTo>
                    <a:pt x="10" y="17"/>
                    <a:pt x="18" y="13"/>
                    <a:pt x="20" y="4"/>
                  </a:cubicBezTo>
                  <a:cubicBezTo>
                    <a:pt x="21" y="0"/>
                    <a:pt x="29" y="1"/>
                    <a:pt x="29" y="5"/>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02" id="202"/>
            <p:cNvSpPr/>
            <p:nvPr/>
          </p:nvSpPr>
          <p:spPr>
            <a:xfrm>
              <a:off x="10561638" y="5161189"/>
              <a:ext cx="14288" cy="7938"/>
            </a:xfrm>
            <a:custGeom>
              <a:avLst/>
              <a:gdLst/>
              <a:ahLst/>
              <a:cxnLst/>
              <a:rect r="r" b="b" t="t" l="l"/>
              <a:pathLst>
                <a:path w="7" h="4" stroke="true" fill="norm" extrusionOk="true">
                  <a:moveTo>
                    <a:pt x="0" y="1"/>
                  </a:moveTo>
                  <a:cubicBezTo>
                    <a:pt x="3" y="0"/>
                    <a:pt x="7" y="2"/>
                    <a:pt x="7" y="4"/>
                  </a:cubicBezTo>
                  <a:lnTo>
                    <a:pt x="0" y="1"/>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03" id="203"/>
            <p:cNvSpPr/>
            <p:nvPr/>
          </p:nvSpPr>
          <p:spPr>
            <a:xfrm>
              <a:off x="10506075" y="4950051"/>
              <a:ext cx="138113" cy="71438"/>
            </a:xfrm>
            <a:custGeom>
              <a:avLst/>
              <a:gdLst/>
              <a:ahLst/>
              <a:cxnLst/>
              <a:rect r="r" b="b" t="t" l="l"/>
              <a:pathLst>
                <a:path w="69" h="36" stroke="true" fill="norm" extrusionOk="true">
                  <a:moveTo>
                    <a:pt x="2" y="0"/>
                  </a:moveTo>
                  <a:cubicBezTo>
                    <a:pt x="69" y="29"/>
                    <a:pt x="69" y="29"/>
                    <a:pt x="69" y="29"/>
                  </a:cubicBezTo>
                  <a:cubicBezTo>
                    <a:pt x="54" y="36"/>
                    <a:pt x="31" y="29"/>
                    <a:pt x="18" y="23"/>
                  </a:cubicBezTo>
                  <a:cubicBezTo>
                    <a:pt x="9" y="18"/>
                    <a:pt x="5" y="11"/>
                    <a:pt x="1" y="3"/>
                  </a:cubicBezTo>
                  <a:cubicBezTo>
                    <a:pt x="1" y="3"/>
                    <a:pt x="1" y="2"/>
                    <a:pt x="0" y="2"/>
                  </a:cubicBezTo>
                  <a:lnTo>
                    <a:pt x="2" y="0"/>
                  </a:ln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04" id="204"/>
            <p:cNvSpPr/>
            <p:nvPr/>
          </p:nvSpPr>
          <p:spPr>
            <a:xfrm>
              <a:off x="9502775" y="3386364"/>
              <a:ext cx="1498600" cy="1746250"/>
            </a:xfrm>
            <a:custGeom>
              <a:avLst/>
              <a:gdLst/>
              <a:ahLst/>
              <a:cxnLst/>
              <a:rect r="r" b="b" t="t" l="l"/>
              <a:pathLst>
                <a:path w="755" h="881" stroke="true" fill="norm" extrusionOk="true">
                  <a:moveTo>
                    <a:pt x="476" y="641"/>
                  </a:moveTo>
                  <a:cubicBezTo>
                    <a:pt x="626" y="706"/>
                    <a:pt x="626" y="706"/>
                    <a:pt x="626" y="706"/>
                  </a:cubicBezTo>
                  <a:cubicBezTo>
                    <a:pt x="629" y="707"/>
                    <a:pt x="633" y="707"/>
                    <a:pt x="635" y="706"/>
                  </a:cubicBezTo>
                  <a:cubicBezTo>
                    <a:pt x="638" y="705"/>
                    <a:pt x="640" y="702"/>
                    <a:pt x="639" y="700"/>
                  </a:cubicBezTo>
                  <a:cubicBezTo>
                    <a:pt x="598" y="0"/>
                    <a:pt x="598" y="0"/>
                    <a:pt x="598" y="0"/>
                  </a:cubicBezTo>
                  <a:cubicBezTo>
                    <a:pt x="731" y="58"/>
                    <a:pt x="731" y="58"/>
                    <a:pt x="731" y="58"/>
                  </a:cubicBezTo>
                  <a:cubicBezTo>
                    <a:pt x="755" y="881"/>
                    <a:pt x="755" y="881"/>
                    <a:pt x="755" y="881"/>
                  </a:cubicBezTo>
                  <a:cubicBezTo>
                    <a:pt x="0" y="555"/>
                    <a:pt x="0" y="555"/>
                    <a:pt x="0" y="555"/>
                  </a:cubicBezTo>
                  <a:cubicBezTo>
                    <a:pt x="119" y="487"/>
                    <a:pt x="119" y="487"/>
                    <a:pt x="119" y="487"/>
                  </a:cubicBezTo>
                  <a:cubicBezTo>
                    <a:pt x="476" y="641"/>
                    <a:pt x="476" y="641"/>
                    <a:pt x="476" y="641"/>
                  </a:cubicBezTo>
                  <a:close/>
                </a:path>
              </a:pathLst>
            </a:custGeom>
            <a:solidFill>
              <a:schemeClr val="accent2"/>
            </a:solidFill>
          </p:spPr>
          <p:txBody>
            <a:bodyPr vert="horz" anchor="t" wrap="square" tIns="45720" lIns="91440" bIns="45720" rIns="91440">
              <a:prstTxWarp prst="textNoShape">
                <a:avLst/>
              </a:prstTxWarp>
              <a:normAutofit/>
            </a:bodyPr>
            <a:p>
              <a:pPr algn="l" marL="0"/>
            </a:p>
          </p:txBody>
        </p:sp>
        <p:sp>
          <p:nvSpPr>
            <p:cNvPr name="Freeform 205" id="205"/>
            <p:cNvSpPr/>
            <p:nvPr/>
          </p:nvSpPr>
          <p:spPr>
            <a:xfrm>
              <a:off x="10404475" y="3721326"/>
              <a:ext cx="15875" cy="11113"/>
            </a:xfrm>
            <a:custGeom>
              <a:avLst/>
              <a:gdLst/>
              <a:ahLst/>
              <a:cxnLst/>
              <a:rect r="r" b="b" t="t" l="l"/>
              <a:pathLst>
                <a:path w="8" h="6" stroke="true" fill="norm" extrusionOk="true">
                  <a:moveTo>
                    <a:pt x="0" y="4"/>
                  </a:moveTo>
                  <a:cubicBezTo>
                    <a:pt x="8" y="0"/>
                    <a:pt x="8" y="0"/>
                    <a:pt x="8" y="0"/>
                  </a:cubicBezTo>
                  <a:cubicBezTo>
                    <a:pt x="8" y="6"/>
                    <a:pt x="8" y="6"/>
                    <a:pt x="8" y="6"/>
                  </a:cubicBezTo>
                  <a:cubicBezTo>
                    <a:pt x="5" y="5"/>
                    <a:pt x="3" y="5"/>
                    <a:pt x="0" y="4"/>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06" id="206"/>
            <p:cNvSpPr/>
            <p:nvPr/>
          </p:nvSpPr>
          <p:spPr>
            <a:xfrm>
              <a:off x="10128250" y="3811814"/>
              <a:ext cx="292100" cy="111125"/>
            </a:xfrm>
            <a:custGeom>
              <a:avLst/>
              <a:gdLst/>
              <a:ahLst/>
              <a:cxnLst/>
              <a:rect r="r" b="b" t="t" l="l"/>
              <a:pathLst>
                <a:path w="147" h="56" stroke="true" fill="norm" extrusionOk="true">
                  <a:moveTo>
                    <a:pt x="63" y="1"/>
                  </a:moveTo>
                  <a:cubicBezTo>
                    <a:pt x="82" y="6"/>
                    <a:pt x="112" y="10"/>
                    <a:pt x="126" y="0"/>
                  </a:cubicBezTo>
                  <a:cubicBezTo>
                    <a:pt x="131" y="4"/>
                    <a:pt x="138" y="7"/>
                    <a:pt x="147" y="9"/>
                  </a:cubicBezTo>
                  <a:cubicBezTo>
                    <a:pt x="146" y="33"/>
                    <a:pt x="146" y="33"/>
                    <a:pt x="146" y="33"/>
                  </a:cubicBezTo>
                  <a:cubicBezTo>
                    <a:pt x="146" y="33"/>
                    <a:pt x="145" y="34"/>
                    <a:pt x="145" y="34"/>
                  </a:cubicBezTo>
                  <a:cubicBezTo>
                    <a:pt x="134" y="49"/>
                    <a:pt x="119" y="56"/>
                    <a:pt x="97" y="49"/>
                  </a:cubicBezTo>
                  <a:cubicBezTo>
                    <a:pt x="92" y="48"/>
                    <a:pt x="85" y="46"/>
                    <a:pt x="81" y="43"/>
                  </a:cubicBezTo>
                  <a:cubicBezTo>
                    <a:pt x="76" y="39"/>
                    <a:pt x="77" y="35"/>
                    <a:pt x="79" y="31"/>
                  </a:cubicBezTo>
                  <a:cubicBezTo>
                    <a:pt x="80" y="29"/>
                    <a:pt x="80" y="27"/>
                    <a:pt x="81" y="25"/>
                  </a:cubicBezTo>
                  <a:cubicBezTo>
                    <a:pt x="83" y="20"/>
                    <a:pt x="73" y="18"/>
                    <a:pt x="71" y="23"/>
                  </a:cubicBezTo>
                  <a:cubicBezTo>
                    <a:pt x="64" y="40"/>
                    <a:pt x="46" y="47"/>
                    <a:pt x="23" y="42"/>
                  </a:cubicBezTo>
                  <a:cubicBezTo>
                    <a:pt x="16" y="40"/>
                    <a:pt x="9" y="39"/>
                    <a:pt x="3" y="36"/>
                  </a:cubicBezTo>
                  <a:cubicBezTo>
                    <a:pt x="2" y="36"/>
                    <a:pt x="1" y="35"/>
                    <a:pt x="0" y="35"/>
                  </a:cubicBezTo>
                  <a:cubicBezTo>
                    <a:pt x="61" y="1"/>
                    <a:pt x="61" y="1"/>
                    <a:pt x="61" y="1"/>
                  </a:cubicBezTo>
                  <a:cubicBezTo>
                    <a:pt x="62" y="1"/>
                    <a:pt x="62" y="1"/>
                    <a:pt x="63" y="1"/>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07" id="207"/>
            <p:cNvSpPr/>
            <p:nvPr/>
          </p:nvSpPr>
          <p:spPr>
            <a:xfrm>
              <a:off x="10271125" y="3729264"/>
              <a:ext cx="149225" cy="85725"/>
            </a:xfrm>
            <a:custGeom>
              <a:avLst/>
              <a:gdLst/>
              <a:ahLst/>
              <a:cxnLst/>
              <a:rect r="r" b="b" t="t" l="l"/>
              <a:pathLst>
                <a:path w="75" h="43" stroke="true" fill="norm" extrusionOk="true">
                  <a:moveTo>
                    <a:pt x="62" y="25"/>
                  </a:moveTo>
                  <a:cubicBezTo>
                    <a:pt x="63" y="22"/>
                    <a:pt x="56" y="19"/>
                    <a:pt x="53" y="22"/>
                  </a:cubicBezTo>
                  <a:cubicBezTo>
                    <a:pt x="49" y="26"/>
                    <a:pt x="48" y="30"/>
                    <a:pt x="48" y="33"/>
                  </a:cubicBezTo>
                  <a:cubicBezTo>
                    <a:pt x="41" y="43"/>
                    <a:pt x="19" y="42"/>
                    <a:pt x="0" y="37"/>
                  </a:cubicBezTo>
                  <a:cubicBezTo>
                    <a:pt x="67" y="0"/>
                    <a:pt x="67" y="0"/>
                    <a:pt x="67" y="0"/>
                  </a:cubicBezTo>
                  <a:cubicBezTo>
                    <a:pt x="70" y="1"/>
                    <a:pt x="72" y="1"/>
                    <a:pt x="75" y="2"/>
                  </a:cubicBezTo>
                  <a:cubicBezTo>
                    <a:pt x="75" y="42"/>
                    <a:pt x="75" y="42"/>
                    <a:pt x="75" y="42"/>
                  </a:cubicBezTo>
                  <a:cubicBezTo>
                    <a:pt x="68" y="40"/>
                    <a:pt x="62" y="38"/>
                    <a:pt x="60" y="35"/>
                  </a:cubicBezTo>
                  <a:cubicBezTo>
                    <a:pt x="61" y="32"/>
                    <a:pt x="62" y="29"/>
                    <a:pt x="62" y="25"/>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08" id="208"/>
            <p:cNvSpPr/>
            <p:nvPr/>
          </p:nvSpPr>
          <p:spPr>
            <a:xfrm>
              <a:off x="10302875" y="4861151"/>
              <a:ext cx="50800" cy="20638"/>
            </a:xfrm>
            <a:custGeom>
              <a:avLst/>
              <a:gdLst/>
              <a:ahLst/>
              <a:cxnLst/>
              <a:rect r="r" b="b" t="t" l="l"/>
              <a:pathLst>
                <a:path w="26" h="11" stroke="true" fill="norm" extrusionOk="true">
                  <a:moveTo>
                    <a:pt x="0" y="0"/>
                  </a:moveTo>
                  <a:cubicBezTo>
                    <a:pt x="26" y="11"/>
                    <a:pt x="26" y="11"/>
                    <a:pt x="26" y="11"/>
                  </a:cubicBezTo>
                  <a:cubicBezTo>
                    <a:pt x="24" y="11"/>
                    <a:pt x="22" y="10"/>
                    <a:pt x="21" y="10"/>
                  </a:cubicBezTo>
                  <a:cubicBezTo>
                    <a:pt x="17" y="9"/>
                    <a:pt x="14" y="8"/>
                    <a:pt x="11" y="6"/>
                  </a:cubicBezTo>
                  <a:cubicBezTo>
                    <a:pt x="6" y="5"/>
                    <a:pt x="2" y="3"/>
                    <a:pt x="0" y="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09" id="209"/>
            <p:cNvSpPr/>
            <p:nvPr/>
          </p:nvSpPr>
          <p:spPr>
            <a:xfrm>
              <a:off x="10294938" y="5034189"/>
              <a:ext cx="654050" cy="190500"/>
            </a:xfrm>
            <a:custGeom>
              <a:avLst/>
              <a:gdLst/>
              <a:ahLst/>
              <a:cxnLst/>
              <a:rect r="r" b="b" t="t" l="l"/>
              <a:pathLst>
                <a:path w="330" h="96" stroke="true" fill="norm" extrusionOk="true">
                  <a:moveTo>
                    <a:pt x="20" y="0"/>
                  </a:moveTo>
                  <a:cubicBezTo>
                    <a:pt x="29" y="13"/>
                    <a:pt x="56" y="23"/>
                    <a:pt x="74" y="20"/>
                  </a:cubicBezTo>
                  <a:cubicBezTo>
                    <a:pt x="77" y="19"/>
                    <a:pt x="80" y="18"/>
                    <a:pt x="83" y="17"/>
                  </a:cubicBezTo>
                  <a:cubicBezTo>
                    <a:pt x="92" y="15"/>
                    <a:pt x="93" y="15"/>
                    <a:pt x="101" y="18"/>
                  </a:cubicBezTo>
                  <a:cubicBezTo>
                    <a:pt x="110" y="21"/>
                    <a:pt x="117" y="24"/>
                    <a:pt x="127" y="25"/>
                  </a:cubicBezTo>
                  <a:cubicBezTo>
                    <a:pt x="136" y="27"/>
                    <a:pt x="152" y="28"/>
                    <a:pt x="162" y="25"/>
                  </a:cubicBezTo>
                  <a:cubicBezTo>
                    <a:pt x="163" y="25"/>
                    <a:pt x="163" y="25"/>
                    <a:pt x="163" y="25"/>
                  </a:cubicBezTo>
                  <a:cubicBezTo>
                    <a:pt x="170" y="30"/>
                    <a:pt x="180" y="32"/>
                    <a:pt x="190" y="30"/>
                  </a:cubicBezTo>
                  <a:cubicBezTo>
                    <a:pt x="195" y="29"/>
                    <a:pt x="202" y="26"/>
                    <a:pt x="208" y="23"/>
                  </a:cubicBezTo>
                  <a:cubicBezTo>
                    <a:pt x="211" y="37"/>
                    <a:pt x="226" y="48"/>
                    <a:pt x="254" y="52"/>
                  </a:cubicBezTo>
                  <a:cubicBezTo>
                    <a:pt x="270" y="54"/>
                    <a:pt x="281" y="53"/>
                    <a:pt x="289" y="47"/>
                  </a:cubicBezTo>
                  <a:cubicBezTo>
                    <a:pt x="293" y="52"/>
                    <a:pt x="300" y="56"/>
                    <a:pt x="305" y="58"/>
                  </a:cubicBezTo>
                  <a:cubicBezTo>
                    <a:pt x="312" y="61"/>
                    <a:pt x="321" y="64"/>
                    <a:pt x="330" y="65"/>
                  </a:cubicBezTo>
                  <a:cubicBezTo>
                    <a:pt x="244" y="92"/>
                    <a:pt x="244" y="92"/>
                    <a:pt x="244" y="92"/>
                  </a:cubicBezTo>
                  <a:cubicBezTo>
                    <a:pt x="239" y="89"/>
                    <a:pt x="235" y="86"/>
                    <a:pt x="235" y="83"/>
                  </a:cubicBezTo>
                  <a:cubicBezTo>
                    <a:pt x="235" y="79"/>
                    <a:pt x="227" y="78"/>
                    <a:pt x="226" y="82"/>
                  </a:cubicBezTo>
                  <a:cubicBezTo>
                    <a:pt x="224" y="91"/>
                    <a:pt x="216" y="95"/>
                    <a:pt x="206" y="96"/>
                  </a:cubicBezTo>
                  <a:cubicBezTo>
                    <a:pt x="142" y="68"/>
                    <a:pt x="142" y="68"/>
                    <a:pt x="142" y="68"/>
                  </a:cubicBezTo>
                  <a:cubicBezTo>
                    <a:pt x="142" y="66"/>
                    <a:pt x="138" y="64"/>
                    <a:pt x="135" y="65"/>
                  </a:cubicBezTo>
                  <a:cubicBezTo>
                    <a:pt x="0" y="7"/>
                    <a:pt x="0" y="7"/>
                    <a:pt x="0" y="7"/>
                  </a:cubicBezTo>
                  <a:cubicBezTo>
                    <a:pt x="8" y="6"/>
                    <a:pt x="15" y="4"/>
                    <a:pt x="20" y="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10" id="210"/>
            <p:cNvSpPr/>
            <p:nvPr/>
          </p:nvSpPr>
          <p:spPr>
            <a:xfrm>
              <a:off x="10277475" y="4850039"/>
              <a:ext cx="111125" cy="50800"/>
            </a:xfrm>
            <a:custGeom>
              <a:avLst/>
              <a:gdLst/>
              <a:ahLst/>
              <a:cxnLst/>
              <a:rect r="r" b="b" t="t" l="l"/>
              <a:pathLst>
                <a:path w="56" h="25" stroke="true" fill="norm" extrusionOk="true">
                  <a:moveTo>
                    <a:pt x="35" y="23"/>
                  </a:moveTo>
                  <a:cubicBezTo>
                    <a:pt x="20" y="19"/>
                    <a:pt x="5" y="12"/>
                    <a:pt x="0" y="1"/>
                  </a:cubicBezTo>
                  <a:cubicBezTo>
                    <a:pt x="1" y="0"/>
                    <a:pt x="1" y="0"/>
                    <a:pt x="1" y="0"/>
                  </a:cubicBezTo>
                  <a:cubicBezTo>
                    <a:pt x="13" y="5"/>
                    <a:pt x="13" y="5"/>
                    <a:pt x="13" y="5"/>
                  </a:cubicBezTo>
                  <a:cubicBezTo>
                    <a:pt x="15" y="8"/>
                    <a:pt x="19" y="10"/>
                    <a:pt x="24" y="11"/>
                  </a:cubicBezTo>
                  <a:cubicBezTo>
                    <a:pt x="27" y="13"/>
                    <a:pt x="30" y="14"/>
                    <a:pt x="34" y="15"/>
                  </a:cubicBezTo>
                  <a:cubicBezTo>
                    <a:pt x="35" y="15"/>
                    <a:pt x="37" y="16"/>
                    <a:pt x="39" y="16"/>
                  </a:cubicBezTo>
                  <a:cubicBezTo>
                    <a:pt x="56" y="23"/>
                    <a:pt x="56" y="23"/>
                    <a:pt x="56" y="23"/>
                  </a:cubicBezTo>
                  <a:cubicBezTo>
                    <a:pt x="49" y="25"/>
                    <a:pt x="42" y="25"/>
                    <a:pt x="35" y="23"/>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11" id="211"/>
            <p:cNvSpPr/>
            <p:nvPr/>
          </p:nvSpPr>
          <p:spPr>
            <a:xfrm>
              <a:off x="10280650" y="3984851"/>
              <a:ext cx="23813" cy="22225"/>
            </a:xfrm>
            <a:custGeom>
              <a:avLst/>
              <a:gdLst/>
              <a:ahLst/>
              <a:cxnLst/>
              <a:rect r="r" b="b" t="t" l="l"/>
              <a:pathLst>
                <a:path w="12" h="11" stroke="true" fill="norm" extrusionOk="true">
                  <a:moveTo>
                    <a:pt x="2" y="7"/>
                  </a:moveTo>
                  <a:cubicBezTo>
                    <a:pt x="3" y="6"/>
                    <a:pt x="3" y="5"/>
                    <a:pt x="4" y="4"/>
                  </a:cubicBezTo>
                  <a:cubicBezTo>
                    <a:pt x="5" y="0"/>
                    <a:pt x="12" y="1"/>
                    <a:pt x="12" y="4"/>
                  </a:cubicBezTo>
                  <a:cubicBezTo>
                    <a:pt x="0" y="11"/>
                    <a:pt x="0" y="11"/>
                    <a:pt x="0" y="11"/>
                  </a:cubicBezTo>
                  <a:cubicBezTo>
                    <a:pt x="1" y="10"/>
                    <a:pt x="2" y="8"/>
                    <a:pt x="2" y="7"/>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12" id="212"/>
            <p:cNvSpPr/>
            <p:nvPr/>
          </p:nvSpPr>
          <p:spPr>
            <a:xfrm>
              <a:off x="10248900" y="3767364"/>
              <a:ext cx="171450" cy="65088"/>
            </a:xfrm>
            <a:custGeom>
              <a:avLst/>
              <a:gdLst/>
              <a:ahLst/>
              <a:cxnLst/>
              <a:rect r="r" b="b" t="t" l="l"/>
              <a:pathLst>
                <a:path w="86" h="33" stroke="true" fill="norm" extrusionOk="true">
                  <a:moveTo>
                    <a:pt x="11" y="18"/>
                  </a:moveTo>
                  <a:cubicBezTo>
                    <a:pt x="30" y="23"/>
                    <a:pt x="52" y="24"/>
                    <a:pt x="59" y="14"/>
                  </a:cubicBezTo>
                  <a:cubicBezTo>
                    <a:pt x="59" y="11"/>
                    <a:pt x="60" y="7"/>
                    <a:pt x="64" y="3"/>
                  </a:cubicBezTo>
                  <a:cubicBezTo>
                    <a:pt x="67" y="0"/>
                    <a:pt x="74" y="3"/>
                    <a:pt x="73" y="6"/>
                  </a:cubicBezTo>
                  <a:cubicBezTo>
                    <a:pt x="73" y="10"/>
                    <a:pt x="72" y="13"/>
                    <a:pt x="71" y="16"/>
                  </a:cubicBezTo>
                  <a:cubicBezTo>
                    <a:pt x="73" y="19"/>
                    <a:pt x="79" y="21"/>
                    <a:pt x="86" y="23"/>
                  </a:cubicBezTo>
                  <a:cubicBezTo>
                    <a:pt x="86" y="32"/>
                    <a:pt x="86" y="32"/>
                    <a:pt x="86" y="32"/>
                  </a:cubicBezTo>
                  <a:cubicBezTo>
                    <a:pt x="77" y="30"/>
                    <a:pt x="70" y="27"/>
                    <a:pt x="65" y="23"/>
                  </a:cubicBezTo>
                  <a:cubicBezTo>
                    <a:pt x="51" y="33"/>
                    <a:pt x="21" y="29"/>
                    <a:pt x="2" y="24"/>
                  </a:cubicBezTo>
                  <a:cubicBezTo>
                    <a:pt x="1" y="24"/>
                    <a:pt x="1" y="24"/>
                    <a:pt x="0" y="24"/>
                  </a:cubicBezTo>
                  <a:lnTo>
                    <a:pt x="11" y="18"/>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13" id="213"/>
            <p:cNvSpPr/>
            <p:nvPr/>
          </p:nvSpPr>
          <p:spPr>
            <a:xfrm>
              <a:off x="10261600" y="5005614"/>
              <a:ext cx="719138" cy="157163"/>
            </a:xfrm>
            <a:custGeom>
              <a:avLst/>
              <a:gdLst/>
              <a:ahLst/>
              <a:cxnLst/>
              <a:rect r="r" b="b" t="t" l="l"/>
              <a:pathLst>
                <a:path w="363" h="80" stroke="true" fill="norm" extrusionOk="true">
                  <a:moveTo>
                    <a:pt x="0" y="15"/>
                  </a:moveTo>
                  <a:cubicBezTo>
                    <a:pt x="16" y="16"/>
                    <a:pt x="31" y="13"/>
                    <a:pt x="33" y="4"/>
                  </a:cubicBezTo>
                  <a:cubicBezTo>
                    <a:pt x="35" y="0"/>
                    <a:pt x="43" y="0"/>
                    <a:pt x="43" y="4"/>
                  </a:cubicBezTo>
                  <a:cubicBezTo>
                    <a:pt x="43" y="16"/>
                    <a:pt x="61" y="24"/>
                    <a:pt x="75" y="26"/>
                  </a:cubicBezTo>
                  <a:cubicBezTo>
                    <a:pt x="91" y="29"/>
                    <a:pt x="95" y="21"/>
                    <a:pt x="109" y="21"/>
                  </a:cubicBezTo>
                  <a:cubicBezTo>
                    <a:pt x="119" y="21"/>
                    <a:pt x="127" y="29"/>
                    <a:pt x="136" y="31"/>
                  </a:cubicBezTo>
                  <a:cubicBezTo>
                    <a:pt x="142" y="33"/>
                    <a:pt x="173" y="37"/>
                    <a:pt x="180" y="33"/>
                  </a:cubicBezTo>
                  <a:cubicBezTo>
                    <a:pt x="182" y="32"/>
                    <a:pt x="184" y="32"/>
                    <a:pt x="186" y="33"/>
                  </a:cubicBezTo>
                  <a:cubicBezTo>
                    <a:pt x="186" y="33"/>
                    <a:pt x="187" y="33"/>
                    <a:pt x="187" y="34"/>
                  </a:cubicBezTo>
                  <a:cubicBezTo>
                    <a:pt x="194" y="39"/>
                    <a:pt x="200" y="41"/>
                    <a:pt x="209" y="38"/>
                  </a:cubicBezTo>
                  <a:cubicBezTo>
                    <a:pt x="215" y="36"/>
                    <a:pt x="220" y="33"/>
                    <a:pt x="225" y="31"/>
                  </a:cubicBezTo>
                  <a:cubicBezTo>
                    <a:pt x="225" y="31"/>
                    <a:pt x="225" y="31"/>
                    <a:pt x="225" y="31"/>
                  </a:cubicBezTo>
                  <a:cubicBezTo>
                    <a:pt x="226" y="29"/>
                    <a:pt x="229" y="28"/>
                    <a:pt x="230" y="29"/>
                  </a:cubicBezTo>
                  <a:cubicBezTo>
                    <a:pt x="232" y="30"/>
                    <a:pt x="233" y="31"/>
                    <a:pt x="232" y="32"/>
                  </a:cubicBezTo>
                  <a:cubicBezTo>
                    <a:pt x="228" y="50"/>
                    <a:pt x="286" y="72"/>
                    <a:pt x="302" y="55"/>
                  </a:cubicBezTo>
                  <a:cubicBezTo>
                    <a:pt x="301" y="53"/>
                    <a:pt x="301" y="50"/>
                    <a:pt x="302" y="48"/>
                  </a:cubicBezTo>
                  <a:cubicBezTo>
                    <a:pt x="312" y="52"/>
                    <a:pt x="312" y="52"/>
                    <a:pt x="312" y="52"/>
                  </a:cubicBezTo>
                  <a:cubicBezTo>
                    <a:pt x="311" y="54"/>
                    <a:pt x="311" y="55"/>
                    <a:pt x="310" y="56"/>
                  </a:cubicBezTo>
                  <a:cubicBezTo>
                    <a:pt x="316" y="63"/>
                    <a:pt x="335" y="71"/>
                    <a:pt x="337" y="71"/>
                  </a:cubicBezTo>
                  <a:cubicBezTo>
                    <a:pt x="345" y="73"/>
                    <a:pt x="354" y="74"/>
                    <a:pt x="362" y="74"/>
                  </a:cubicBezTo>
                  <a:cubicBezTo>
                    <a:pt x="363" y="74"/>
                    <a:pt x="363" y="74"/>
                    <a:pt x="363" y="74"/>
                  </a:cubicBezTo>
                  <a:cubicBezTo>
                    <a:pt x="347" y="80"/>
                    <a:pt x="347" y="80"/>
                    <a:pt x="347" y="80"/>
                  </a:cubicBezTo>
                  <a:cubicBezTo>
                    <a:pt x="338" y="79"/>
                    <a:pt x="329" y="76"/>
                    <a:pt x="322" y="73"/>
                  </a:cubicBezTo>
                  <a:cubicBezTo>
                    <a:pt x="317" y="71"/>
                    <a:pt x="310" y="67"/>
                    <a:pt x="306" y="62"/>
                  </a:cubicBezTo>
                  <a:cubicBezTo>
                    <a:pt x="298" y="68"/>
                    <a:pt x="287" y="69"/>
                    <a:pt x="271" y="67"/>
                  </a:cubicBezTo>
                  <a:cubicBezTo>
                    <a:pt x="243" y="63"/>
                    <a:pt x="228" y="52"/>
                    <a:pt x="225" y="38"/>
                  </a:cubicBezTo>
                  <a:cubicBezTo>
                    <a:pt x="219" y="41"/>
                    <a:pt x="212" y="44"/>
                    <a:pt x="207" y="45"/>
                  </a:cubicBezTo>
                  <a:cubicBezTo>
                    <a:pt x="197" y="47"/>
                    <a:pt x="187" y="45"/>
                    <a:pt x="180" y="40"/>
                  </a:cubicBezTo>
                  <a:cubicBezTo>
                    <a:pt x="179" y="40"/>
                    <a:pt x="179" y="40"/>
                    <a:pt x="179" y="40"/>
                  </a:cubicBezTo>
                  <a:cubicBezTo>
                    <a:pt x="169" y="43"/>
                    <a:pt x="153" y="42"/>
                    <a:pt x="144" y="40"/>
                  </a:cubicBezTo>
                  <a:cubicBezTo>
                    <a:pt x="134" y="39"/>
                    <a:pt x="127" y="36"/>
                    <a:pt x="118" y="33"/>
                  </a:cubicBezTo>
                  <a:cubicBezTo>
                    <a:pt x="110" y="30"/>
                    <a:pt x="109" y="30"/>
                    <a:pt x="100" y="32"/>
                  </a:cubicBezTo>
                  <a:cubicBezTo>
                    <a:pt x="97" y="33"/>
                    <a:pt x="94" y="34"/>
                    <a:pt x="91" y="35"/>
                  </a:cubicBezTo>
                  <a:cubicBezTo>
                    <a:pt x="73" y="38"/>
                    <a:pt x="46" y="28"/>
                    <a:pt x="37" y="15"/>
                  </a:cubicBezTo>
                  <a:cubicBezTo>
                    <a:pt x="32" y="19"/>
                    <a:pt x="25" y="21"/>
                    <a:pt x="17" y="22"/>
                  </a:cubicBezTo>
                  <a:lnTo>
                    <a:pt x="0" y="15"/>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14" id="214"/>
            <p:cNvSpPr/>
            <p:nvPr/>
          </p:nvSpPr>
          <p:spPr>
            <a:xfrm>
              <a:off x="10153650" y="4975451"/>
              <a:ext cx="20638" cy="19050"/>
            </a:xfrm>
            <a:custGeom>
              <a:avLst/>
              <a:gdLst/>
              <a:ahLst/>
              <a:cxnLst/>
              <a:rect r="r" b="b" t="t" l="l"/>
              <a:pathLst>
                <a:path w="10" h="10" stroke="true" fill="norm" extrusionOk="true">
                  <a:moveTo>
                    <a:pt x="9" y="10"/>
                  </a:moveTo>
                  <a:cubicBezTo>
                    <a:pt x="0" y="6"/>
                    <a:pt x="0" y="6"/>
                    <a:pt x="0" y="6"/>
                  </a:cubicBezTo>
                  <a:cubicBezTo>
                    <a:pt x="0" y="6"/>
                    <a:pt x="0" y="5"/>
                    <a:pt x="0" y="5"/>
                  </a:cubicBezTo>
                  <a:cubicBezTo>
                    <a:pt x="2" y="0"/>
                    <a:pt x="10" y="2"/>
                    <a:pt x="9" y="6"/>
                  </a:cubicBezTo>
                  <a:cubicBezTo>
                    <a:pt x="9" y="8"/>
                    <a:pt x="9" y="9"/>
                    <a:pt x="9" y="10"/>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15" id="215"/>
            <p:cNvSpPr/>
            <p:nvPr/>
          </p:nvSpPr>
          <p:spPr>
            <a:xfrm>
              <a:off x="10131425" y="4789714"/>
              <a:ext cx="133350" cy="65088"/>
            </a:xfrm>
            <a:custGeom>
              <a:avLst/>
              <a:gdLst/>
              <a:ahLst/>
              <a:cxnLst/>
              <a:rect r="r" b="b" t="t" l="l"/>
              <a:pathLst>
                <a:path w="67" h="33" stroke="true" fill="norm" extrusionOk="true">
                  <a:moveTo>
                    <a:pt x="4" y="0"/>
                  </a:moveTo>
                  <a:cubicBezTo>
                    <a:pt x="67" y="28"/>
                    <a:pt x="67" y="28"/>
                    <a:pt x="67" y="28"/>
                  </a:cubicBezTo>
                  <a:cubicBezTo>
                    <a:pt x="62" y="31"/>
                    <a:pt x="54" y="33"/>
                    <a:pt x="44" y="31"/>
                  </a:cubicBezTo>
                  <a:cubicBezTo>
                    <a:pt x="26" y="29"/>
                    <a:pt x="0" y="17"/>
                    <a:pt x="4" y="2"/>
                  </a:cubicBezTo>
                  <a:cubicBezTo>
                    <a:pt x="4" y="1"/>
                    <a:pt x="4" y="1"/>
                    <a:pt x="4" y="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16" id="216"/>
            <p:cNvSpPr/>
            <p:nvPr/>
          </p:nvSpPr>
          <p:spPr>
            <a:xfrm>
              <a:off x="10110788" y="3848326"/>
              <a:ext cx="306388" cy="88900"/>
            </a:xfrm>
            <a:custGeom>
              <a:avLst/>
              <a:gdLst/>
              <a:ahLst/>
              <a:cxnLst/>
              <a:rect r="r" b="b" t="t" l="l"/>
              <a:pathLst>
                <a:path w="155" h="45" stroke="true" fill="norm" extrusionOk="true">
                  <a:moveTo>
                    <a:pt x="80" y="5"/>
                  </a:moveTo>
                  <a:cubicBezTo>
                    <a:pt x="82" y="0"/>
                    <a:pt x="92" y="2"/>
                    <a:pt x="90" y="7"/>
                  </a:cubicBezTo>
                  <a:cubicBezTo>
                    <a:pt x="89" y="9"/>
                    <a:pt x="89" y="11"/>
                    <a:pt x="88" y="13"/>
                  </a:cubicBezTo>
                  <a:cubicBezTo>
                    <a:pt x="86" y="17"/>
                    <a:pt x="85" y="21"/>
                    <a:pt x="90" y="25"/>
                  </a:cubicBezTo>
                  <a:cubicBezTo>
                    <a:pt x="94" y="28"/>
                    <a:pt x="101" y="30"/>
                    <a:pt x="106" y="31"/>
                  </a:cubicBezTo>
                  <a:cubicBezTo>
                    <a:pt x="128" y="38"/>
                    <a:pt x="143" y="31"/>
                    <a:pt x="154" y="16"/>
                  </a:cubicBezTo>
                  <a:cubicBezTo>
                    <a:pt x="154" y="16"/>
                    <a:pt x="155" y="15"/>
                    <a:pt x="155" y="15"/>
                  </a:cubicBezTo>
                  <a:cubicBezTo>
                    <a:pt x="155" y="35"/>
                    <a:pt x="155" y="35"/>
                    <a:pt x="155" y="35"/>
                  </a:cubicBezTo>
                  <a:cubicBezTo>
                    <a:pt x="155" y="36"/>
                    <a:pt x="155" y="36"/>
                    <a:pt x="155" y="36"/>
                  </a:cubicBezTo>
                  <a:cubicBezTo>
                    <a:pt x="155" y="40"/>
                    <a:pt x="155" y="40"/>
                    <a:pt x="155" y="40"/>
                  </a:cubicBezTo>
                  <a:cubicBezTo>
                    <a:pt x="155" y="40"/>
                    <a:pt x="155" y="40"/>
                    <a:pt x="155" y="40"/>
                  </a:cubicBezTo>
                  <a:cubicBezTo>
                    <a:pt x="153" y="38"/>
                    <a:pt x="152" y="36"/>
                    <a:pt x="151" y="33"/>
                  </a:cubicBezTo>
                  <a:cubicBezTo>
                    <a:pt x="138" y="43"/>
                    <a:pt x="123" y="45"/>
                    <a:pt x="102" y="39"/>
                  </a:cubicBezTo>
                  <a:cubicBezTo>
                    <a:pt x="94" y="36"/>
                    <a:pt x="82" y="33"/>
                    <a:pt x="77" y="26"/>
                  </a:cubicBezTo>
                  <a:cubicBezTo>
                    <a:pt x="76" y="26"/>
                    <a:pt x="76" y="26"/>
                    <a:pt x="76" y="26"/>
                  </a:cubicBezTo>
                  <a:cubicBezTo>
                    <a:pt x="72" y="29"/>
                    <a:pt x="67" y="31"/>
                    <a:pt x="61" y="33"/>
                  </a:cubicBezTo>
                  <a:cubicBezTo>
                    <a:pt x="46" y="37"/>
                    <a:pt x="31" y="33"/>
                    <a:pt x="17" y="29"/>
                  </a:cubicBezTo>
                  <a:cubicBezTo>
                    <a:pt x="11" y="27"/>
                    <a:pt x="5" y="25"/>
                    <a:pt x="0" y="22"/>
                  </a:cubicBezTo>
                  <a:cubicBezTo>
                    <a:pt x="9" y="17"/>
                    <a:pt x="9" y="17"/>
                    <a:pt x="9" y="17"/>
                  </a:cubicBezTo>
                  <a:cubicBezTo>
                    <a:pt x="10" y="17"/>
                    <a:pt x="11" y="18"/>
                    <a:pt x="12" y="18"/>
                  </a:cubicBezTo>
                  <a:cubicBezTo>
                    <a:pt x="18" y="21"/>
                    <a:pt x="25" y="22"/>
                    <a:pt x="32" y="24"/>
                  </a:cubicBezTo>
                  <a:cubicBezTo>
                    <a:pt x="55" y="29"/>
                    <a:pt x="73" y="22"/>
                    <a:pt x="80" y="5"/>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17" id="217"/>
            <p:cNvSpPr/>
            <p:nvPr/>
          </p:nvSpPr>
          <p:spPr>
            <a:xfrm>
              <a:off x="9980613" y="3891189"/>
              <a:ext cx="436563" cy="142875"/>
            </a:xfrm>
            <a:custGeom>
              <a:avLst/>
              <a:gdLst/>
              <a:ahLst/>
              <a:cxnLst/>
              <a:rect r="r" b="b" t="t" l="l"/>
              <a:pathLst>
                <a:path w="220" h="72" stroke="true" fill="norm" extrusionOk="true">
                  <a:moveTo>
                    <a:pt x="142" y="4"/>
                  </a:moveTo>
                  <a:cubicBezTo>
                    <a:pt x="147" y="11"/>
                    <a:pt x="159" y="14"/>
                    <a:pt x="167" y="17"/>
                  </a:cubicBezTo>
                  <a:cubicBezTo>
                    <a:pt x="188" y="23"/>
                    <a:pt x="203" y="21"/>
                    <a:pt x="216" y="11"/>
                  </a:cubicBezTo>
                  <a:cubicBezTo>
                    <a:pt x="217" y="14"/>
                    <a:pt x="218" y="16"/>
                    <a:pt x="220" y="18"/>
                  </a:cubicBezTo>
                  <a:cubicBezTo>
                    <a:pt x="163" y="51"/>
                    <a:pt x="163" y="51"/>
                    <a:pt x="163" y="51"/>
                  </a:cubicBezTo>
                  <a:cubicBezTo>
                    <a:pt x="163" y="48"/>
                    <a:pt x="156" y="47"/>
                    <a:pt x="155" y="51"/>
                  </a:cubicBezTo>
                  <a:cubicBezTo>
                    <a:pt x="154" y="52"/>
                    <a:pt x="154" y="53"/>
                    <a:pt x="153" y="54"/>
                  </a:cubicBezTo>
                  <a:cubicBezTo>
                    <a:pt x="153" y="55"/>
                    <a:pt x="152" y="57"/>
                    <a:pt x="151" y="58"/>
                  </a:cubicBezTo>
                  <a:cubicBezTo>
                    <a:pt x="127" y="72"/>
                    <a:pt x="127" y="72"/>
                    <a:pt x="127" y="72"/>
                  </a:cubicBezTo>
                  <a:cubicBezTo>
                    <a:pt x="123" y="72"/>
                    <a:pt x="118" y="71"/>
                    <a:pt x="112" y="70"/>
                  </a:cubicBezTo>
                  <a:cubicBezTo>
                    <a:pt x="92" y="64"/>
                    <a:pt x="72" y="55"/>
                    <a:pt x="77" y="37"/>
                  </a:cubicBezTo>
                  <a:cubicBezTo>
                    <a:pt x="78" y="32"/>
                    <a:pt x="69" y="30"/>
                    <a:pt x="68" y="35"/>
                  </a:cubicBezTo>
                  <a:cubicBezTo>
                    <a:pt x="64" y="47"/>
                    <a:pt x="50" y="63"/>
                    <a:pt x="29" y="58"/>
                  </a:cubicBezTo>
                  <a:cubicBezTo>
                    <a:pt x="15" y="56"/>
                    <a:pt x="3" y="46"/>
                    <a:pt x="0" y="35"/>
                  </a:cubicBezTo>
                  <a:cubicBezTo>
                    <a:pt x="65" y="0"/>
                    <a:pt x="65" y="0"/>
                    <a:pt x="65" y="0"/>
                  </a:cubicBezTo>
                  <a:cubicBezTo>
                    <a:pt x="70" y="3"/>
                    <a:pt x="76" y="5"/>
                    <a:pt x="82" y="7"/>
                  </a:cubicBezTo>
                  <a:cubicBezTo>
                    <a:pt x="96" y="11"/>
                    <a:pt x="111" y="15"/>
                    <a:pt x="126" y="11"/>
                  </a:cubicBezTo>
                  <a:cubicBezTo>
                    <a:pt x="132" y="9"/>
                    <a:pt x="137" y="7"/>
                    <a:pt x="141" y="4"/>
                  </a:cubicBezTo>
                  <a:lnTo>
                    <a:pt x="142" y="4"/>
                  </a:ln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18" id="218"/>
            <p:cNvSpPr/>
            <p:nvPr/>
          </p:nvSpPr>
          <p:spPr>
            <a:xfrm>
              <a:off x="9986963" y="4904014"/>
              <a:ext cx="744538" cy="182563"/>
            </a:xfrm>
            <a:custGeom>
              <a:avLst/>
              <a:gdLst/>
              <a:ahLst/>
              <a:cxnLst/>
              <a:rect r="r" b="b" t="t" l="l"/>
              <a:pathLst>
                <a:path w="375" h="92" stroke="true" fill="norm" extrusionOk="true">
                  <a:moveTo>
                    <a:pt x="146" y="31"/>
                  </a:moveTo>
                  <a:cubicBezTo>
                    <a:pt x="153" y="32"/>
                    <a:pt x="161" y="32"/>
                    <a:pt x="165" y="28"/>
                  </a:cubicBezTo>
                  <a:cubicBezTo>
                    <a:pt x="173" y="35"/>
                    <a:pt x="192" y="39"/>
                    <a:pt x="203" y="41"/>
                  </a:cubicBezTo>
                  <a:cubicBezTo>
                    <a:pt x="220" y="45"/>
                    <a:pt x="250" y="48"/>
                    <a:pt x="264" y="39"/>
                  </a:cubicBezTo>
                  <a:cubicBezTo>
                    <a:pt x="270" y="48"/>
                    <a:pt x="280" y="54"/>
                    <a:pt x="296" y="58"/>
                  </a:cubicBezTo>
                  <a:cubicBezTo>
                    <a:pt x="313" y="62"/>
                    <a:pt x="328" y="62"/>
                    <a:pt x="338" y="55"/>
                  </a:cubicBezTo>
                  <a:cubicBezTo>
                    <a:pt x="375" y="71"/>
                    <a:pt x="375" y="71"/>
                    <a:pt x="375" y="71"/>
                  </a:cubicBezTo>
                  <a:cubicBezTo>
                    <a:pt x="368" y="80"/>
                    <a:pt x="368" y="80"/>
                    <a:pt x="368" y="80"/>
                  </a:cubicBezTo>
                  <a:cubicBezTo>
                    <a:pt x="367" y="79"/>
                    <a:pt x="364" y="80"/>
                    <a:pt x="363" y="82"/>
                  </a:cubicBezTo>
                  <a:cubicBezTo>
                    <a:pt x="363" y="82"/>
                    <a:pt x="363" y="82"/>
                    <a:pt x="363" y="82"/>
                  </a:cubicBezTo>
                  <a:cubicBezTo>
                    <a:pt x="358" y="84"/>
                    <a:pt x="353" y="87"/>
                    <a:pt x="347" y="89"/>
                  </a:cubicBezTo>
                  <a:cubicBezTo>
                    <a:pt x="338" y="92"/>
                    <a:pt x="332" y="90"/>
                    <a:pt x="325" y="85"/>
                  </a:cubicBezTo>
                  <a:cubicBezTo>
                    <a:pt x="325" y="84"/>
                    <a:pt x="324" y="84"/>
                    <a:pt x="324" y="84"/>
                  </a:cubicBezTo>
                  <a:cubicBezTo>
                    <a:pt x="322" y="83"/>
                    <a:pt x="320" y="83"/>
                    <a:pt x="318" y="84"/>
                  </a:cubicBezTo>
                  <a:cubicBezTo>
                    <a:pt x="311" y="88"/>
                    <a:pt x="280" y="84"/>
                    <a:pt x="274" y="82"/>
                  </a:cubicBezTo>
                  <a:cubicBezTo>
                    <a:pt x="265" y="80"/>
                    <a:pt x="257" y="72"/>
                    <a:pt x="247" y="72"/>
                  </a:cubicBezTo>
                  <a:cubicBezTo>
                    <a:pt x="233" y="72"/>
                    <a:pt x="229" y="80"/>
                    <a:pt x="213" y="77"/>
                  </a:cubicBezTo>
                  <a:cubicBezTo>
                    <a:pt x="199" y="75"/>
                    <a:pt x="181" y="67"/>
                    <a:pt x="181" y="55"/>
                  </a:cubicBezTo>
                  <a:cubicBezTo>
                    <a:pt x="181" y="51"/>
                    <a:pt x="173" y="51"/>
                    <a:pt x="171" y="55"/>
                  </a:cubicBezTo>
                  <a:cubicBezTo>
                    <a:pt x="169" y="64"/>
                    <a:pt x="154" y="67"/>
                    <a:pt x="138" y="66"/>
                  </a:cubicBezTo>
                  <a:cubicBezTo>
                    <a:pt x="93" y="46"/>
                    <a:pt x="93" y="46"/>
                    <a:pt x="93" y="46"/>
                  </a:cubicBezTo>
                  <a:cubicBezTo>
                    <a:pt x="93" y="45"/>
                    <a:pt x="93" y="44"/>
                    <a:pt x="93" y="42"/>
                  </a:cubicBezTo>
                  <a:cubicBezTo>
                    <a:pt x="94" y="38"/>
                    <a:pt x="86" y="36"/>
                    <a:pt x="84" y="41"/>
                  </a:cubicBezTo>
                  <a:cubicBezTo>
                    <a:pt x="84" y="41"/>
                    <a:pt x="84" y="42"/>
                    <a:pt x="84" y="42"/>
                  </a:cubicBezTo>
                  <a:cubicBezTo>
                    <a:pt x="0" y="6"/>
                    <a:pt x="0" y="6"/>
                    <a:pt x="0" y="6"/>
                  </a:cubicBezTo>
                  <a:cubicBezTo>
                    <a:pt x="5" y="5"/>
                    <a:pt x="9" y="3"/>
                    <a:pt x="13" y="0"/>
                  </a:cubicBezTo>
                  <a:cubicBezTo>
                    <a:pt x="20" y="10"/>
                    <a:pt x="34" y="16"/>
                    <a:pt x="48" y="20"/>
                  </a:cubicBezTo>
                  <a:cubicBezTo>
                    <a:pt x="56" y="22"/>
                    <a:pt x="67" y="25"/>
                    <a:pt x="76" y="23"/>
                  </a:cubicBezTo>
                  <a:cubicBezTo>
                    <a:pt x="86" y="20"/>
                    <a:pt x="85" y="10"/>
                    <a:pt x="98" y="16"/>
                  </a:cubicBezTo>
                  <a:cubicBezTo>
                    <a:pt x="106" y="19"/>
                    <a:pt x="111" y="24"/>
                    <a:pt x="120" y="27"/>
                  </a:cubicBezTo>
                  <a:cubicBezTo>
                    <a:pt x="128" y="29"/>
                    <a:pt x="137" y="30"/>
                    <a:pt x="146" y="31"/>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19" id="219"/>
            <p:cNvSpPr/>
            <p:nvPr/>
          </p:nvSpPr>
          <p:spPr>
            <a:xfrm>
              <a:off x="9923463" y="4697639"/>
              <a:ext cx="107950" cy="46038"/>
            </a:xfrm>
            <a:custGeom>
              <a:avLst/>
              <a:gdLst/>
              <a:ahLst/>
              <a:cxnLst/>
              <a:rect r="r" b="b" t="t" l="l"/>
              <a:pathLst>
                <a:path w="54" h="23" stroke="true" fill="norm" extrusionOk="true">
                  <a:moveTo>
                    <a:pt x="39" y="21"/>
                  </a:moveTo>
                  <a:cubicBezTo>
                    <a:pt x="21" y="18"/>
                    <a:pt x="7" y="10"/>
                    <a:pt x="0" y="0"/>
                  </a:cubicBezTo>
                  <a:cubicBezTo>
                    <a:pt x="54" y="23"/>
                    <a:pt x="54" y="23"/>
                    <a:pt x="54" y="23"/>
                  </a:cubicBezTo>
                  <a:cubicBezTo>
                    <a:pt x="49" y="23"/>
                    <a:pt x="44" y="22"/>
                    <a:pt x="39" y="21"/>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20" id="220"/>
            <p:cNvSpPr/>
            <p:nvPr/>
          </p:nvSpPr>
          <p:spPr>
            <a:xfrm>
              <a:off x="9813925" y="3975326"/>
              <a:ext cx="392113" cy="134938"/>
            </a:xfrm>
            <a:custGeom>
              <a:avLst/>
              <a:gdLst/>
              <a:ahLst/>
              <a:cxnLst/>
              <a:rect r="r" b="b" t="t" l="l"/>
              <a:pathLst>
                <a:path w="197" h="68" stroke="true" fill="norm" extrusionOk="true">
                  <a:moveTo>
                    <a:pt x="69" y="40"/>
                  </a:moveTo>
                  <a:cubicBezTo>
                    <a:pt x="59" y="57"/>
                    <a:pt x="43" y="55"/>
                    <a:pt x="22" y="49"/>
                  </a:cubicBezTo>
                  <a:cubicBezTo>
                    <a:pt x="15" y="47"/>
                    <a:pt x="7" y="44"/>
                    <a:pt x="0" y="40"/>
                  </a:cubicBezTo>
                  <a:cubicBezTo>
                    <a:pt x="46" y="14"/>
                    <a:pt x="46" y="14"/>
                    <a:pt x="46" y="14"/>
                  </a:cubicBezTo>
                  <a:cubicBezTo>
                    <a:pt x="60" y="15"/>
                    <a:pt x="70" y="9"/>
                    <a:pt x="77" y="0"/>
                  </a:cubicBezTo>
                  <a:cubicBezTo>
                    <a:pt x="82" y="11"/>
                    <a:pt x="95" y="19"/>
                    <a:pt x="110" y="23"/>
                  </a:cubicBezTo>
                  <a:cubicBezTo>
                    <a:pt x="128" y="28"/>
                    <a:pt x="143" y="20"/>
                    <a:pt x="153" y="10"/>
                  </a:cubicBezTo>
                  <a:cubicBezTo>
                    <a:pt x="158" y="23"/>
                    <a:pt x="173" y="33"/>
                    <a:pt x="195" y="38"/>
                  </a:cubicBezTo>
                  <a:cubicBezTo>
                    <a:pt x="195" y="38"/>
                    <a:pt x="196" y="38"/>
                    <a:pt x="197" y="38"/>
                  </a:cubicBezTo>
                  <a:cubicBezTo>
                    <a:pt x="165" y="56"/>
                    <a:pt x="165" y="56"/>
                    <a:pt x="165" y="56"/>
                  </a:cubicBezTo>
                  <a:cubicBezTo>
                    <a:pt x="165" y="53"/>
                    <a:pt x="166" y="50"/>
                    <a:pt x="167" y="47"/>
                  </a:cubicBezTo>
                  <a:cubicBezTo>
                    <a:pt x="168" y="43"/>
                    <a:pt x="160" y="41"/>
                    <a:pt x="158" y="45"/>
                  </a:cubicBezTo>
                  <a:cubicBezTo>
                    <a:pt x="152" y="61"/>
                    <a:pt x="127" y="68"/>
                    <a:pt x="106" y="62"/>
                  </a:cubicBezTo>
                  <a:cubicBezTo>
                    <a:pt x="103" y="61"/>
                    <a:pt x="99" y="59"/>
                    <a:pt x="96" y="58"/>
                  </a:cubicBezTo>
                  <a:cubicBezTo>
                    <a:pt x="90" y="56"/>
                    <a:pt x="86" y="52"/>
                    <a:pt x="84" y="48"/>
                  </a:cubicBezTo>
                  <a:cubicBezTo>
                    <a:pt x="81" y="44"/>
                    <a:pt x="80" y="40"/>
                    <a:pt x="81" y="35"/>
                  </a:cubicBezTo>
                  <a:cubicBezTo>
                    <a:pt x="86" y="35"/>
                    <a:pt x="85" y="30"/>
                    <a:pt x="81" y="30"/>
                  </a:cubicBezTo>
                  <a:cubicBezTo>
                    <a:pt x="80" y="30"/>
                    <a:pt x="79" y="30"/>
                    <a:pt x="78" y="29"/>
                  </a:cubicBezTo>
                  <a:cubicBezTo>
                    <a:pt x="77" y="29"/>
                    <a:pt x="75" y="30"/>
                    <a:pt x="75" y="31"/>
                  </a:cubicBezTo>
                  <a:cubicBezTo>
                    <a:pt x="73" y="34"/>
                    <a:pt x="72" y="36"/>
                    <a:pt x="72" y="39"/>
                  </a:cubicBezTo>
                  <a:cubicBezTo>
                    <a:pt x="71" y="39"/>
                    <a:pt x="70" y="39"/>
                    <a:pt x="69" y="4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21" id="221"/>
            <p:cNvSpPr/>
            <p:nvPr/>
          </p:nvSpPr>
          <p:spPr>
            <a:xfrm>
              <a:off x="9956800" y="4877026"/>
              <a:ext cx="700088" cy="149225"/>
            </a:xfrm>
            <a:custGeom>
              <a:avLst/>
              <a:gdLst/>
              <a:ahLst/>
              <a:cxnLst/>
              <a:rect r="r" b="b" t="t" l="l"/>
              <a:pathLst>
                <a:path w="353" h="76" stroke="true" fill="norm" extrusionOk="true">
                  <a:moveTo>
                    <a:pt x="180" y="42"/>
                  </a:moveTo>
                  <a:cubicBezTo>
                    <a:pt x="176" y="46"/>
                    <a:pt x="168" y="46"/>
                    <a:pt x="161" y="45"/>
                  </a:cubicBezTo>
                  <a:cubicBezTo>
                    <a:pt x="152" y="44"/>
                    <a:pt x="143" y="43"/>
                    <a:pt x="135" y="41"/>
                  </a:cubicBezTo>
                  <a:cubicBezTo>
                    <a:pt x="126" y="38"/>
                    <a:pt x="121" y="33"/>
                    <a:pt x="113" y="30"/>
                  </a:cubicBezTo>
                  <a:cubicBezTo>
                    <a:pt x="100" y="24"/>
                    <a:pt x="101" y="34"/>
                    <a:pt x="91" y="37"/>
                  </a:cubicBezTo>
                  <a:cubicBezTo>
                    <a:pt x="82" y="39"/>
                    <a:pt x="71" y="36"/>
                    <a:pt x="63" y="34"/>
                  </a:cubicBezTo>
                  <a:cubicBezTo>
                    <a:pt x="49" y="30"/>
                    <a:pt x="35" y="24"/>
                    <a:pt x="28" y="14"/>
                  </a:cubicBezTo>
                  <a:cubicBezTo>
                    <a:pt x="24" y="17"/>
                    <a:pt x="20" y="19"/>
                    <a:pt x="15" y="20"/>
                  </a:cubicBezTo>
                  <a:cubicBezTo>
                    <a:pt x="0" y="14"/>
                    <a:pt x="0" y="14"/>
                    <a:pt x="0" y="14"/>
                  </a:cubicBezTo>
                  <a:cubicBezTo>
                    <a:pt x="10" y="15"/>
                    <a:pt x="20" y="13"/>
                    <a:pt x="24" y="4"/>
                  </a:cubicBezTo>
                  <a:cubicBezTo>
                    <a:pt x="25" y="1"/>
                    <a:pt x="32" y="0"/>
                    <a:pt x="33" y="4"/>
                  </a:cubicBezTo>
                  <a:cubicBezTo>
                    <a:pt x="37" y="19"/>
                    <a:pt x="66" y="32"/>
                    <a:pt x="84" y="27"/>
                  </a:cubicBezTo>
                  <a:cubicBezTo>
                    <a:pt x="92" y="25"/>
                    <a:pt x="98" y="17"/>
                    <a:pt x="108" y="18"/>
                  </a:cubicBezTo>
                  <a:cubicBezTo>
                    <a:pt x="112" y="18"/>
                    <a:pt x="115" y="21"/>
                    <a:pt x="118" y="23"/>
                  </a:cubicBezTo>
                  <a:cubicBezTo>
                    <a:pt x="127" y="28"/>
                    <a:pt x="133" y="32"/>
                    <a:pt x="144" y="34"/>
                  </a:cubicBezTo>
                  <a:cubicBezTo>
                    <a:pt x="148" y="35"/>
                    <a:pt x="166" y="39"/>
                    <a:pt x="172" y="37"/>
                  </a:cubicBezTo>
                  <a:cubicBezTo>
                    <a:pt x="173" y="36"/>
                    <a:pt x="174" y="35"/>
                    <a:pt x="174" y="35"/>
                  </a:cubicBezTo>
                  <a:cubicBezTo>
                    <a:pt x="174" y="34"/>
                    <a:pt x="175" y="33"/>
                    <a:pt x="176" y="33"/>
                  </a:cubicBezTo>
                  <a:cubicBezTo>
                    <a:pt x="177" y="31"/>
                    <a:pt x="178" y="29"/>
                    <a:pt x="178" y="27"/>
                  </a:cubicBezTo>
                  <a:cubicBezTo>
                    <a:pt x="180" y="23"/>
                    <a:pt x="188" y="25"/>
                    <a:pt x="187" y="29"/>
                  </a:cubicBezTo>
                  <a:cubicBezTo>
                    <a:pt x="183" y="41"/>
                    <a:pt x="211" y="46"/>
                    <a:pt x="222" y="49"/>
                  </a:cubicBezTo>
                  <a:cubicBezTo>
                    <a:pt x="236" y="52"/>
                    <a:pt x="265" y="56"/>
                    <a:pt x="274" y="43"/>
                  </a:cubicBezTo>
                  <a:cubicBezTo>
                    <a:pt x="273" y="43"/>
                    <a:pt x="273" y="42"/>
                    <a:pt x="273" y="41"/>
                  </a:cubicBezTo>
                  <a:cubicBezTo>
                    <a:pt x="272" y="39"/>
                    <a:pt x="275" y="38"/>
                    <a:pt x="277" y="39"/>
                  </a:cubicBezTo>
                  <a:cubicBezTo>
                    <a:pt x="278" y="39"/>
                    <a:pt x="278" y="40"/>
                    <a:pt x="278" y="40"/>
                  </a:cubicBezTo>
                  <a:cubicBezTo>
                    <a:pt x="282" y="48"/>
                    <a:pt x="286" y="55"/>
                    <a:pt x="295" y="60"/>
                  </a:cubicBezTo>
                  <a:cubicBezTo>
                    <a:pt x="308" y="66"/>
                    <a:pt x="331" y="73"/>
                    <a:pt x="346" y="66"/>
                  </a:cubicBezTo>
                  <a:cubicBezTo>
                    <a:pt x="353" y="69"/>
                    <a:pt x="353" y="69"/>
                    <a:pt x="353" y="69"/>
                  </a:cubicBezTo>
                  <a:cubicBezTo>
                    <a:pt x="343" y="76"/>
                    <a:pt x="328" y="76"/>
                    <a:pt x="311" y="72"/>
                  </a:cubicBezTo>
                  <a:cubicBezTo>
                    <a:pt x="295" y="68"/>
                    <a:pt x="285" y="62"/>
                    <a:pt x="279" y="53"/>
                  </a:cubicBezTo>
                  <a:cubicBezTo>
                    <a:pt x="265" y="62"/>
                    <a:pt x="235" y="59"/>
                    <a:pt x="218" y="55"/>
                  </a:cubicBezTo>
                  <a:cubicBezTo>
                    <a:pt x="207" y="53"/>
                    <a:pt x="188" y="49"/>
                    <a:pt x="180" y="42"/>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22" id="222"/>
            <p:cNvSpPr/>
            <p:nvPr/>
          </p:nvSpPr>
          <p:spPr>
            <a:xfrm>
              <a:off x="9636125" y="4059464"/>
              <a:ext cx="463550" cy="139700"/>
            </a:xfrm>
            <a:custGeom>
              <a:avLst/>
              <a:gdLst/>
              <a:ahLst/>
              <a:cxnLst/>
              <a:rect r="r" b="b" t="t" l="l"/>
              <a:pathLst>
                <a:path w="234" h="70" stroke="true" fill="norm" extrusionOk="true">
                  <a:moveTo>
                    <a:pt x="114" y="13"/>
                  </a:moveTo>
                  <a:cubicBezTo>
                    <a:pt x="137" y="19"/>
                    <a:pt x="153" y="19"/>
                    <a:pt x="164" y="5"/>
                  </a:cubicBezTo>
                  <a:cubicBezTo>
                    <a:pt x="169" y="15"/>
                    <a:pt x="183" y="23"/>
                    <a:pt x="197" y="27"/>
                  </a:cubicBezTo>
                  <a:cubicBezTo>
                    <a:pt x="208" y="30"/>
                    <a:pt x="223" y="29"/>
                    <a:pt x="234" y="25"/>
                  </a:cubicBezTo>
                  <a:cubicBezTo>
                    <a:pt x="167" y="64"/>
                    <a:pt x="167" y="64"/>
                    <a:pt x="167" y="64"/>
                  </a:cubicBezTo>
                  <a:cubicBezTo>
                    <a:pt x="154" y="62"/>
                    <a:pt x="128" y="57"/>
                    <a:pt x="131" y="45"/>
                  </a:cubicBezTo>
                  <a:cubicBezTo>
                    <a:pt x="132" y="41"/>
                    <a:pt x="124" y="40"/>
                    <a:pt x="123" y="44"/>
                  </a:cubicBezTo>
                  <a:cubicBezTo>
                    <a:pt x="113" y="70"/>
                    <a:pt x="73" y="52"/>
                    <a:pt x="58" y="38"/>
                  </a:cubicBezTo>
                  <a:cubicBezTo>
                    <a:pt x="55" y="36"/>
                    <a:pt x="52" y="37"/>
                    <a:pt x="51" y="39"/>
                  </a:cubicBezTo>
                  <a:cubicBezTo>
                    <a:pt x="45" y="51"/>
                    <a:pt x="21" y="52"/>
                    <a:pt x="0" y="46"/>
                  </a:cubicBezTo>
                  <a:cubicBezTo>
                    <a:pt x="84" y="0"/>
                    <a:pt x="84" y="0"/>
                    <a:pt x="84" y="0"/>
                  </a:cubicBezTo>
                  <a:cubicBezTo>
                    <a:pt x="92" y="6"/>
                    <a:pt x="103" y="10"/>
                    <a:pt x="114" y="13"/>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23" id="223"/>
            <p:cNvSpPr/>
            <p:nvPr/>
          </p:nvSpPr>
          <p:spPr>
            <a:xfrm>
              <a:off x="9906000" y="3951514"/>
              <a:ext cx="327025" cy="98425"/>
            </a:xfrm>
            <a:custGeom>
              <a:avLst/>
              <a:gdLst/>
              <a:ahLst/>
              <a:cxnLst/>
              <a:rect r="r" b="b" t="t" l="l"/>
              <a:pathLst>
                <a:path w="165" h="50" stroke="true" fill="norm" extrusionOk="true">
                  <a:moveTo>
                    <a:pt x="0" y="26"/>
                  </a:moveTo>
                  <a:cubicBezTo>
                    <a:pt x="38" y="5"/>
                    <a:pt x="38" y="5"/>
                    <a:pt x="38" y="5"/>
                  </a:cubicBezTo>
                  <a:cubicBezTo>
                    <a:pt x="41" y="16"/>
                    <a:pt x="53" y="26"/>
                    <a:pt x="67" y="28"/>
                  </a:cubicBezTo>
                  <a:cubicBezTo>
                    <a:pt x="88" y="33"/>
                    <a:pt x="102" y="17"/>
                    <a:pt x="106" y="5"/>
                  </a:cubicBezTo>
                  <a:cubicBezTo>
                    <a:pt x="107" y="0"/>
                    <a:pt x="116" y="2"/>
                    <a:pt x="115" y="7"/>
                  </a:cubicBezTo>
                  <a:cubicBezTo>
                    <a:pt x="110" y="25"/>
                    <a:pt x="130" y="34"/>
                    <a:pt x="150" y="40"/>
                  </a:cubicBezTo>
                  <a:cubicBezTo>
                    <a:pt x="156" y="41"/>
                    <a:pt x="161" y="42"/>
                    <a:pt x="165" y="42"/>
                  </a:cubicBezTo>
                  <a:cubicBezTo>
                    <a:pt x="151" y="50"/>
                    <a:pt x="151" y="50"/>
                    <a:pt x="151" y="50"/>
                  </a:cubicBezTo>
                  <a:cubicBezTo>
                    <a:pt x="150" y="50"/>
                    <a:pt x="149" y="50"/>
                    <a:pt x="149" y="50"/>
                  </a:cubicBezTo>
                  <a:cubicBezTo>
                    <a:pt x="127" y="45"/>
                    <a:pt x="112" y="35"/>
                    <a:pt x="107" y="22"/>
                  </a:cubicBezTo>
                  <a:cubicBezTo>
                    <a:pt x="97" y="32"/>
                    <a:pt x="82" y="40"/>
                    <a:pt x="64" y="35"/>
                  </a:cubicBezTo>
                  <a:cubicBezTo>
                    <a:pt x="49" y="31"/>
                    <a:pt x="36" y="23"/>
                    <a:pt x="31" y="12"/>
                  </a:cubicBezTo>
                  <a:cubicBezTo>
                    <a:pt x="24" y="21"/>
                    <a:pt x="14" y="27"/>
                    <a:pt x="0" y="26"/>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24" id="224"/>
            <p:cNvSpPr/>
            <p:nvPr/>
          </p:nvSpPr>
          <p:spPr>
            <a:xfrm>
              <a:off x="9837738" y="4845276"/>
              <a:ext cx="22225" cy="15875"/>
            </a:xfrm>
            <a:custGeom>
              <a:avLst/>
              <a:gdLst/>
              <a:ahLst/>
              <a:cxnLst/>
              <a:rect r="r" b="b" t="t" l="l"/>
              <a:pathLst>
                <a:path w="11" h="8" stroke="true" fill="norm" extrusionOk="true">
                  <a:moveTo>
                    <a:pt x="0" y="4"/>
                  </a:moveTo>
                  <a:cubicBezTo>
                    <a:pt x="2" y="0"/>
                    <a:pt x="11" y="1"/>
                    <a:pt x="9" y="6"/>
                  </a:cubicBezTo>
                  <a:cubicBezTo>
                    <a:pt x="9" y="6"/>
                    <a:pt x="9" y="7"/>
                    <a:pt x="9" y="8"/>
                  </a:cubicBezTo>
                  <a:lnTo>
                    <a:pt x="0" y="4"/>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25" id="225"/>
            <p:cNvSpPr/>
            <p:nvPr/>
          </p:nvSpPr>
          <p:spPr>
            <a:xfrm>
              <a:off x="9802813" y="4032476"/>
              <a:ext cx="344488" cy="87313"/>
            </a:xfrm>
            <a:custGeom>
              <a:avLst/>
              <a:gdLst/>
              <a:ahLst/>
              <a:cxnLst/>
              <a:rect r="r" b="b" t="t" l="l"/>
              <a:pathLst>
                <a:path w="174" h="44" stroke="true" fill="norm" extrusionOk="true">
                  <a:moveTo>
                    <a:pt x="80" y="19"/>
                  </a:moveTo>
                  <a:cubicBezTo>
                    <a:pt x="69" y="33"/>
                    <a:pt x="53" y="33"/>
                    <a:pt x="30" y="27"/>
                  </a:cubicBezTo>
                  <a:cubicBezTo>
                    <a:pt x="19" y="24"/>
                    <a:pt x="8" y="20"/>
                    <a:pt x="0" y="14"/>
                  </a:cubicBezTo>
                  <a:cubicBezTo>
                    <a:pt x="6" y="11"/>
                    <a:pt x="6" y="11"/>
                    <a:pt x="6" y="11"/>
                  </a:cubicBezTo>
                  <a:cubicBezTo>
                    <a:pt x="13" y="15"/>
                    <a:pt x="21" y="18"/>
                    <a:pt x="28" y="20"/>
                  </a:cubicBezTo>
                  <a:cubicBezTo>
                    <a:pt x="49" y="26"/>
                    <a:pt x="65" y="28"/>
                    <a:pt x="75" y="11"/>
                  </a:cubicBezTo>
                  <a:cubicBezTo>
                    <a:pt x="76" y="10"/>
                    <a:pt x="77" y="10"/>
                    <a:pt x="78" y="10"/>
                  </a:cubicBezTo>
                  <a:cubicBezTo>
                    <a:pt x="78" y="7"/>
                    <a:pt x="79" y="5"/>
                    <a:pt x="81" y="2"/>
                  </a:cubicBezTo>
                  <a:cubicBezTo>
                    <a:pt x="81" y="1"/>
                    <a:pt x="83" y="0"/>
                    <a:pt x="84" y="0"/>
                  </a:cubicBezTo>
                  <a:cubicBezTo>
                    <a:pt x="85" y="1"/>
                    <a:pt x="86" y="1"/>
                    <a:pt x="87" y="1"/>
                  </a:cubicBezTo>
                  <a:cubicBezTo>
                    <a:pt x="91" y="1"/>
                    <a:pt x="92" y="6"/>
                    <a:pt x="87" y="6"/>
                  </a:cubicBezTo>
                  <a:cubicBezTo>
                    <a:pt x="86" y="11"/>
                    <a:pt x="87" y="15"/>
                    <a:pt x="90" y="19"/>
                  </a:cubicBezTo>
                  <a:cubicBezTo>
                    <a:pt x="92" y="23"/>
                    <a:pt x="96" y="27"/>
                    <a:pt x="102" y="29"/>
                  </a:cubicBezTo>
                  <a:cubicBezTo>
                    <a:pt x="105" y="30"/>
                    <a:pt x="109" y="32"/>
                    <a:pt x="112" y="33"/>
                  </a:cubicBezTo>
                  <a:cubicBezTo>
                    <a:pt x="133" y="39"/>
                    <a:pt x="158" y="32"/>
                    <a:pt x="164" y="16"/>
                  </a:cubicBezTo>
                  <a:cubicBezTo>
                    <a:pt x="166" y="12"/>
                    <a:pt x="174" y="14"/>
                    <a:pt x="173" y="18"/>
                  </a:cubicBezTo>
                  <a:cubicBezTo>
                    <a:pt x="172" y="21"/>
                    <a:pt x="171" y="24"/>
                    <a:pt x="171" y="27"/>
                  </a:cubicBezTo>
                  <a:cubicBezTo>
                    <a:pt x="150" y="39"/>
                    <a:pt x="150" y="39"/>
                    <a:pt x="150" y="39"/>
                  </a:cubicBezTo>
                  <a:cubicBezTo>
                    <a:pt x="139" y="43"/>
                    <a:pt x="124" y="44"/>
                    <a:pt x="113" y="41"/>
                  </a:cubicBezTo>
                  <a:cubicBezTo>
                    <a:pt x="99" y="37"/>
                    <a:pt x="85" y="29"/>
                    <a:pt x="80" y="19"/>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26" id="226"/>
            <p:cNvSpPr/>
            <p:nvPr/>
          </p:nvSpPr>
          <p:spPr>
            <a:xfrm>
              <a:off x="9774238" y="4637314"/>
              <a:ext cx="119063" cy="66675"/>
            </a:xfrm>
            <a:custGeom>
              <a:avLst/>
              <a:gdLst/>
              <a:ahLst/>
              <a:cxnLst/>
              <a:rect r="r" b="b" t="t" l="l"/>
              <a:pathLst>
                <a:path w="60" h="34" stroke="true" fill="norm" extrusionOk="true">
                  <a:moveTo>
                    <a:pt x="3" y="0"/>
                  </a:moveTo>
                  <a:cubicBezTo>
                    <a:pt x="60" y="24"/>
                    <a:pt x="60" y="24"/>
                    <a:pt x="60" y="24"/>
                  </a:cubicBezTo>
                  <a:cubicBezTo>
                    <a:pt x="53" y="30"/>
                    <a:pt x="44" y="34"/>
                    <a:pt x="32" y="31"/>
                  </a:cubicBezTo>
                  <a:cubicBezTo>
                    <a:pt x="16" y="28"/>
                    <a:pt x="0" y="14"/>
                    <a:pt x="4" y="1"/>
                  </a:cubicBezTo>
                  <a:cubicBezTo>
                    <a:pt x="4" y="1"/>
                    <a:pt x="4" y="0"/>
                    <a:pt x="3" y="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27" id="227"/>
            <p:cNvSpPr/>
            <p:nvPr/>
          </p:nvSpPr>
          <p:spPr>
            <a:xfrm>
              <a:off x="9590088" y="4149951"/>
              <a:ext cx="358775" cy="106363"/>
            </a:xfrm>
            <a:custGeom>
              <a:avLst/>
              <a:gdLst/>
              <a:ahLst/>
              <a:cxnLst/>
              <a:rect r="r" b="b" t="t" l="l"/>
              <a:pathLst>
                <a:path w="181" h="54" stroke="true" fill="norm" extrusionOk="true">
                  <a:moveTo>
                    <a:pt x="71" y="25"/>
                  </a:moveTo>
                  <a:cubicBezTo>
                    <a:pt x="67" y="41"/>
                    <a:pt x="43" y="37"/>
                    <a:pt x="28" y="34"/>
                  </a:cubicBezTo>
                  <a:cubicBezTo>
                    <a:pt x="26" y="34"/>
                    <a:pt x="7" y="26"/>
                    <a:pt x="0" y="19"/>
                  </a:cubicBezTo>
                  <a:cubicBezTo>
                    <a:pt x="2" y="17"/>
                    <a:pt x="3" y="15"/>
                    <a:pt x="3" y="12"/>
                  </a:cubicBezTo>
                  <a:cubicBezTo>
                    <a:pt x="17" y="5"/>
                    <a:pt x="17" y="5"/>
                    <a:pt x="17" y="5"/>
                  </a:cubicBezTo>
                  <a:cubicBezTo>
                    <a:pt x="21" y="6"/>
                    <a:pt x="25" y="7"/>
                    <a:pt x="28" y="8"/>
                  </a:cubicBezTo>
                  <a:cubicBezTo>
                    <a:pt x="50" y="14"/>
                    <a:pt x="68" y="15"/>
                    <a:pt x="79" y="0"/>
                  </a:cubicBezTo>
                  <a:cubicBezTo>
                    <a:pt x="91" y="10"/>
                    <a:pt x="107" y="18"/>
                    <a:pt x="127" y="19"/>
                  </a:cubicBezTo>
                  <a:cubicBezTo>
                    <a:pt x="137" y="20"/>
                    <a:pt x="144" y="16"/>
                    <a:pt x="149" y="10"/>
                  </a:cubicBezTo>
                  <a:cubicBezTo>
                    <a:pt x="155" y="17"/>
                    <a:pt x="169" y="22"/>
                    <a:pt x="181" y="24"/>
                  </a:cubicBezTo>
                  <a:cubicBezTo>
                    <a:pt x="129" y="54"/>
                    <a:pt x="129" y="54"/>
                    <a:pt x="129" y="54"/>
                  </a:cubicBezTo>
                  <a:cubicBezTo>
                    <a:pt x="123" y="53"/>
                    <a:pt x="116" y="51"/>
                    <a:pt x="110" y="49"/>
                  </a:cubicBezTo>
                  <a:cubicBezTo>
                    <a:pt x="99" y="45"/>
                    <a:pt x="79" y="37"/>
                    <a:pt x="79" y="26"/>
                  </a:cubicBezTo>
                  <a:cubicBezTo>
                    <a:pt x="79" y="23"/>
                    <a:pt x="72" y="22"/>
                    <a:pt x="71" y="25"/>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28" id="228"/>
            <p:cNvSpPr/>
            <p:nvPr/>
          </p:nvSpPr>
          <p:spPr>
            <a:xfrm>
              <a:off x="9666288" y="4759551"/>
              <a:ext cx="844550" cy="227013"/>
            </a:xfrm>
            <a:custGeom>
              <a:avLst/>
              <a:gdLst/>
              <a:ahLst/>
              <a:cxnLst/>
              <a:rect r="r" b="b" t="t" l="l"/>
              <a:pathLst>
                <a:path w="426" h="115" stroke="true" fill="norm" extrusionOk="true">
                  <a:moveTo>
                    <a:pt x="0" y="9"/>
                  </a:moveTo>
                  <a:cubicBezTo>
                    <a:pt x="21" y="15"/>
                    <a:pt x="37" y="14"/>
                    <a:pt x="48" y="0"/>
                  </a:cubicBezTo>
                  <a:cubicBezTo>
                    <a:pt x="53" y="11"/>
                    <a:pt x="67" y="19"/>
                    <a:pt x="81" y="22"/>
                  </a:cubicBezTo>
                  <a:cubicBezTo>
                    <a:pt x="98" y="27"/>
                    <a:pt x="121" y="24"/>
                    <a:pt x="131" y="14"/>
                  </a:cubicBezTo>
                  <a:cubicBezTo>
                    <a:pt x="142" y="46"/>
                    <a:pt x="205" y="57"/>
                    <a:pt x="231" y="30"/>
                  </a:cubicBezTo>
                  <a:cubicBezTo>
                    <a:pt x="236" y="41"/>
                    <a:pt x="258" y="50"/>
                    <a:pt x="276" y="53"/>
                  </a:cubicBezTo>
                  <a:cubicBezTo>
                    <a:pt x="288" y="56"/>
                    <a:pt x="301" y="53"/>
                    <a:pt x="308" y="47"/>
                  </a:cubicBezTo>
                  <a:cubicBezTo>
                    <a:pt x="313" y="58"/>
                    <a:pt x="328" y="65"/>
                    <a:pt x="343" y="69"/>
                  </a:cubicBezTo>
                  <a:cubicBezTo>
                    <a:pt x="350" y="71"/>
                    <a:pt x="357" y="71"/>
                    <a:pt x="364" y="69"/>
                  </a:cubicBezTo>
                  <a:cubicBezTo>
                    <a:pt x="426" y="96"/>
                    <a:pt x="426" y="96"/>
                    <a:pt x="426" y="96"/>
                  </a:cubicBezTo>
                  <a:cubicBezTo>
                    <a:pt x="424" y="98"/>
                    <a:pt x="424" y="98"/>
                    <a:pt x="424" y="98"/>
                  </a:cubicBezTo>
                  <a:cubicBezTo>
                    <a:pt x="422" y="97"/>
                    <a:pt x="419" y="98"/>
                    <a:pt x="420" y="100"/>
                  </a:cubicBezTo>
                  <a:cubicBezTo>
                    <a:pt x="420" y="101"/>
                    <a:pt x="420" y="102"/>
                    <a:pt x="421" y="102"/>
                  </a:cubicBezTo>
                  <a:cubicBezTo>
                    <a:pt x="412" y="115"/>
                    <a:pt x="383" y="111"/>
                    <a:pt x="369" y="108"/>
                  </a:cubicBezTo>
                  <a:cubicBezTo>
                    <a:pt x="358" y="105"/>
                    <a:pt x="330" y="100"/>
                    <a:pt x="334" y="88"/>
                  </a:cubicBezTo>
                  <a:cubicBezTo>
                    <a:pt x="335" y="84"/>
                    <a:pt x="327" y="82"/>
                    <a:pt x="325" y="86"/>
                  </a:cubicBezTo>
                  <a:cubicBezTo>
                    <a:pt x="325" y="88"/>
                    <a:pt x="324" y="90"/>
                    <a:pt x="323" y="92"/>
                  </a:cubicBezTo>
                  <a:cubicBezTo>
                    <a:pt x="322" y="92"/>
                    <a:pt x="321" y="93"/>
                    <a:pt x="321" y="94"/>
                  </a:cubicBezTo>
                  <a:cubicBezTo>
                    <a:pt x="321" y="94"/>
                    <a:pt x="320" y="95"/>
                    <a:pt x="319" y="96"/>
                  </a:cubicBezTo>
                  <a:cubicBezTo>
                    <a:pt x="313" y="98"/>
                    <a:pt x="295" y="94"/>
                    <a:pt x="291" y="93"/>
                  </a:cubicBezTo>
                  <a:cubicBezTo>
                    <a:pt x="280" y="91"/>
                    <a:pt x="274" y="87"/>
                    <a:pt x="265" y="82"/>
                  </a:cubicBezTo>
                  <a:cubicBezTo>
                    <a:pt x="262" y="80"/>
                    <a:pt x="259" y="77"/>
                    <a:pt x="255" y="77"/>
                  </a:cubicBezTo>
                  <a:cubicBezTo>
                    <a:pt x="245" y="76"/>
                    <a:pt x="239" y="84"/>
                    <a:pt x="231" y="86"/>
                  </a:cubicBezTo>
                  <a:cubicBezTo>
                    <a:pt x="213" y="91"/>
                    <a:pt x="184" y="78"/>
                    <a:pt x="180" y="63"/>
                  </a:cubicBezTo>
                  <a:cubicBezTo>
                    <a:pt x="179" y="59"/>
                    <a:pt x="172" y="60"/>
                    <a:pt x="171" y="63"/>
                  </a:cubicBezTo>
                  <a:cubicBezTo>
                    <a:pt x="167" y="72"/>
                    <a:pt x="157" y="74"/>
                    <a:pt x="147" y="73"/>
                  </a:cubicBezTo>
                  <a:cubicBezTo>
                    <a:pt x="96" y="51"/>
                    <a:pt x="96" y="51"/>
                    <a:pt x="96" y="51"/>
                  </a:cubicBezTo>
                  <a:cubicBezTo>
                    <a:pt x="96" y="50"/>
                    <a:pt x="96" y="49"/>
                    <a:pt x="96" y="49"/>
                  </a:cubicBezTo>
                  <a:cubicBezTo>
                    <a:pt x="98" y="44"/>
                    <a:pt x="89" y="43"/>
                    <a:pt x="87" y="47"/>
                  </a:cubicBezTo>
                  <a:lnTo>
                    <a:pt x="0" y="9"/>
                  </a:ln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29" id="229"/>
            <p:cNvSpPr/>
            <p:nvPr/>
          </p:nvSpPr>
          <p:spPr>
            <a:xfrm>
              <a:off x="9625013" y="4130901"/>
              <a:ext cx="342900" cy="68263"/>
            </a:xfrm>
            <a:custGeom>
              <a:avLst/>
              <a:gdLst/>
              <a:ahLst/>
              <a:cxnLst/>
              <a:rect r="r" b="b" t="t" l="l"/>
              <a:pathLst>
                <a:path w="173" h="34" stroke="true" fill="norm" extrusionOk="true">
                  <a:moveTo>
                    <a:pt x="6" y="10"/>
                  </a:moveTo>
                  <a:cubicBezTo>
                    <a:pt x="27" y="16"/>
                    <a:pt x="51" y="15"/>
                    <a:pt x="57" y="3"/>
                  </a:cubicBezTo>
                  <a:cubicBezTo>
                    <a:pt x="58" y="1"/>
                    <a:pt x="61" y="0"/>
                    <a:pt x="64" y="2"/>
                  </a:cubicBezTo>
                  <a:cubicBezTo>
                    <a:pt x="79" y="16"/>
                    <a:pt x="119" y="34"/>
                    <a:pt x="129" y="8"/>
                  </a:cubicBezTo>
                  <a:cubicBezTo>
                    <a:pt x="130" y="4"/>
                    <a:pt x="138" y="5"/>
                    <a:pt x="137" y="9"/>
                  </a:cubicBezTo>
                  <a:cubicBezTo>
                    <a:pt x="134" y="21"/>
                    <a:pt x="160" y="26"/>
                    <a:pt x="173" y="28"/>
                  </a:cubicBezTo>
                  <a:cubicBezTo>
                    <a:pt x="164" y="33"/>
                    <a:pt x="164" y="33"/>
                    <a:pt x="164" y="33"/>
                  </a:cubicBezTo>
                  <a:cubicBezTo>
                    <a:pt x="152" y="31"/>
                    <a:pt x="138" y="26"/>
                    <a:pt x="132" y="19"/>
                  </a:cubicBezTo>
                  <a:cubicBezTo>
                    <a:pt x="127" y="25"/>
                    <a:pt x="120" y="29"/>
                    <a:pt x="110" y="28"/>
                  </a:cubicBezTo>
                  <a:cubicBezTo>
                    <a:pt x="90" y="27"/>
                    <a:pt x="74" y="19"/>
                    <a:pt x="62" y="9"/>
                  </a:cubicBezTo>
                  <a:cubicBezTo>
                    <a:pt x="51" y="24"/>
                    <a:pt x="33" y="23"/>
                    <a:pt x="11" y="17"/>
                  </a:cubicBezTo>
                  <a:cubicBezTo>
                    <a:pt x="8" y="16"/>
                    <a:pt x="4" y="15"/>
                    <a:pt x="0" y="14"/>
                  </a:cubicBezTo>
                  <a:lnTo>
                    <a:pt x="6" y="10"/>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30" id="230"/>
            <p:cNvSpPr/>
            <p:nvPr/>
          </p:nvSpPr>
          <p:spPr>
            <a:xfrm>
              <a:off x="9585325" y="4645251"/>
              <a:ext cx="542925" cy="227013"/>
            </a:xfrm>
            <a:custGeom>
              <a:avLst/>
              <a:gdLst/>
              <a:ahLst/>
              <a:cxnLst/>
              <a:rect r="r" b="b" t="t" l="l"/>
              <a:pathLst>
                <a:path w="274" h="115" stroke="true" fill="norm" extrusionOk="true">
                  <a:moveTo>
                    <a:pt x="85" y="51"/>
                  </a:moveTo>
                  <a:cubicBezTo>
                    <a:pt x="74" y="68"/>
                    <a:pt x="59" y="66"/>
                    <a:pt x="37" y="60"/>
                  </a:cubicBezTo>
                  <a:cubicBezTo>
                    <a:pt x="20" y="55"/>
                    <a:pt x="0" y="45"/>
                    <a:pt x="5" y="29"/>
                  </a:cubicBezTo>
                  <a:cubicBezTo>
                    <a:pt x="6" y="27"/>
                    <a:pt x="3" y="25"/>
                    <a:pt x="1" y="25"/>
                  </a:cubicBezTo>
                  <a:cubicBezTo>
                    <a:pt x="0" y="14"/>
                    <a:pt x="0" y="14"/>
                    <a:pt x="0" y="14"/>
                  </a:cubicBezTo>
                  <a:cubicBezTo>
                    <a:pt x="10" y="14"/>
                    <a:pt x="16" y="7"/>
                    <a:pt x="23" y="0"/>
                  </a:cubicBezTo>
                  <a:cubicBezTo>
                    <a:pt x="26" y="12"/>
                    <a:pt x="39" y="22"/>
                    <a:pt x="57" y="25"/>
                  </a:cubicBezTo>
                  <a:cubicBezTo>
                    <a:pt x="74" y="27"/>
                    <a:pt x="85" y="20"/>
                    <a:pt x="92" y="11"/>
                  </a:cubicBezTo>
                  <a:cubicBezTo>
                    <a:pt x="97" y="22"/>
                    <a:pt x="110" y="30"/>
                    <a:pt x="125" y="34"/>
                  </a:cubicBezTo>
                  <a:cubicBezTo>
                    <a:pt x="141" y="39"/>
                    <a:pt x="155" y="33"/>
                    <a:pt x="165" y="24"/>
                  </a:cubicBezTo>
                  <a:cubicBezTo>
                    <a:pt x="171" y="27"/>
                    <a:pt x="171" y="27"/>
                    <a:pt x="171" y="27"/>
                  </a:cubicBezTo>
                  <a:cubicBezTo>
                    <a:pt x="178" y="37"/>
                    <a:pt x="192" y="45"/>
                    <a:pt x="210" y="48"/>
                  </a:cubicBezTo>
                  <a:cubicBezTo>
                    <a:pt x="215" y="49"/>
                    <a:pt x="220" y="50"/>
                    <a:pt x="225" y="50"/>
                  </a:cubicBezTo>
                  <a:cubicBezTo>
                    <a:pt x="274" y="71"/>
                    <a:pt x="274" y="71"/>
                    <a:pt x="274" y="71"/>
                  </a:cubicBezTo>
                  <a:cubicBezTo>
                    <a:pt x="273" y="71"/>
                    <a:pt x="272" y="72"/>
                    <a:pt x="271" y="73"/>
                  </a:cubicBezTo>
                  <a:cubicBezTo>
                    <a:pt x="259" y="115"/>
                    <a:pt x="167" y="95"/>
                    <a:pt x="182" y="58"/>
                  </a:cubicBezTo>
                  <a:cubicBezTo>
                    <a:pt x="184" y="54"/>
                    <a:pt x="175" y="52"/>
                    <a:pt x="173" y="56"/>
                  </a:cubicBezTo>
                  <a:cubicBezTo>
                    <a:pt x="168" y="72"/>
                    <a:pt x="143" y="79"/>
                    <a:pt x="121" y="72"/>
                  </a:cubicBezTo>
                  <a:cubicBezTo>
                    <a:pt x="118" y="72"/>
                    <a:pt x="114" y="70"/>
                    <a:pt x="111" y="69"/>
                  </a:cubicBezTo>
                  <a:cubicBezTo>
                    <a:pt x="105" y="66"/>
                    <a:pt x="101" y="63"/>
                    <a:pt x="99" y="59"/>
                  </a:cubicBezTo>
                  <a:cubicBezTo>
                    <a:pt x="96" y="55"/>
                    <a:pt x="95" y="51"/>
                    <a:pt x="96" y="46"/>
                  </a:cubicBezTo>
                  <a:cubicBezTo>
                    <a:pt x="101" y="46"/>
                    <a:pt x="100" y="41"/>
                    <a:pt x="96" y="41"/>
                  </a:cubicBezTo>
                  <a:cubicBezTo>
                    <a:pt x="95" y="40"/>
                    <a:pt x="94" y="40"/>
                    <a:pt x="93" y="40"/>
                  </a:cubicBezTo>
                  <a:cubicBezTo>
                    <a:pt x="92" y="40"/>
                    <a:pt x="90" y="41"/>
                    <a:pt x="90" y="42"/>
                  </a:cubicBezTo>
                  <a:cubicBezTo>
                    <a:pt x="88" y="44"/>
                    <a:pt x="87" y="47"/>
                    <a:pt x="87" y="49"/>
                  </a:cubicBezTo>
                  <a:cubicBezTo>
                    <a:pt x="86" y="50"/>
                    <a:pt x="85" y="50"/>
                    <a:pt x="85" y="51"/>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31" id="231"/>
            <p:cNvSpPr/>
            <p:nvPr/>
          </p:nvSpPr>
          <p:spPr>
            <a:xfrm>
              <a:off x="9553575" y="4694464"/>
              <a:ext cx="725488" cy="177800"/>
            </a:xfrm>
            <a:custGeom>
              <a:avLst/>
              <a:gdLst/>
              <a:ahLst/>
              <a:cxnLst/>
              <a:rect r="r" b="b" t="t" l="l"/>
              <a:pathLst>
                <a:path w="366" h="90" stroke="true" fill="norm" extrusionOk="true">
                  <a:moveTo>
                    <a:pt x="0" y="18"/>
                  </a:moveTo>
                  <a:cubicBezTo>
                    <a:pt x="7" y="15"/>
                    <a:pt x="11" y="9"/>
                    <a:pt x="13" y="3"/>
                  </a:cubicBezTo>
                  <a:cubicBezTo>
                    <a:pt x="14" y="1"/>
                    <a:pt x="15" y="0"/>
                    <a:pt x="17" y="0"/>
                  </a:cubicBezTo>
                  <a:cubicBezTo>
                    <a:pt x="19" y="0"/>
                    <a:pt x="22" y="2"/>
                    <a:pt x="21" y="4"/>
                  </a:cubicBezTo>
                  <a:cubicBezTo>
                    <a:pt x="16" y="20"/>
                    <a:pt x="36" y="30"/>
                    <a:pt x="53" y="35"/>
                  </a:cubicBezTo>
                  <a:cubicBezTo>
                    <a:pt x="75" y="41"/>
                    <a:pt x="90" y="43"/>
                    <a:pt x="101" y="26"/>
                  </a:cubicBezTo>
                  <a:cubicBezTo>
                    <a:pt x="101" y="25"/>
                    <a:pt x="102" y="25"/>
                    <a:pt x="103" y="24"/>
                  </a:cubicBezTo>
                  <a:cubicBezTo>
                    <a:pt x="103" y="22"/>
                    <a:pt x="104" y="19"/>
                    <a:pt x="106" y="17"/>
                  </a:cubicBezTo>
                  <a:cubicBezTo>
                    <a:pt x="106" y="16"/>
                    <a:pt x="108" y="15"/>
                    <a:pt x="109" y="15"/>
                  </a:cubicBezTo>
                  <a:cubicBezTo>
                    <a:pt x="110" y="15"/>
                    <a:pt x="111" y="15"/>
                    <a:pt x="112" y="16"/>
                  </a:cubicBezTo>
                  <a:cubicBezTo>
                    <a:pt x="116" y="16"/>
                    <a:pt x="117" y="21"/>
                    <a:pt x="112" y="21"/>
                  </a:cubicBezTo>
                  <a:cubicBezTo>
                    <a:pt x="111" y="26"/>
                    <a:pt x="112" y="30"/>
                    <a:pt x="115" y="34"/>
                  </a:cubicBezTo>
                  <a:cubicBezTo>
                    <a:pt x="117" y="38"/>
                    <a:pt x="121" y="41"/>
                    <a:pt x="127" y="44"/>
                  </a:cubicBezTo>
                  <a:cubicBezTo>
                    <a:pt x="130" y="45"/>
                    <a:pt x="134" y="47"/>
                    <a:pt x="137" y="47"/>
                  </a:cubicBezTo>
                  <a:cubicBezTo>
                    <a:pt x="159" y="54"/>
                    <a:pt x="184" y="47"/>
                    <a:pt x="189" y="31"/>
                  </a:cubicBezTo>
                  <a:cubicBezTo>
                    <a:pt x="191" y="27"/>
                    <a:pt x="200" y="29"/>
                    <a:pt x="198" y="33"/>
                  </a:cubicBezTo>
                  <a:cubicBezTo>
                    <a:pt x="183" y="70"/>
                    <a:pt x="275" y="90"/>
                    <a:pt x="287" y="48"/>
                  </a:cubicBezTo>
                  <a:cubicBezTo>
                    <a:pt x="288" y="47"/>
                    <a:pt x="289" y="46"/>
                    <a:pt x="290" y="46"/>
                  </a:cubicBezTo>
                  <a:cubicBezTo>
                    <a:pt x="296" y="48"/>
                    <a:pt x="296" y="48"/>
                    <a:pt x="296" y="48"/>
                  </a:cubicBezTo>
                  <a:cubicBezTo>
                    <a:pt x="296" y="49"/>
                    <a:pt x="296" y="49"/>
                    <a:pt x="296" y="50"/>
                  </a:cubicBezTo>
                  <a:cubicBezTo>
                    <a:pt x="292" y="65"/>
                    <a:pt x="318" y="77"/>
                    <a:pt x="336" y="79"/>
                  </a:cubicBezTo>
                  <a:cubicBezTo>
                    <a:pt x="346" y="81"/>
                    <a:pt x="354" y="79"/>
                    <a:pt x="359" y="76"/>
                  </a:cubicBezTo>
                  <a:cubicBezTo>
                    <a:pt x="366" y="79"/>
                    <a:pt x="366" y="79"/>
                    <a:pt x="366" y="79"/>
                  </a:cubicBezTo>
                  <a:cubicBezTo>
                    <a:pt x="365" y="80"/>
                    <a:pt x="365" y="80"/>
                    <a:pt x="365" y="80"/>
                  </a:cubicBezTo>
                  <a:cubicBezTo>
                    <a:pt x="358" y="86"/>
                    <a:pt x="345" y="89"/>
                    <a:pt x="333" y="86"/>
                  </a:cubicBezTo>
                  <a:cubicBezTo>
                    <a:pt x="315" y="83"/>
                    <a:pt x="293" y="74"/>
                    <a:pt x="288" y="63"/>
                  </a:cubicBezTo>
                  <a:cubicBezTo>
                    <a:pt x="262" y="90"/>
                    <a:pt x="199" y="79"/>
                    <a:pt x="188" y="47"/>
                  </a:cubicBezTo>
                  <a:cubicBezTo>
                    <a:pt x="178" y="57"/>
                    <a:pt x="155" y="60"/>
                    <a:pt x="138" y="55"/>
                  </a:cubicBezTo>
                  <a:cubicBezTo>
                    <a:pt x="124" y="52"/>
                    <a:pt x="110" y="44"/>
                    <a:pt x="105" y="33"/>
                  </a:cubicBezTo>
                  <a:cubicBezTo>
                    <a:pt x="94" y="47"/>
                    <a:pt x="78" y="48"/>
                    <a:pt x="57" y="42"/>
                  </a:cubicBezTo>
                  <a:cubicBezTo>
                    <a:pt x="24" y="28"/>
                    <a:pt x="24" y="28"/>
                    <a:pt x="24" y="28"/>
                  </a:cubicBezTo>
                  <a:cubicBezTo>
                    <a:pt x="19" y="25"/>
                    <a:pt x="16" y="21"/>
                    <a:pt x="14" y="17"/>
                  </a:cubicBezTo>
                  <a:cubicBezTo>
                    <a:pt x="13" y="19"/>
                    <a:pt x="11" y="21"/>
                    <a:pt x="10" y="22"/>
                  </a:cubicBezTo>
                  <a:lnTo>
                    <a:pt x="0" y="18"/>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32" id="232"/>
            <p:cNvSpPr/>
            <p:nvPr/>
          </p:nvSpPr>
          <p:spPr>
            <a:xfrm>
              <a:off x="9572625" y="4727801"/>
              <a:ext cx="28575" cy="22225"/>
            </a:xfrm>
            <a:custGeom>
              <a:avLst/>
              <a:gdLst/>
              <a:ahLst/>
              <a:cxnLst/>
              <a:rect r="r" b="b" t="t" l="l"/>
              <a:pathLst>
                <a:path w="14" h="11" stroke="true" fill="norm" extrusionOk="true">
                  <a:moveTo>
                    <a:pt x="4" y="0"/>
                  </a:moveTo>
                  <a:cubicBezTo>
                    <a:pt x="6" y="4"/>
                    <a:pt x="9" y="8"/>
                    <a:pt x="14" y="11"/>
                  </a:cubicBezTo>
                  <a:cubicBezTo>
                    <a:pt x="0" y="5"/>
                    <a:pt x="0" y="5"/>
                    <a:pt x="0" y="5"/>
                  </a:cubicBezTo>
                  <a:cubicBezTo>
                    <a:pt x="1" y="4"/>
                    <a:pt x="3" y="2"/>
                    <a:pt x="4" y="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33" id="233"/>
            <p:cNvSpPr/>
            <p:nvPr/>
          </p:nvSpPr>
          <p:spPr>
            <a:xfrm>
              <a:off x="9531350" y="4172176"/>
              <a:ext cx="314325" cy="93663"/>
            </a:xfrm>
            <a:custGeom>
              <a:avLst/>
              <a:gdLst/>
              <a:ahLst/>
              <a:cxnLst/>
              <a:rect r="r" b="b" t="t" l="l"/>
              <a:pathLst>
                <a:path w="159" h="47" stroke="true" fill="norm" extrusionOk="true">
                  <a:moveTo>
                    <a:pt x="14" y="11"/>
                  </a:moveTo>
                  <a:cubicBezTo>
                    <a:pt x="17" y="10"/>
                    <a:pt x="19" y="9"/>
                    <a:pt x="20" y="7"/>
                  </a:cubicBezTo>
                  <a:cubicBezTo>
                    <a:pt x="33" y="0"/>
                    <a:pt x="33" y="0"/>
                    <a:pt x="33" y="0"/>
                  </a:cubicBezTo>
                  <a:cubicBezTo>
                    <a:pt x="33" y="3"/>
                    <a:pt x="32" y="5"/>
                    <a:pt x="30" y="7"/>
                  </a:cubicBezTo>
                  <a:cubicBezTo>
                    <a:pt x="37" y="14"/>
                    <a:pt x="56" y="22"/>
                    <a:pt x="58" y="22"/>
                  </a:cubicBezTo>
                  <a:cubicBezTo>
                    <a:pt x="73" y="25"/>
                    <a:pt x="97" y="29"/>
                    <a:pt x="101" y="13"/>
                  </a:cubicBezTo>
                  <a:cubicBezTo>
                    <a:pt x="102" y="10"/>
                    <a:pt x="109" y="11"/>
                    <a:pt x="109" y="14"/>
                  </a:cubicBezTo>
                  <a:cubicBezTo>
                    <a:pt x="109" y="25"/>
                    <a:pt x="129" y="33"/>
                    <a:pt x="140" y="37"/>
                  </a:cubicBezTo>
                  <a:cubicBezTo>
                    <a:pt x="146" y="39"/>
                    <a:pt x="153" y="41"/>
                    <a:pt x="159" y="42"/>
                  </a:cubicBezTo>
                  <a:cubicBezTo>
                    <a:pt x="151" y="47"/>
                    <a:pt x="151" y="47"/>
                    <a:pt x="151" y="47"/>
                  </a:cubicBezTo>
                  <a:cubicBezTo>
                    <a:pt x="133" y="43"/>
                    <a:pt x="111" y="35"/>
                    <a:pt x="104" y="23"/>
                  </a:cubicBezTo>
                  <a:cubicBezTo>
                    <a:pt x="91" y="36"/>
                    <a:pt x="60" y="32"/>
                    <a:pt x="42" y="24"/>
                  </a:cubicBezTo>
                  <a:cubicBezTo>
                    <a:pt x="37" y="22"/>
                    <a:pt x="31" y="18"/>
                    <a:pt x="26" y="13"/>
                  </a:cubicBezTo>
                  <a:cubicBezTo>
                    <a:pt x="20" y="18"/>
                    <a:pt x="11" y="19"/>
                    <a:pt x="0" y="19"/>
                  </a:cubicBezTo>
                  <a:lnTo>
                    <a:pt x="14" y="11"/>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34" id="234"/>
            <p:cNvSpPr/>
            <p:nvPr/>
          </p:nvSpPr>
          <p:spPr>
            <a:xfrm>
              <a:off x="9471025" y="4502376"/>
              <a:ext cx="84138" cy="42863"/>
            </a:xfrm>
            <a:custGeom>
              <a:avLst/>
              <a:gdLst/>
              <a:ahLst/>
              <a:cxnLst/>
              <a:rect r="r" b="b" t="t" l="l"/>
              <a:pathLst>
                <a:path w="42" h="22" stroke="true" fill="norm" extrusionOk="true">
                  <a:moveTo>
                    <a:pt x="40" y="19"/>
                  </a:moveTo>
                  <a:cubicBezTo>
                    <a:pt x="28" y="22"/>
                    <a:pt x="12" y="14"/>
                    <a:pt x="5" y="8"/>
                  </a:cubicBezTo>
                  <a:cubicBezTo>
                    <a:pt x="2" y="5"/>
                    <a:pt x="1" y="2"/>
                    <a:pt x="0" y="0"/>
                  </a:cubicBezTo>
                  <a:cubicBezTo>
                    <a:pt x="42" y="18"/>
                    <a:pt x="42" y="18"/>
                    <a:pt x="42" y="18"/>
                  </a:cubicBezTo>
                  <a:cubicBezTo>
                    <a:pt x="41" y="19"/>
                    <a:pt x="40" y="19"/>
                    <a:pt x="40" y="19"/>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35" id="235"/>
            <p:cNvSpPr/>
            <p:nvPr/>
          </p:nvSpPr>
          <p:spPr>
            <a:xfrm>
              <a:off x="9309100" y="4289651"/>
              <a:ext cx="390525" cy="128588"/>
            </a:xfrm>
            <a:custGeom>
              <a:avLst/>
              <a:gdLst/>
              <a:ahLst/>
              <a:cxnLst/>
              <a:rect r="r" b="b" t="t" l="l"/>
              <a:pathLst>
                <a:path w="197" h="65" stroke="true" fill="norm" extrusionOk="true">
                  <a:moveTo>
                    <a:pt x="118" y="13"/>
                  </a:moveTo>
                  <a:cubicBezTo>
                    <a:pt x="129" y="14"/>
                    <a:pt x="145" y="13"/>
                    <a:pt x="155" y="8"/>
                  </a:cubicBezTo>
                  <a:cubicBezTo>
                    <a:pt x="161" y="16"/>
                    <a:pt x="179" y="24"/>
                    <a:pt x="197" y="26"/>
                  </a:cubicBezTo>
                  <a:cubicBezTo>
                    <a:pt x="129" y="65"/>
                    <a:pt x="129" y="65"/>
                    <a:pt x="129" y="65"/>
                  </a:cubicBezTo>
                  <a:cubicBezTo>
                    <a:pt x="109" y="60"/>
                    <a:pt x="90" y="50"/>
                    <a:pt x="87" y="43"/>
                  </a:cubicBezTo>
                  <a:cubicBezTo>
                    <a:pt x="85" y="40"/>
                    <a:pt x="79" y="39"/>
                    <a:pt x="77" y="43"/>
                  </a:cubicBezTo>
                  <a:cubicBezTo>
                    <a:pt x="74" y="54"/>
                    <a:pt x="45" y="52"/>
                    <a:pt x="35" y="50"/>
                  </a:cubicBezTo>
                  <a:cubicBezTo>
                    <a:pt x="28" y="48"/>
                    <a:pt x="8" y="41"/>
                    <a:pt x="4" y="33"/>
                  </a:cubicBezTo>
                  <a:cubicBezTo>
                    <a:pt x="7" y="30"/>
                    <a:pt x="7" y="27"/>
                    <a:pt x="4" y="23"/>
                  </a:cubicBezTo>
                  <a:cubicBezTo>
                    <a:pt x="3" y="22"/>
                    <a:pt x="2" y="21"/>
                    <a:pt x="0" y="21"/>
                  </a:cubicBezTo>
                  <a:cubicBezTo>
                    <a:pt x="27" y="7"/>
                    <a:pt x="27" y="7"/>
                    <a:pt x="27" y="7"/>
                  </a:cubicBezTo>
                  <a:cubicBezTo>
                    <a:pt x="28" y="7"/>
                    <a:pt x="30" y="7"/>
                    <a:pt x="31" y="8"/>
                  </a:cubicBezTo>
                  <a:cubicBezTo>
                    <a:pt x="53" y="13"/>
                    <a:pt x="72" y="13"/>
                    <a:pt x="81" y="0"/>
                  </a:cubicBezTo>
                  <a:cubicBezTo>
                    <a:pt x="90" y="8"/>
                    <a:pt x="108" y="12"/>
                    <a:pt x="118" y="13"/>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36" id="236"/>
            <p:cNvSpPr/>
            <p:nvPr/>
          </p:nvSpPr>
          <p:spPr>
            <a:xfrm>
              <a:off x="9451975" y="4199164"/>
              <a:ext cx="377825" cy="128588"/>
            </a:xfrm>
            <a:custGeom>
              <a:avLst/>
              <a:gdLst/>
              <a:ahLst/>
              <a:cxnLst/>
              <a:rect r="r" b="b" t="t" l="l"/>
              <a:pathLst>
                <a:path w="191" h="65" stroke="true" fill="norm" extrusionOk="true">
                  <a:moveTo>
                    <a:pt x="63" y="52"/>
                  </a:moveTo>
                  <a:cubicBezTo>
                    <a:pt x="56" y="53"/>
                    <a:pt x="48" y="53"/>
                    <a:pt x="41" y="51"/>
                  </a:cubicBezTo>
                  <a:cubicBezTo>
                    <a:pt x="34" y="50"/>
                    <a:pt x="12" y="43"/>
                    <a:pt x="13" y="36"/>
                  </a:cubicBezTo>
                  <a:cubicBezTo>
                    <a:pt x="13" y="33"/>
                    <a:pt x="8" y="32"/>
                    <a:pt x="5" y="33"/>
                  </a:cubicBezTo>
                  <a:cubicBezTo>
                    <a:pt x="0" y="28"/>
                    <a:pt x="0" y="28"/>
                    <a:pt x="0" y="28"/>
                  </a:cubicBezTo>
                  <a:cubicBezTo>
                    <a:pt x="40" y="6"/>
                    <a:pt x="40" y="6"/>
                    <a:pt x="40" y="6"/>
                  </a:cubicBezTo>
                  <a:cubicBezTo>
                    <a:pt x="51" y="6"/>
                    <a:pt x="60" y="5"/>
                    <a:pt x="66" y="0"/>
                  </a:cubicBezTo>
                  <a:cubicBezTo>
                    <a:pt x="71" y="5"/>
                    <a:pt x="77" y="9"/>
                    <a:pt x="82" y="11"/>
                  </a:cubicBezTo>
                  <a:cubicBezTo>
                    <a:pt x="100" y="19"/>
                    <a:pt x="131" y="23"/>
                    <a:pt x="144" y="10"/>
                  </a:cubicBezTo>
                  <a:cubicBezTo>
                    <a:pt x="151" y="22"/>
                    <a:pt x="173" y="30"/>
                    <a:pt x="191" y="34"/>
                  </a:cubicBezTo>
                  <a:cubicBezTo>
                    <a:pt x="139" y="64"/>
                    <a:pt x="139" y="64"/>
                    <a:pt x="139" y="64"/>
                  </a:cubicBezTo>
                  <a:cubicBezTo>
                    <a:pt x="139" y="64"/>
                    <a:pt x="139" y="64"/>
                    <a:pt x="139" y="64"/>
                  </a:cubicBezTo>
                  <a:cubicBezTo>
                    <a:pt x="138" y="65"/>
                    <a:pt x="138" y="65"/>
                    <a:pt x="138" y="65"/>
                  </a:cubicBezTo>
                  <a:cubicBezTo>
                    <a:pt x="134" y="65"/>
                    <a:pt x="130" y="65"/>
                    <a:pt x="126" y="64"/>
                  </a:cubicBezTo>
                  <a:cubicBezTo>
                    <a:pt x="118" y="63"/>
                    <a:pt x="91" y="58"/>
                    <a:pt x="89" y="50"/>
                  </a:cubicBezTo>
                  <a:cubicBezTo>
                    <a:pt x="92" y="47"/>
                    <a:pt x="94" y="44"/>
                    <a:pt x="94" y="41"/>
                  </a:cubicBezTo>
                  <a:cubicBezTo>
                    <a:pt x="94" y="37"/>
                    <a:pt x="89" y="36"/>
                    <a:pt x="86" y="38"/>
                  </a:cubicBezTo>
                  <a:cubicBezTo>
                    <a:pt x="83" y="41"/>
                    <a:pt x="81" y="43"/>
                    <a:pt x="81" y="46"/>
                  </a:cubicBezTo>
                  <a:cubicBezTo>
                    <a:pt x="76" y="49"/>
                    <a:pt x="68" y="51"/>
                    <a:pt x="63" y="52"/>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37" id="237"/>
            <p:cNvSpPr/>
            <p:nvPr/>
          </p:nvSpPr>
          <p:spPr>
            <a:xfrm>
              <a:off x="9380538" y="4254726"/>
              <a:ext cx="80963" cy="44450"/>
            </a:xfrm>
            <a:custGeom>
              <a:avLst/>
              <a:gdLst/>
              <a:ahLst/>
              <a:cxnLst/>
              <a:rect r="r" b="b" t="t" l="l"/>
              <a:pathLst>
                <a:path w="41" h="23" stroke="true" fill="norm" extrusionOk="true">
                  <a:moveTo>
                    <a:pt x="0" y="20"/>
                  </a:moveTo>
                  <a:cubicBezTo>
                    <a:pt x="36" y="0"/>
                    <a:pt x="36" y="0"/>
                    <a:pt x="36" y="0"/>
                  </a:cubicBezTo>
                  <a:cubicBezTo>
                    <a:pt x="41" y="5"/>
                    <a:pt x="41" y="5"/>
                    <a:pt x="41" y="5"/>
                  </a:cubicBezTo>
                  <a:cubicBezTo>
                    <a:pt x="40" y="6"/>
                    <a:pt x="40" y="6"/>
                    <a:pt x="39" y="7"/>
                  </a:cubicBezTo>
                  <a:cubicBezTo>
                    <a:pt x="36" y="22"/>
                    <a:pt x="16" y="23"/>
                    <a:pt x="0" y="2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38" id="238"/>
            <p:cNvSpPr/>
            <p:nvPr/>
          </p:nvSpPr>
          <p:spPr>
            <a:xfrm>
              <a:off x="9439275" y="4673826"/>
              <a:ext cx="14288" cy="12700"/>
            </a:xfrm>
            <a:custGeom>
              <a:avLst/>
              <a:gdLst/>
              <a:ahLst/>
              <a:cxnLst/>
              <a:rect r="r" b="b" t="t" l="l"/>
              <a:pathLst>
                <a:path w="7" h="6" stroke="true" fill="norm" extrusionOk="true">
                  <a:moveTo>
                    <a:pt x="0" y="3"/>
                  </a:moveTo>
                  <a:cubicBezTo>
                    <a:pt x="1" y="0"/>
                    <a:pt x="7" y="1"/>
                    <a:pt x="7" y="5"/>
                  </a:cubicBezTo>
                  <a:cubicBezTo>
                    <a:pt x="7" y="5"/>
                    <a:pt x="7" y="5"/>
                    <a:pt x="7" y="6"/>
                  </a:cubicBezTo>
                  <a:lnTo>
                    <a:pt x="0" y="3"/>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39" id="239"/>
            <p:cNvSpPr/>
            <p:nvPr/>
          </p:nvSpPr>
          <p:spPr>
            <a:xfrm>
              <a:off x="9363075" y="4262664"/>
              <a:ext cx="361950" cy="79375"/>
            </a:xfrm>
            <a:custGeom>
              <a:avLst/>
              <a:gdLst/>
              <a:ahLst/>
              <a:cxnLst/>
              <a:rect r="r" b="b" t="t" l="l"/>
              <a:pathLst>
                <a:path w="183" h="40" stroke="true" fill="norm" extrusionOk="true">
                  <a:moveTo>
                    <a:pt x="128" y="22"/>
                  </a:moveTo>
                  <a:cubicBezTo>
                    <a:pt x="118" y="27"/>
                    <a:pt x="102" y="28"/>
                    <a:pt x="91" y="27"/>
                  </a:cubicBezTo>
                  <a:cubicBezTo>
                    <a:pt x="81" y="26"/>
                    <a:pt x="63" y="22"/>
                    <a:pt x="54" y="14"/>
                  </a:cubicBezTo>
                  <a:cubicBezTo>
                    <a:pt x="45" y="27"/>
                    <a:pt x="26" y="27"/>
                    <a:pt x="4" y="22"/>
                  </a:cubicBezTo>
                  <a:cubicBezTo>
                    <a:pt x="3" y="21"/>
                    <a:pt x="1" y="21"/>
                    <a:pt x="0" y="21"/>
                  </a:cubicBezTo>
                  <a:cubicBezTo>
                    <a:pt x="9" y="16"/>
                    <a:pt x="9" y="16"/>
                    <a:pt x="9" y="16"/>
                  </a:cubicBezTo>
                  <a:cubicBezTo>
                    <a:pt x="25" y="19"/>
                    <a:pt x="45" y="18"/>
                    <a:pt x="48" y="3"/>
                  </a:cubicBezTo>
                  <a:cubicBezTo>
                    <a:pt x="49" y="2"/>
                    <a:pt x="49" y="2"/>
                    <a:pt x="50" y="1"/>
                  </a:cubicBezTo>
                  <a:cubicBezTo>
                    <a:pt x="53" y="0"/>
                    <a:pt x="58" y="1"/>
                    <a:pt x="58" y="4"/>
                  </a:cubicBezTo>
                  <a:cubicBezTo>
                    <a:pt x="57" y="11"/>
                    <a:pt x="79" y="18"/>
                    <a:pt x="86" y="19"/>
                  </a:cubicBezTo>
                  <a:cubicBezTo>
                    <a:pt x="93" y="21"/>
                    <a:pt x="101" y="21"/>
                    <a:pt x="108" y="20"/>
                  </a:cubicBezTo>
                  <a:cubicBezTo>
                    <a:pt x="113" y="19"/>
                    <a:pt x="121" y="17"/>
                    <a:pt x="126" y="14"/>
                  </a:cubicBezTo>
                  <a:cubicBezTo>
                    <a:pt x="126" y="11"/>
                    <a:pt x="128" y="9"/>
                    <a:pt x="131" y="6"/>
                  </a:cubicBezTo>
                  <a:cubicBezTo>
                    <a:pt x="134" y="4"/>
                    <a:pt x="139" y="5"/>
                    <a:pt x="139" y="9"/>
                  </a:cubicBezTo>
                  <a:cubicBezTo>
                    <a:pt x="139" y="12"/>
                    <a:pt x="137" y="15"/>
                    <a:pt x="134" y="18"/>
                  </a:cubicBezTo>
                  <a:cubicBezTo>
                    <a:pt x="136" y="26"/>
                    <a:pt x="163" y="31"/>
                    <a:pt x="171" y="32"/>
                  </a:cubicBezTo>
                  <a:cubicBezTo>
                    <a:pt x="175" y="33"/>
                    <a:pt x="179" y="33"/>
                    <a:pt x="183" y="33"/>
                  </a:cubicBezTo>
                  <a:cubicBezTo>
                    <a:pt x="170" y="40"/>
                    <a:pt x="170" y="40"/>
                    <a:pt x="170" y="40"/>
                  </a:cubicBezTo>
                  <a:cubicBezTo>
                    <a:pt x="152" y="38"/>
                    <a:pt x="134" y="30"/>
                    <a:pt x="128" y="22"/>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40" id="240"/>
            <p:cNvSpPr/>
            <p:nvPr/>
          </p:nvSpPr>
          <p:spPr>
            <a:xfrm>
              <a:off x="9356725" y="4511901"/>
              <a:ext cx="414338" cy="171450"/>
            </a:xfrm>
            <a:custGeom>
              <a:avLst/>
              <a:gdLst/>
              <a:ahLst/>
              <a:cxnLst/>
              <a:rect r="r" b="b" t="t" l="l"/>
              <a:pathLst>
                <a:path w="209" h="87" stroke="true" fill="norm" extrusionOk="true">
                  <a:moveTo>
                    <a:pt x="107" y="72"/>
                  </a:moveTo>
                  <a:cubicBezTo>
                    <a:pt x="89" y="68"/>
                    <a:pt x="83" y="55"/>
                    <a:pt x="88" y="43"/>
                  </a:cubicBezTo>
                  <a:cubicBezTo>
                    <a:pt x="89" y="38"/>
                    <a:pt x="80" y="37"/>
                    <a:pt x="79" y="41"/>
                  </a:cubicBezTo>
                  <a:cubicBezTo>
                    <a:pt x="64" y="79"/>
                    <a:pt x="3" y="57"/>
                    <a:pt x="5" y="28"/>
                  </a:cubicBezTo>
                  <a:cubicBezTo>
                    <a:pt x="5" y="26"/>
                    <a:pt x="2" y="24"/>
                    <a:pt x="0" y="24"/>
                  </a:cubicBezTo>
                  <a:cubicBezTo>
                    <a:pt x="5" y="12"/>
                    <a:pt x="5" y="12"/>
                    <a:pt x="5" y="12"/>
                  </a:cubicBezTo>
                  <a:cubicBezTo>
                    <a:pt x="6" y="12"/>
                    <a:pt x="8" y="13"/>
                    <a:pt x="9" y="13"/>
                  </a:cubicBezTo>
                  <a:cubicBezTo>
                    <a:pt x="26" y="16"/>
                    <a:pt x="39" y="10"/>
                    <a:pt x="49" y="0"/>
                  </a:cubicBezTo>
                  <a:cubicBezTo>
                    <a:pt x="49" y="1"/>
                    <a:pt x="50" y="3"/>
                    <a:pt x="52" y="4"/>
                  </a:cubicBezTo>
                  <a:cubicBezTo>
                    <a:pt x="61" y="13"/>
                    <a:pt x="74" y="21"/>
                    <a:pt x="90" y="22"/>
                  </a:cubicBezTo>
                  <a:cubicBezTo>
                    <a:pt x="98" y="23"/>
                    <a:pt x="105" y="21"/>
                    <a:pt x="110" y="17"/>
                  </a:cubicBezTo>
                  <a:cubicBezTo>
                    <a:pt x="209" y="60"/>
                    <a:pt x="209" y="60"/>
                    <a:pt x="209" y="60"/>
                  </a:cubicBezTo>
                  <a:cubicBezTo>
                    <a:pt x="207" y="60"/>
                    <a:pt x="206" y="61"/>
                    <a:pt x="205" y="62"/>
                  </a:cubicBezTo>
                  <a:cubicBezTo>
                    <a:pt x="202" y="73"/>
                    <a:pt x="195" y="87"/>
                    <a:pt x="175" y="85"/>
                  </a:cubicBezTo>
                  <a:cubicBezTo>
                    <a:pt x="156" y="83"/>
                    <a:pt x="143" y="70"/>
                    <a:pt x="147" y="57"/>
                  </a:cubicBezTo>
                  <a:cubicBezTo>
                    <a:pt x="148" y="54"/>
                    <a:pt x="142" y="51"/>
                    <a:pt x="139" y="53"/>
                  </a:cubicBezTo>
                  <a:cubicBezTo>
                    <a:pt x="130" y="62"/>
                    <a:pt x="127" y="77"/>
                    <a:pt x="107" y="72"/>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41" id="241"/>
            <p:cNvSpPr/>
            <p:nvPr/>
          </p:nvSpPr>
          <p:spPr>
            <a:xfrm>
              <a:off x="9118600" y="4365851"/>
              <a:ext cx="427038" cy="161925"/>
            </a:xfrm>
            <a:custGeom>
              <a:avLst/>
              <a:gdLst/>
              <a:ahLst/>
              <a:cxnLst/>
              <a:rect r="r" b="b" t="t" l="l"/>
              <a:pathLst>
                <a:path w="215" h="82" stroke="true" fill="norm" extrusionOk="true">
                  <a:moveTo>
                    <a:pt x="178" y="13"/>
                  </a:moveTo>
                  <a:cubicBezTo>
                    <a:pt x="186" y="21"/>
                    <a:pt x="200" y="28"/>
                    <a:pt x="215" y="33"/>
                  </a:cubicBezTo>
                  <a:cubicBezTo>
                    <a:pt x="180" y="53"/>
                    <a:pt x="180" y="53"/>
                    <a:pt x="180" y="53"/>
                  </a:cubicBezTo>
                  <a:cubicBezTo>
                    <a:pt x="178" y="51"/>
                    <a:pt x="172" y="50"/>
                    <a:pt x="171" y="54"/>
                  </a:cubicBezTo>
                  <a:cubicBezTo>
                    <a:pt x="165" y="67"/>
                    <a:pt x="154" y="82"/>
                    <a:pt x="132" y="79"/>
                  </a:cubicBezTo>
                  <a:cubicBezTo>
                    <a:pt x="107" y="76"/>
                    <a:pt x="88" y="57"/>
                    <a:pt x="93" y="39"/>
                  </a:cubicBezTo>
                  <a:cubicBezTo>
                    <a:pt x="95" y="35"/>
                    <a:pt x="86" y="33"/>
                    <a:pt x="84" y="37"/>
                  </a:cubicBezTo>
                  <a:cubicBezTo>
                    <a:pt x="81" y="46"/>
                    <a:pt x="78" y="55"/>
                    <a:pt x="66" y="60"/>
                  </a:cubicBezTo>
                  <a:cubicBezTo>
                    <a:pt x="53" y="66"/>
                    <a:pt x="35" y="62"/>
                    <a:pt x="23" y="57"/>
                  </a:cubicBezTo>
                  <a:cubicBezTo>
                    <a:pt x="9" y="52"/>
                    <a:pt x="4" y="44"/>
                    <a:pt x="0" y="36"/>
                  </a:cubicBezTo>
                  <a:cubicBezTo>
                    <a:pt x="59" y="4"/>
                    <a:pt x="59" y="4"/>
                    <a:pt x="59" y="4"/>
                  </a:cubicBezTo>
                  <a:cubicBezTo>
                    <a:pt x="67" y="5"/>
                    <a:pt x="76" y="5"/>
                    <a:pt x="83" y="3"/>
                  </a:cubicBezTo>
                  <a:cubicBezTo>
                    <a:pt x="86" y="2"/>
                    <a:pt x="90" y="1"/>
                    <a:pt x="93" y="0"/>
                  </a:cubicBezTo>
                  <a:cubicBezTo>
                    <a:pt x="100" y="8"/>
                    <a:pt x="114" y="15"/>
                    <a:pt x="123" y="18"/>
                  </a:cubicBezTo>
                  <a:cubicBezTo>
                    <a:pt x="138" y="22"/>
                    <a:pt x="167" y="24"/>
                    <a:pt x="178" y="13"/>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42" id="242"/>
            <p:cNvSpPr/>
            <p:nvPr/>
          </p:nvSpPr>
          <p:spPr>
            <a:xfrm>
              <a:off x="9277350" y="4581751"/>
              <a:ext cx="309563" cy="147638"/>
            </a:xfrm>
            <a:custGeom>
              <a:avLst/>
              <a:gdLst/>
              <a:ahLst/>
              <a:cxnLst/>
              <a:rect r="r" b="b" t="t" l="l"/>
              <a:pathLst>
                <a:path w="156" h="75" stroke="true" fill="norm" extrusionOk="true">
                  <a:moveTo>
                    <a:pt x="141" y="42"/>
                  </a:moveTo>
                  <a:cubicBezTo>
                    <a:pt x="146" y="45"/>
                    <a:pt x="151" y="46"/>
                    <a:pt x="155" y="46"/>
                  </a:cubicBezTo>
                  <a:cubicBezTo>
                    <a:pt x="156" y="57"/>
                    <a:pt x="156" y="57"/>
                    <a:pt x="156" y="57"/>
                  </a:cubicBezTo>
                  <a:cubicBezTo>
                    <a:pt x="154" y="57"/>
                    <a:pt x="153" y="58"/>
                    <a:pt x="152" y="60"/>
                  </a:cubicBezTo>
                  <a:cubicBezTo>
                    <a:pt x="150" y="66"/>
                    <a:pt x="146" y="72"/>
                    <a:pt x="139" y="75"/>
                  </a:cubicBezTo>
                  <a:cubicBezTo>
                    <a:pt x="89" y="53"/>
                    <a:pt x="89" y="53"/>
                    <a:pt x="89" y="53"/>
                  </a:cubicBezTo>
                  <a:cubicBezTo>
                    <a:pt x="89" y="52"/>
                    <a:pt x="89" y="52"/>
                    <a:pt x="89" y="52"/>
                  </a:cubicBezTo>
                  <a:cubicBezTo>
                    <a:pt x="89" y="48"/>
                    <a:pt x="83" y="47"/>
                    <a:pt x="82" y="50"/>
                  </a:cubicBezTo>
                  <a:cubicBezTo>
                    <a:pt x="0" y="15"/>
                    <a:pt x="0" y="15"/>
                    <a:pt x="0" y="15"/>
                  </a:cubicBezTo>
                  <a:cubicBezTo>
                    <a:pt x="2" y="14"/>
                    <a:pt x="4" y="14"/>
                    <a:pt x="7" y="13"/>
                  </a:cubicBezTo>
                  <a:cubicBezTo>
                    <a:pt x="20" y="10"/>
                    <a:pt x="27" y="5"/>
                    <a:pt x="35" y="0"/>
                  </a:cubicBezTo>
                  <a:cubicBezTo>
                    <a:pt x="37" y="15"/>
                    <a:pt x="56" y="26"/>
                    <a:pt x="78" y="32"/>
                  </a:cubicBezTo>
                  <a:cubicBezTo>
                    <a:pt x="95" y="36"/>
                    <a:pt x="108" y="32"/>
                    <a:pt x="117" y="24"/>
                  </a:cubicBezTo>
                  <a:cubicBezTo>
                    <a:pt x="120" y="31"/>
                    <a:pt x="127" y="37"/>
                    <a:pt x="141" y="42"/>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43" id="243"/>
            <p:cNvSpPr/>
            <p:nvPr/>
          </p:nvSpPr>
          <p:spPr>
            <a:xfrm>
              <a:off x="9256713" y="4337276"/>
              <a:ext cx="42863" cy="23813"/>
            </a:xfrm>
            <a:custGeom>
              <a:avLst/>
              <a:gdLst/>
              <a:ahLst/>
              <a:cxnLst/>
              <a:rect r="r" b="b" t="t" l="l"/>
              <a:pathLst>
                <a:path w="21" h="12" stroke="true" fill="norm" extrusionOk="true">
                  <a:moveTo>
                    <a:pt x="7" y="11"/>
                  </a:moveTo>
                  <a:cubicBezTo>
                    <a:pt x="4" y="12"/>
                    <a:pt x="2" y="12"/>
                    <a:pt x="0" y="12"/>
                  </a:cubicBezTo>
                  <a:cubicBezTo>
                    <a:pt x="21" y="0"/>
                    <a:pt x="21" y="0"/>
                    <a:pt x="21" y="0"/>
                  </a:cubicBezTo>
                  <a:cubicBezTo>
                    <a:pt x="20" y="2"/>
                    <a:pt x="20" y="4"/>
                    <a:pt x="20" y="6"/>
                  </a:cubicBezTo>
                  <a:cubicBezTo>
                    <a:pt x="16" y="9"/>
                    <a:pt x="9" y="11"/>
                    <a:pt x="7" y="11"/>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44" id="244"/>
            <p:cNvSpPr/>
            <p:nvPr/>
          </p:nvSpPr>
          <p:spPr>
            <a:xfrm>
              <a:off x="9236075" y="4330926"/>
              <a:ext cx="328613" cy="100013"/>
            </a:xfrm>
            <a:custGeom>
              <a:avLst/>
              <a:gdLst/>
              <a:ahLst/>
              <a:cxnLst/>
              <a:rect r="r" b="b" t="t" l="l"/>
              <a:pathLst>
                <a:path w="166" h="50" stroke="true" fill="norm" extrusionOk="true">
                  <a:moveTo>
                    <a:pt x="124" y="22"/>
                  </a:moveTo>
                  <a:cubicBezTo>
                    <a:pt x="127" y="29"/>
                    <a:pt x="146" y="39"/>
                    <a:pt x="166" y="44"/>
                  </a:cubicBezTo>
                  <a:cubicBezTo>
                    <a:pt x="156" y="50"/>
                    <a:pt x="156" y="50"/>
                    <a:pt x="156" y="50"/>
                  </a:cubicBezTo>
                  <a:cubicBezTo>
                    <a:pt x="141" y="45"/>
                    <a:pt x="127" y="38"/>
                    <a:pt x="119" y="30"/>
                  </a:cubicBezTo>
                  <a:cubicBezTo>
                    <a:pt x="108" y="41"/>
                    <a:pt x="79" y="39"/>
                    <a:pt x="64" y="35"/>
                  </a:cubicBezTo>
                  <a:cubicBezTo>
                    <a:pt x="55" y="32"/>
                    <a:pt x="41" y="25"/>
                    <a:pt x="34" y="17"/>
                  </a:cubicBezTo>
                  <a:cubicBezTo>
                    <a:pt x="31" y="18"/>
                    <a:pt x="27" y="19"/>
                    <a:pt x="24" y="20"/>
                  </a:cubicBezTo>
                  <a:cubicBezTo>
                    <a:pt x="17" y="22"/>
                    <a:pt x="8" y="22"/>
                    <a:pt x="0" y="21"/>
                  </a:cubicBezTo>
                  <a:cubicBezTo>
                    <a:pt x="11" y="15"/>
                    <a:pt x="11" y="15"/>
                    <a:pt x="11" y="15"/>
                  </a:cubicBezTo>
                  <a:cubicBezTo>
                    <a:pt x="13" y="15"/>
                    <a:pt x="15" y="15"/>
                    <a:pt x="18" y="14"/>
                  </a:cubicBezTo>
                  <a:cubicBezTo>
                    <a:pt x="20" y="14"/>
                    <a:pt x="27" y="12"/>
                    <a:pt x="31" y="9"/>
                  </a:cubicBezTo>
                  <a:cubicBezTo>
                    <a:pt x="31" y="7"/>
                    <a:pt x="31" y="5"/>
                    <a:pt x="32" y="3"/>
                  </a:cubicBezTo>
                  <a:cubicBezTo>
                    <a:pt x="37" y="0"/>
                    <a:pt x="37" y="0"/>
                    <a:pt x="37" y="0"/>
                  </a:cubicBezTo>
                  <a:cubicBezTo>
                    <a:pt x="39" y="0"/>
                    <a:pt x="40" y="1"/>
                    <a:pt x="41" y="2"/>
                  </a:cubicBezTo>
                  <a:cubicBezTo>
                    <a:pt x="44" y="6"/>
                    <a:pt x="44" y="9"/>
                    <a:pt x="41" y="12"/>
                  </a:cubicBezTo>
                  <a:cubicBezTo>
                    <a:pt x="45" y="20"/>
                    <a:pt x="65" y="27"/>
                    <a:pt x="72" y="29"/>
                  </a:cubicBezTo>
                  <a:cubicBezTo>
                    <a:pt x="82" y="31"/>
                    <a:pt x="111" y="33"/>
                    <a:pt x="114" y="22"/>
                  </a:cubicBezTo>
                  <a:cubicBezTo>
                    <a:pt x="116" y="18"/>
                    <a:pt x="122" y="19"/>
                    <a:pt x="124" y="22"/>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45" id="245"/>
            <p:cNvSpPr/>
            <p:nvPr/>
          </p:nvSpPr>
          <p:spPr>
            <a:xfrm>
              <a:off x="9245600" y="4559526"/>
              <a:ext cx="666750" cy="161925"/>
            </a:xfrm>
            <a:custGeom>
              <a:avLst/>
              <a:gdLst/>
              <a:ahLst/>
              <a:cxnLst/>
              <a:rect r="r" b="b" t="t" l="l"/>
              <a:pathLst>
                <a:path w="336" h="82" stroke="true" fill="norm" extrusionOk="true">
                  <a:moveTo>
                    <a:pt x="144" y="19"/>
                  </a:moveTo>
                  <a:cubicBezTo>
                    <a:pt x="139" y="31"/>
                    <a:pt x="145" y="44"/>
                    <a:pt x="163" y="48"/>
                  </a:cubicBezTo>
                  <a:cubicBezTo>
                    <a:pt x="183" y="53"/>
                    <a:pt x="186" y="38"/>
                    <a:pt x="195" y="29"/>
                  </a:cubicBezTo>
                  <a:cubicBezTo>
                    <a:pt x="198" y="27"/>
                    <a:pt x="204" y="30"/>
                    <a:pt x="203" y="33"/>
                  </a:cubicBezTo>
                  <a:cubicBezTo>
                    <a:pt x="199" y="46"/>
                    <a:pt x="212" y="59"/>
                    <a:pt x="231" y="61"/>
                  </a:cubicBezTo>
                  <a:cubicBezTo>
                    <a:pt x="251" y="63"/>
                    <a:pt x="258" y="49"/>
                    <a:pt x="261" y="38"/>
                  </a:cubicBezTo>
                  <a:cubicBezTo>
                    <a:pt x="262" y="37"/>
                    <a:pt x="263" y="36"/>
                    <a:pt x="265" y="36"/>
                  </a:cubicBezTo>
                  <a:cubicBezTo>
                    <a:pt x="270" y="39"/>
                    <a:pt x="270" y="39"/>
                    <a:pt x="270" y="39"/>
                  </a:cubicBezTo>
                  <a:cubicBezTo>
                    <a:pt x="271" y="39"/>
                    <a:pt x="271" y="40"/>
                    <a:pt x="271" y="40"/>
                  </a:cubicBezTo>
                  <a:cubicBezTo>
                    <a:pt x="267" y="53"/>
                    <a:pt x="283" y="67"/>
                    <a:pt x="299" y="70"/>
                  </a:cubicBezTo>
                  <a:cubicBezTo>
                    <a:pt x="311" y="73"/>
                    <a:pt x="320" y="69"/>
                    <a:pt x="327" y="63"/>
                  </a:cubicBezTo>
                  <a:cubicBezTo>
                    <a:pt x="336" y="67"/>
                    <a:pt x="336" y="67"/>
                    <a:pt x="336" y="67"/>
                  </a:cubicBezTo>
                  <a:cubicBezTo>
                    <a:pt x="326" y="76"/>
                    <a:pt x="312" y="82"/>
                    <a:pt x="296" y="77"/>
                  </a:cubicBezTo>
                  <a:cubicBezTo>
                    <a:pt x="281" y="73"/>
                    <a:pt x="268" y="65"/>
                    <a:pt x="263" y="54"/>
                  </a:cubicBezTo>
                  <a:cubicBezTo>
                    <a:pt x="256" y="63"/>
                    <a:pt x="245" y="70"/>
                    <a:pt x="228" y="68"/>
                  </a:cubicBezTo>
                  <a:cubicBezTo>
                    <a:pt x="210" y="65"/>
                    <a:pt x="197" y="55"/>
                    <a:pt x="194" y="43"/>
                  </a:cubicBezTo>
                  <a:cubicBezTo>
                    <a:pt x="187" y="50"/>
                    <a:pt x="181" y="57"/>
                    <a:pt x="171" y="57"/>
                  </a:cubicBezTo>
                  <a:cubicBezTo>
                    <a:pt x="167" y="57"/>
                    <a:pt x="162" y="56"/>
                    <a:pt x="157" y="53"/>
                  </a:cubicBezTo>
                  <a:cubicBezTo>
                    <a:pt x="143" y="48"/>
                    <a:pt x="136" y="42"/>
                    <a:pt x="133" y="35"/>
                  </a:cubicBezTo>
                  <a:cubicBezTo>
                    <a:pt x="124" y="43"/>
                    <a:pt x="111" y="47"/>
                    <a:pt x="94" y="43"/>
                  </a:cubicBezTo>
                  <a:cubicBezTo>
                    <a:pt x="72" y="37"/>
                    <a:pt x="53" y="26"/>
                    <a:pt x="51" y="11"/>
                  </a:cubicBezTo>
                  <a:cubicBezTo>
                    <a:pt x="43" y="16"/>
                    <a:pt x="36" y="21"/>
                    <a:pt x="23" y="24"/>
                  </a:cubicBezTo>
                  <a:cubicBezTo>
                    <a:pt x="20" y="25"/>
                    <a:pt x="18" y="25"/>
                    <a:pt x="16" y="26"/>
                  </a:cubicBezTo>
                  <a:cubicBezTo>
                    <a:pt x="0" y="19"/>
                    <a:pt x="0" y="19"/>
                    <a:pt x="0" y="19"/>
                  </a:cubicBezTo>
                  <a:cubicBezTo>
                    <a:pt x="27" y="20"/>
                    <a:pt x="36" y="9"/>
                    <a:pt x="53" y="1"/>
                  </a:cubicBezTo>
                  <a:cubicBezTo>
                    <a:pt x="54" y="1"/>
                    <a:pt x="55" y="0"/>
                    <a:pt x="56" y="0"/>
                  </a:cubicBezTo>
                  <a:cubicBezTo>
                    <a:pt x="58" y="0"/>
                    <a:pt x="61" y="2"/>
                    <a:pt x="61" y="4"/>
                  </a:cubicBezTo>
                  <a:cubicBezTo>
                    <a:pt x="59" y="33"/>
                    <a:pt x="120" y="55"/>
                    <a:pt x="135" y="17"/>
                  </a:cubicBezTo>
                  <a:cubicBezTo>
                    <a:pt x="136" y="13"/>
                    <a:pt x="145" y="14"/>
                    <a:pt x="144" y="19"/>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46" id="246"/>
            <p:cNvSpPr/>
            <p:nvPr/>
          </p:nvSpPr>
          <p:spPr>
            <a:xfrm>
              <a:off x="9137650" y="4529364"/>
              <a:ext cx="42863" cy="39688"/>
            </a:xfrm>
            <a:custGeom>
              <a:avLst/>
              <a:gdLst/>
              <a:ahLst/>
              <a:cxnLst/>
              <a:rect r="r" b="b" t="t" l="l"/>
              <a:pathLst>
                <a:path w="21" h="20" stroke="true" fill="norm" extrusionOk="true">
                  <a:moveTo>
                    <a:pt x="0" y="11"/>
                  </a:moveTo>
                  <a:cubicBezTo>
                    <a:pt x="1" y="10"/>
                    <a:pt x="2" y="9"/>
                    <a:pt x="3" y="8"/>
                  </a:cubicBezTo>
                  <a:cubicBezTo>
                    <a:pt x="3" y="7"/>
                    <a:pt x="2" y="6"/>
                    <a:pt x="2" y="6"/>
                  </a:cubicBezTo>
                  <a:cubicBezTo>
                    <a:pt x="2" y="4"/>
                    <a:pt x="3" y="3"/>
                    <a:pt x="5" y="3"/>
                  </a:cubicBezTo>
                  <a:cubicBezTo>
                    <a:pt x="6" y="2"/>
                    <a:pt x="7" y="2"/>
                    <a:pt x="8" y="2"/>
                  </a:cubicBezTo>
                  <a:cubicBezTo>
                    <a:pt x="11" y="0"/>
                    <a:pt x="15" y="2"/>
                    <a:pt x="15" y="5"/>
                  </a:cubicBezTo>
                  <a:cubicBezTo>
                    <a:pt x="15" y="8"/>
                    <a:pt x="14" y="11"/>
                    <a:pt x="13" y="13"/>
                  </a:cubicBezTo>
                  <a:cubicBezTo>
                    <a:pt x="15" y="15"/>
                    <a:pt x="18" y="18"/>
                    <a:pt x="21" y="20"/>
                  </a:cubicBezTo>
                  <a:lnTo>
                    <a:pt x="0" y="11"/>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47" id="247"/>
            <p:cNvSpPr/>
            <p:nvPr/>
          </p:nvSpPr>
          <p:spPr>
            <a:xfrm>
              <a:off x="9101138" y="4430939"/>
              <a:ext cx="473075" cy="127000"/>
            </a:xfrm>
            <a:custGeom>
              <a:avLst/>
              <a:gdLst/>
              <a:ahLst/>
              <a:cxnLst/>
              <a:rect r="r" b="b" t="t" l="l"/>
              <a:pathLst>
                <a:path w="239" h="64" stroke="true" fill="norm" extrusionOk="true">
                  <a:moveTo>
                    <a:pt x="239" y="58"/>
                  </a:moveTo>
                  <a:cubicBezTo>
                    <a:pt x="234" y="62"/>
                    <a:pt x="227" y="64"/>
                    <a:pt x="219" y="63"/>
                  </a:cubicBezTo>
                  <a:cubicBezTo>
                    <a:pt x="203" y="62"/>
                    <a:pt x="190" y="54"/>
                    <a:pt x="181" y="45"/>
                  </a:cubicBezTo>
                  <a:cubicBezTo>
                    <a:pt x="179" y="44"/>
                    <a:pt x="178" y="42"/>
                    <a:pt x="178" y="41"/>
                  </a:cubicBezTo>
                  <a:cubicBezTo>
                    <a:pt x="168" y="51"/>
                    <a:pt x="155" y="57"/>
                    <a:pt x="138" y="54"/>
                  </a:cubicBezTo>
                  <a:cubicBezTo>
                    <a:pt x="137" y="54"/>
                    <a:pt x="135" y="53"/>
                    <a:pt x="134" y="53"/>
                  </a:cubicBezTo>
                  <a:cubicBezTo>
                    <a:pt x="114" y="48"/>
                    <a:pt x="98" y="36"/>
                    <a:pt x="94" y="22"/>
                  </a:cubicBezTo>
                  <a:cubicBezTo>
                    <a:pt x="84" y="34"/>
                    <a:pt x="68" y="40"/>
                    <a:pt x="45" y="35"/>
                  </a:cubicBezTo>
                  <a:cubicBezTo>
                    <a:pt x="31" y="32"/>
                    <a:pt x="17" y="28"/>
                    <a:pt x="7" y="18"/>
                  </a:cubicBezTo>
                  <a:cubicBezTo>
                    <a:pt x="3" y="15"/>
                    <a:pt x="1" y="12"/>
                    <a:pt x="0" y="8"/>
                  </a:cubicBezTo>
                  <a:cubicBezTo>
                    <a:pt x="9" y="3"/>
                    <a:pt x="9" y="3"/>
                    <a:pt x="9" y="3"/>
                  </a:cubicBezTo>
                  <a:cubicBezTo>
                    <a:pt x="13" y="11"/>
                    <a:pt x="18" y="19"/>
                    <a:pt x="32" y="24"/>
                  </a:cubicBezTo>
                  <a:cubicBezTo>
                    <a:pt x="44" y="29"/>
                    <a:pt x="62" y="33"/>
                    <a:pt x="75" y="27"/>
                  </a:cubicBezTo>
                  <a:cubicBezTo>
                    <a:pt x="87" y="22"/>
                    <a:pt x="90" y="13"/>
                    <a:pt x="93" y="4"/>
                  </a:cubicBezTo>
                  <a:cubicBezTo>
                    <a:pt x="95" y="0"/>
                    <a:pt x="104" y="2"/>
                    <a:pt x="102" y="6"/>
                  </a:cubicBezTo>
                  <a:cubicBezTo>
                    <a:pt x="97" y="24"/>
                    <a:pt x="116" y="43"/>
                    <a:pt x="141" y="46"/>
                  </a:cubicBezTo>
                  <a:cubicBezTo>
                    <a:pt x="163" y="49"/>
                    <a:pt x="174" y="34"/>
                    <a:pt x="180" y="21"/>
                  </a:cubicBezTo>
                  <a:cubicBezTo>
                    <a:pt x="181" y="17"/>
                    <a:pt x="187" y="18"/>
                    <a:pt x="189" y="20"/>
                  </a:cubicBezTo>
                  <a:cubicBezTo>
                    <a:pt x="183" y="24"/>
                    <a:pt x="183" y="24"/>
                    <a:pt x="183" y="24"/>
                  </a:cubicBezTo>
                  <a:cubicBezTo>
                    <a:pt x="180" y="25"/>
                    <a:pt x="179" y="27"/>
                    <a:pt x="179" y="29"/>
                  </a:cubicBezTo>
                  <a:cubicBezTo>
                    <a:pt x="180" y="32"/>
                    <a:pt x="181" y="33"/>
                    <a:pt x="184" y="35"/>
                  </a:cubicBezTo>
                  <a:cubicBezTo>
                    <a:pt x="187" y="36"/>
                    <a:pt x="187" y="36"/>
                    <a:pt x="187" y="36"/>
                  </a:cubicBezTo>
                  <a:cubicBezTo>
                    <a:pt x="188" y="38"/>
                    <a:pt x="189" y="41"/>
                    <a:pt x="192" y="44"/>
                  </a:cubicBezTo>
                  <a:cubicBezTo>
                    <a:pt x="199" y="50"/>
                    <a:pt x="215" y="58"/>
                    <a:pt x="227" y="55"/>
                  </a:cubicBezTo>
                  <a:cubicBezTo>
                    <a:pt x="227" y="55"/>
                    <a:pt x="228" y="55"/>
                    <a:pt x="229" y="54"/>
                  </a:cubicBezTo>
                  <a:lnTo>
                    <a:pt x="239" y="58"/>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48" id="248"/>
            <p:cNvSpPr/>
            <p:nvPr/>
          </p:nvSpPr>
          <p:spPr>
            <a:xfrm>
              <a:off x="9012238" y="4446814"/>
              <a:ext cx="354013" cy="152400"/>
            </a:xfrm>
            <a:custGeom>
              <a:avLst/>
              <a:gdLst/>
              <a:ahLst/>
              <a:cxnLst/>
              <a:rect r="r" b="b" t="t" l="l"/>
              <a:pathLst>
                <a:path w="179" h="77" stroke="true" fill="norm" extrusionOk="true">
                  <a:moveTo>
                    <a:pt x="171" y="58"/>
                  </a:moveTo>
                  <a:cubicBezTo>
                    <a:pt x="154" y="66"/>
                    <a:pt x="145" y="77"/>
                    <a:pt x="118" y="76"/>
                  </a:cubicBezTo>
                  <a:cubicBezTo>
                    <a:pt x="85" y="62"/>
                    <a:pt x="85" y="62"/>
                    <a:pt x="85" y="62"/>
                  </a:cubicBezTo>
                  <a:cubicBezTo>
                    <a:pt x="82" y="60"/>
                    <a:pt x="79" y="57"/>
                    <a:pt x="77" y="55"/>
                  </a:cubicBezTo>
                  <a:cubicBezTo>
                    <a:pt x="78" y="53"/>
                    <a:pt x="79" y="50"/>
                    <a:pt x="79" y="47"/>
                  </a:cubicBezTo>
                  <a:cubicBezTo>
                    <a:pt x="79" y="44"/>
                    <a:pt x="75" y="42"/>
                    <a:pt x="72" y="44"/>
                  </a:cubicBezTo>
                  <a:cubicBezTo>
                    <a:pt x="71" y="44"/>
                    <a:pt x="70" y="44"/>
                    <a:pt x="69" y="45"/>
                  </a:cubicBezTo>
                  <a:cubicBezTo>
                    <a:pt x="67" y="45"/>
                    <a:pt x="66" y="46"/>
                    <a:pt x="66" y="48"/>
                  </a:cubicBezTo>
                  <a:cubicBezTo>
                    <a:pt x="66" y="48"/>
                    <a:pt x="67" y="49"/>
                    <a:pt x="67" y="50"/>
                  </a:cubicBezTo>
                  <a:cubicBezTo>
                    <a:pt x="66" y="51"/>
                    <a:pt x="65" y="52"/>
                    <a:pt x="64" y="53"/>
                  </a:cubicBezTo>
                  <a:cubicBezTo>
                    <a:pt x="0" y="25"/>
                    <a:pt x="0" y="25"/>
                    <a:pt x="0" y="25"/>
                  </a:cubicBezTo>
                  <a:cubicBezTo>
                    <a:pt x="45" y="0"/>
                    <a:pt x="45" y="0"/>
                    <a:pt x="45" y="0"/>
                  </a:cubicBezTo>
                  <a:cubicBezTo>
                    <a:pt x="46" y="4"/>
                    <a:pt x="48" y="7"/>
                    <a:pt x="52" y="10"/>
                  </a:cubicBezTo>
                  <a:cubicBezTo>
                    <a:pt x="62" y="20"/>
                    <a:pt x="76" y="24"/>
                    <a:pt x="90" y="27"/>
                  </a:cubicBezTo>
                  <a:cubicBezTo>
                    <a:pt x="113" y="32"/>
                    <a:pt x="129" y="26"/>
                    <a:pt x="139" y="14"/>
                  </a:cubicBezTo>
                  <a:cubicBezTo>
                    <a:pt x="143" y="28"/>
                    <a:pt x="159" y="40"/>
                    <a:pt x="179" y="45"/>
                  </a:cubicBezTo>
                  <a:cubicBezTo>
                    <a:pt x="174" y="57"/>
                    <a:pt x="174" y="57"/>
                    <a:pt x="174" y="57"/>
                  </a:cubicBezTo>
                  <a:cubicBezTo>
                    <a:pt x="173" y="57"/>
                    <a:pt x="172" y="58"/>
                    <a:pt x="171" y="58"/>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49" id="249"/>
            <p:cNvSpPr/>
            <p:nvPr/>
          </p:nvSpPr>
          <p:spPr>
            <a:xfrm>
              <a:off x="8964613" y="3351439"/>
              <a:ext cx="2071688" cy="1909763"/>
            </a:xfrm>
            <a:custGeom>
              <a:avLst/>
              <a:gdLst/>
              <a:ahLst/>
              <a:cxnLst/>
              <a:rect r="r" b="b" t="t" l="l"/>
              <a:pathLst>
                <a:path w="1045" h="964" stroke="true" fill="norm" extrusionOk="true">
                  <a:moveTo>
                    <a:pt x="734" y="307"/>
                  </a:moveTo>
                  <a:cubicBezTo>
                    <a:pt x="406" y="496"/>
                    <a:pt x="406" y="496"/>
                    <a:pt x="406" y="496"/>
                  </a:cubicBezTo>
                  <a:cubicBezTo>
                    <a:pt x="743" y="642"/>
                    <a:pt x="743" y="642"/>
                    <a:pt x="743" y="642"/>
                  </a:cubicBezTo>
                  <a:lnTo>
                    <a:pt x="734" y="307"/>
                  </a:lnTo>
                  <a:close/>
                  <a:moveTo>
                    <a:pt x="18" y="565"/>
                  </a:moveTo>
                  <a:cubicBezTo>
                    <a:pt x="738" y="169"/>
                    <a:pt x="738" y="169"/>
                    <a:pt x="738" y="169"/>
                  </a:cubicBezTo>
                  <a:cubicBezTo>
                    <a:pt x="740" y="167"/>
                    <a:pt x="744" y="167"/>
                    <a:pt x="747" y="168"/>
                  </a:cubicBezTo>
                  <a:cubicBezTo>
                    <a:pt x="750" y="169"/>
                    <a:pt x="752" y="171"/>
                    <a:pt x="752" y="174"/>
                  </a:cubicBezTo>
                  <a:cubicBezTo>
                    <a:pt x="750" y="286"/>
                    <a:pt x="750" y="286"/>
                    <a:pt x="750" y="286"/>
                  </a:cubicBezTo>
                  <a:cubicBezTo>
                    <a:pt x="750" y="286"/>
                    <a:pt x="750" y="286"/>
                    <a:pt x="750" y="286"/>
                  </a:cubicBezTo>
                  <a:cubicBezTo>
                    <a:pt x="750" y="287"/>
                    <a:pt x="750" y="287"/>
                    <a:pt x="750" y="287"/>
                  </a:cubicBezTo>
                  <a:cubicBezTo>
                    <a:pt x="761" y="650"/>
                    <a:pt x="761" y="650"/>
                    <a:pt x="761" y="650"/>
                  </a:cubicBezTo>
                  <a:cubicBezTo>
                    <a:pt x="893" y="707"/>
                    <a:pt x="893" y="707"/>
                    <a:pt x="893" y="707"/>
                  </a:cubicBezTo>
                  <a:cubicBezTo>
                    <a:pt x="852" y="18"/>
                    <a:pt x="852" y="18"/>
                    <a:pt x="852" y="18"/>
                  </a:cubicBezTo>
                  <a:cubicBezTo>
                    <a:pt x="25" y="449"/>
                    <a:pt x="25" y="449"/>
                    <a:pt x="25" y="449"/>
                  </a:cubicBezTo>
                  <a:lnTo>
                    <a:pt x="18" y="565"/>
                  </a:lnTo>
                  <a:close/>
                  <a:moveTo>
                    <a:pt x="391" y="505"/>
                  </a:moveTo>
                  <a:cubicBezTo>
                    <a:pt x="272" y="573"/>
                    <a:pt x="272" y="573"/>
                    <a:pt x="272" y="573"/>
                  </a:cubicBezTo>
                  <a:cubicBezTo>
                    <a:pt x="1027" y="899"/>
                    <a:pt x="1027" y="899"/>
                    <a:pt x="1027" y="899"/>
                  </a:cubicBezTo>
                  <a:cubicBezTo>
                    <a:pt x="1003" y="76"/>
                    <a:pt x="1003" y="76"/>
                    <a:pt x="1003" y="76"/>
                  </a:cubicBezTo>
                  <a:cubicBezTo>
                    <a:pt x="870" y="18"/>
                    <a:pt x="870" y="18"/>
                    <a:pt x="870" y="18"/>
                  </a:cubicBezTo>
                  <a:cubicBezTo>
                    <a:pt x="911" y="718"/>
                    <a:pt x="911" y="718"/>
                    <a:pt x="911" y="718"/>
                  </a:cubicBezTo>
                  <a:cubicBezTo>
                    <a:pt x="912" y="720"/>
                    <a:pt x="910" y="723"/>
                    <a:pt x="907" y="724"/>
                  </a:cubicBezTo>
                  <a:cubicBezTo>
                    <a:pt x="905" y="725"/>
                    <a:pt x="901" y="725"/>
                    <a:pt x="898" y="724"/>
                  </a:cubicBezTo>
                  <a:cubicBezTo>
                    <a:pt x="748" y="659"/>
                    <a:pt x="748" y="659"/>
                    <a:pt x="748" y="659"/>
                  </a:cubicBezTo>
                  <a:cubicBezTo>
                    <a:pt x="748" y="659"/>
                    <a:pt x="748" y="659"/>
                    <a:pt x="748" y="659"/>
                  </a:cubicBezTo>
                  <a:lnTo>
                    <a:pt x="391" y="505"/>
                  </a:lnTo>
                  <a:close/>
                  <a:moveTo>
                    <a:pt x="882" y="963"/>
                  </a:moveTo>
                  <a:cubicBezTo>
                    <a:pt x="4" y="584"/>
                    <a:pt x="4" y="584"/>
                    <a:pt x="4" y="584"/>
                  </a:cubicBezTo>
                  <a:cubicBezTo>
                    <a:pt x="4" y="584"/>
                    <a:pt x="4" y="584"/>
                    <a:pt x="4" y="584"/>
                  </a:cubicBezTo>
                  <a:cubicBezTo>
                    <a:pt x="3" y="584"/>
                    <a:pt x="3" y="584"/>
                    <a:pt x="3" y="584"/>
                  </a:cubicBezTo>
                  <a:cubicBezTo>
                    <a:pt x="3" y="583"/>
                    <a:pt x="2" y="583"/>
                    <a:pt x="2" y="583"/>
                  </a:cubicBezTo>
                  <a:cubicBezTo>
                    <a:pt x="1" y="582"/>
                    <a:pt x="1" y="582"/>
                    <a:pt x="1" y="582"/>
                  </a:cubicBezTo>
                  <a:cubicBezTo>
                    <a:pt x="1" y="582"/>
                    <a:pt x="0" y="581"/>
                    <a:pt x="0" y="581"/>
                  </a:cubicBezTo>
                  <a:cubicBezTo>
                    <a:pt x="0" y="581"/>
                    <a:pt x="0" y="581"/>
                    <a:pt x="0" y="581"/>
                  </a:cubicBezTo>
                  <a:cubicBezTo>
                    <a:pt x="0" y="580"/>
                    <a:pt x="0" y="579"/>
                    <a:pt x="0" y="579"/>
                  </a:cubicBezTo>
                  <a:cubicBezTo>
                    <a:pt x="0" y="578"/>
                    <a:pt x="0" y="578"/>
                    <a:pt x="0" y="578"/>
                  </a:cubicBezTo>
                  <a:cubicBezTo>
                    <a:pt x="0" y="578"/>
                    <a:pt x="0" y="578"/>
                    <a:pt x="0" y="578"/>
                  </a:cubicBezTo>
                  <a:cubicBezTo>
                    <a:pt x="8" y="446"/>
                    <a:pt x="8" y="446"/>
                    <a:pt x="8" y="446"/>
                  </a:cubicBezTo>
                  <a:cubicBezTo>
                    <a:pt x="8" y="444"/>
                    <a:pt x="9" y="442"/>
                    <a:pt x="11" y="441"/>
                  </a:cubicBezTo>
                  <a:cubicBezTo>
                    <a:pt x="855" y="1"/>
                    <a:pt x="855" y="1"/>
                    <a:pt x="855" y="1"/>
                  </a:cubicBezTo>
                  <a:cubicBezTo>
                    <a:pt x="856" y="1"/>
                    <a:pt x="856" y="1"/>
                    <a:pt x="856" y="1"/>
                  </a:cubicBezTo>
                  <a:cubicBezTo>
                    <a:pt x="856" y="1"/>
                    <a:pt x="856" y="1"/>
                    <a:pt x="856" y="1"/>
                  </a:cubicBezTo>
                  <a:cubicBezTo>
                    <a:pt x="857" y="1"/>
                    <a:pt x="858" y="0"/>
                    <a:pt x="858" y="0"/>
                  </a:cubicBezTo>
                  <a:cubicBezTo>
                    <a:pt x="859" y="0"/>
                    <a:pt x="859" y="0"/>
                    <a:pt x="859" y="0"/>
                  </a:cubicBezTo>
                  <a:cubicBezTo>
                    <a:pt x="860" y="0"/>
                    <a:pt x="861" y="0"/>
                    <a:pt x="862" y="0"/>
                  </a:cubicBezTo>
                  <a:cubicBezTo>
                    <a:pt x="862" y="0"/>
                    <a:pt x="862" y="0"/>
                    <a:pt x="862" y="0"/>
                  </a:cubicBezTo>
                  <a:cubicBezTo>
                    <a:pt x="863" y="0"/>
                    <a:pt x="864" y="0"/>
                    <a:pt x="865" y="1"/>
                  </a:cubicBezTo>
                  <a:cubicBezTo>
                    <a:pt x="1016" y="66"/>
                    <a:pt x="1016" y="66"/>
                    <a:pt x="1016" y="66"/>
                  </a:cubicBezTo>
                  <a:cubicBezTo>
                    <a:pt x="1019" y="67"/>
                    <a:pt x="1021" y="69"/>
                    <a:pt x="1021" y="72"/>
                  </a:cubicBezTo>
                  <a:cubicBezTo>
                    <a:pt x="1045" y="910"/>
                    <a:pt x="1045" y="910"/>
                    <a:pt x="1045" y="910"/>
                  </a:cubicBezTo>
                  <a:cubicBezTo>
                    <a:pt x="1045" y="910"/>
                    <a:pt x="1045" y="910"/>
                    <a:pt x="1045" y="910"/>
                  </a:cubicBezTo>
                  <a:cubicBezTo>
                    <a:pt x="1045" y="911"/>
                    <a:pt x="1045" y="911"/>
                    <a:pt x="1045" y="911"/>
                  </a:cubicBezTo>
                  <a:cubicBezTo>
                    <a:pt x="1045" y="911"/>
                    <a:pt x="1045" y="912"/>
                    <a:pt x="1045" y="913"/>
                  </a:cubicBezTo>
                  <a:cubicBezTo>
                    <a:pt x="1044" y="913"/>
                    <a:pt x="1044" y="913"/>
                    <a:pt x="1044" y="913"/>
                  </a:cubicBezTo>
                  <a:cubicBezTo>
                    <a:pt x="1044" y="914"/>
                    <a:pt x="1044" y="914"/>
                    <a:pt x="1043" y="915"/>
                  </a:cubicBezTo>
                  <a:cubicBezTo>
                    <a:pt x="1042" y="915"/>
                    <a:pt x="1042" y="915"/>
                    <a:pt x="1042" y="915"/>
                  </a:cubicBezTo>
                  <a:cubicBezTo>
                    <a:pt x="1042" y="915"/>
                    <a:pt x="1041" y="916"/>
                    <a:pt x="1040" y="916"/>
                  </a:cubicBezTo>
                  <a:cubicBezTo>
                    <a:pt x="1040" y="916"/>
                    <a:pt x="1040" y="916"/>
                    <a:pt x="1040" y="916"/>
                  </a:cubicBezTo>
                  <a:cubicBezTo>
                    <a:pt x="1040" y="916"/>
                    <a:pt x="1040" y="916"/>
                    <a:pt x="1040" y="916"/>
                  </a:cubicBezTo>
                  <a:cubicBezTo>
                    <a:pt x="890" y="964"/>
                    <a:pt x="890" y="964"/>
                    <a:pt x="890" y="964"/>
                  </a:cubicBezTo>
                  <a:cubicBezTo>
                    <a:pt x="889" y="964"/>
                    <a:pt x="887" y="964"/>
                    <a:pt x="885" y="964"/>
                  </a:cubicBezTo>
                  <a:cubicBezTo>
                    <a:pt x="884" y="964"/>
                    <a:pt x="883" y="964"/>
                    <a:pt x="882" y="963"/>
                  </a:cubicBezTo>
                  <a:close/>
                  <a:moveTo>
                    <a:pt x="298" y="599"/>
                  </a:moveTo>
                  <a:cubicBezTo>
                    <a:pt x="256" y="581"/>
                    <a:pt x="256" y="581"/>
                    <a:pt x="256" y="581"/>
                  </a:cubicBezTo>
                  <a:cubicBezTo>
                    <a:pt x="253" y="580"/>
                    <a:pt x="253" y="580"/>
                    <a:pt x="253" y="580"/>
                  </a:cubicBezTo>
                  <a:cubicBezTo>
                    <a:pt x="250" y="578"/>
                    <a:pt x="249" y="577"/>
                    <a:pt x="248" y="574"/>
                  </a:cubicBezTo>
                  <a:cubicBezTo>
                    <a:pt x="248" y="572"/>
                    <a:pt x="249" y="570"/>
                    <a:pt x="252" y="569"/>
                  </a:cubicBezTo>
                  <a:cubicBezTo>
                    <a:pt x="258" y="565"/>
                    <a:pt x="258" y="565"/>
                    <a:pt x="258" y="565"/>
                  </a:cubicBezTo>
                  <a:cubicBezTo>
                    <a:pt x="293" y="545"/>
                    <a:pt x="293" y="545"/>
                    <a:pt x="293" y="545"/>
                  </a:cubicBezTo>
                  <a:cubicBezTo>
                    <a:pt x="303" y="539"/>
                    <a:pt x="303" y="539"/>
                    <a:pt x="303" y="539"/>
                  </a:cubicBezTo>
                  <a:cubicBezTo>
                    <a:pt x="371" y="500"/>
                    <a:pt x="371" y="500"/>
                    <a:pt x="371" y="500"/>
                  </a:cubicBezTo>
                  <a:cubicBezTo>
                    <a:pt x="384" y="493"/>
                    <a:pt x="384" y="493"/>
                    <a:pt x="384" y="493"/>
                  </a:cubicBezTo>
                  <a:cubicBezTo>
                    <a:pt x="385" y="492"/>
                    <a:pt x="385" y="492"/>
                    <a:pt x="385" y="492"/>
                  </a:cubicBezTo>
                  <a:cubicBezTo>
                    <a:pt x="385" y="492"/>
                    <a:pt x="385" y="492"/>
                    <a:pt x="385" y="492"/>
                  </a:cubicBezTo>
                  <a:cubicBezTo>
                    <a:pt x="437" y="462"/>
                    <a:pt x="437" y="462"/>
                    <a:pt x="437" y="462"/>
                  </a:cubicBezTo>
                  <a:cubicBezTo>
                    <a:pt x="445" y="457"/>
                    <a:pt x="445" y="457"/>
                    <a:pt x="445" y="457"/>
                  </a:cubicBezTo>
                  <a:cubicBezTo>
                    <a:pt x="497" y="427"/>
                    <a:pt x="497" y="427"/>
                    <a:pt x="497" y="427"/>
                  </a:cubicBezTo>
                  <a:cubicBezTo>
                    <a:pt x="506" y="422"/>
                    <a:pt x="506" y="422"/>
                    <a:pt x="506" y="422"/>
                  </a:cubicBezTo>
                  <a:cubicBezTo>
                    <a:pt x="573" y="383"/>
                    <a:pt x="573" y="383"/>
                    <a:pt x="573" y="383"/>
                  </a:cubicBezTo>
                  <a:cubicBezTo>
                    <a:pt x="594" y="371"/>
                    <a:pt x="594" y="371"/>
                    <a:pt x="594" y="371"/>
                  </a:cubicBezTo>
                  <a:cubicBezTo>
                    <a:pt x="626" y="353"/>
                    <a:pt x="626" y="353"/>
                    <a:pt x="626" y="353"/>
                  </a:cubicBezTo>
                  <a:cubicBezTo>
                    <a:pt x="640" y="345"/>
                    <a:pt x="640" y="345"/>
                    <a:pt x="640" y="345"/>
                  </a:cubicBezTo>
                  <a:cubicBezTo>
                    <a:pt x="664" y="331"/>
                    <a:pt x="664" y="331"/>
                    <a:pt x="664" y="331"/>
                  </a:cubicBezTo>
                  <a:cubicBezTo>
                    <a:pt x="676" y="324"/>
                    <a:pt x="676" y="324"/>
                    <a:pt x="676" y="324"/>
                  </a:cubicBezTo>
                  <a:cubicBezTo>
                    <a:pt x="733" y="291"/>
                    <a:pt x="733" y="291"/>
                    <a:pt x="733" y="291"/>
                  </a:cubicBezTo>
                  <a:cubicBezTo>
                    <a:pt x="733" y="291"/>
                    <a:pt x="733" y="291"/>
                    <a:pt x="733" y="291"/>
                  </a:cubicBezTo>
                  <a:cubicBezTo>
                    <a:pt x="733" y="287"/>
                    <a:pt x="733" y="287"/>
                    <a:pt x="733" y="287"/>
                  </a:cubicBezTo>
                  <a:cubicBezTo>
                    <a:pt x="733" y="286"/>
                    <a:pt x="733" y="286"/>
                    <a:pt x="733" y="286"/>
                  </a:cubicBezTo>
                  <a:cubicBezTo>
                    <a:pt x="733" y="266"/>
                    <a:pt x="733" y="266"/>
                    <a:pt x="733" y="266"/>
                  </a:cubicBezTo>
                  <a:cubicBezTo>
                    <a:pt x="734" y="242"/>
                    <a:pt x="734" y="242"/>
                    <a:pt x="734" y="242"/>
                  </a:cubicBezTo>
                  <a:cubicBezTo>
                    <a:pt x="734" y="233"/>
                    <a:pt x="734" y="233"/>
                    <a:pt x="734" y="233"/>
                  </a:cubicBezTo>
                  <a:cubicBezTo>
                    <a:pt x="734" y="193"/>
                    <a:pt x="734" y="193"/>
                    <a:pt x="734" y="193"/>
                  </a:cubicBezTo>
                  <a:cubicBezTo>
                    <a:pt x="734" y="187"/>
                    <a:pt x="734" y="187"/>
                    <a:pt x="734" y="187"/>
                  </a:cubicBezTo>
                  <a:cubicBezTo>
                    <a:pt x="726" y="191"/>
                    <a:pt x="726" y="191"/>
                    <a:pt x="726" y="191"/>
                  </a:cubicBezTo>
                  <a:cubicBezTo>
                    <a:pt x="659" y="228"/>
                    <a:pt x="659" y="228"/>
                    <a:pt x="659" y="228"/>
                  </a:cubicBezTo>
                  <a:cubicBezTo>
                    <a:pt x="648" y="234"/>
                    <a:pt x="648" y="234"/>
                    <a:pt x="648" y="234"/>
                  </a:cubicBezTo>
                  <a:cubicBezTo>
                    <a:pt x="587" y="268"/>
                    <a:pt x="587" y="268"/>
                    <a:pt x="587" y="268"/>
                  </a:cubicBezTo>
                  <a:cubicBezTo>
                    <a:pt x="578" y="273"/>
                    <a:pt x="578" y="273"/>
                    <a:pt x="578" y="273"/>
                  </a:cubicBezTo>
                  <a:cubicBezTo>
                    <a:pt x="513" y="308"/>
                    <a:pt x="513" y="308"/>
                    <a:pt x="513" y="308"/>
                  </a:cubicBezTo>
                  <a:cubicBezTo>
                    <a:pt x="475" y="329"/>
                    <a:pt x="475" y="329"/>
                    <a:pt x="475" y="329"/>
                  </a:cubicBezTo>
                  <a:cubicBezTo>
                    <a:pt x="429" y="355"/>
                    <a:pt x="429" y="355"/>
                    <a:pt x="429" y="355"/>
                  </a:cubicBezTo>
                  <a:cubicBezTo>
                    <a:pt x="423" y="358"/>
                    <a:pt x="423" y="358"/>
                    <a:pt x="423" y="358"/>
                  </a:cubicBezTo>
                  <a:cubicBezTo>
                    <a:pt x="339" y="404"/>
                    <a:pt x="339" y="404"/>
                    <a:pt x="339" y="404"/>
                  </a:cubicBezTo>
                  <a:cubicBezTo>
                    <a:pt x="333" y="408"/>
                    <a:pt x="333" y="408"/>
                    <a:pt x="333" y="408"/>
                  </a:cubicBezTo>
                  <a:cubicBezTo>
                    <a:pt x="319" y="415"/>
                    <a:pt x="319" y="415"/>
                    <a:pt x="319" y="415"/>
                  </a:cubicBezTo>
                  <a:cubicBezTo>
                    <a:pt x="306" y="422"/>
                    <a:pt x="306" y="422"/>
                    <a:pt x="306" y="422"/>
                  </a:cubicBezTo>
                  <a:cubicBezTo>
                    <a:pt x="300" y="426"/>
                    <a:pt x="300" y="426"/>
                    <a:pt x="300" y="426"/>
                  </a:cubicBezTo>
                  <a:cubicBezTo>
                    <a:pt x="286" y="434"/>
                    <a:pt x="286" y="434"/>
                    <a:pt x="286" y="434"/>
                  </a:cubicBezTo>
                  <a:cubicBezTo>
                    <a:pt x="246" y="456"/>
                    <a:pt x="246" y="456"/>
                    <a:pt x="246" y="456"/>
                  </a:cubicBezTo>
                  <a:cubicBezTo>
                    <a:pt x="210" y="476"/>
                    <a:pt x="210" y="476"/>
                    <a:pt x="210" y="476"/>
                  </a:cubicBezTo>
                  <a:cubicBezTo>
                    <a:pt x="201" y="481"/>
                    <a:pt x="201" y="481"/>
                    <a:pt x="201" y="481"/>
                  </a:cubicBezTo>
                  <a:cubicBezTo>
                    <a:pt x="174" y="495"/>
                    <a:pt x="174" y="495"/>
                    <a:pt x="174" y="495"/>
                  </a:cubicBezTo>
                  <a:cubicBezTo>
                    <a:pt x="169" y="498"/>
                    <a:pt x="169" y="498"/>
                    <a:pt x="169" y="498"/>
                  </a:cubicBezTo>
                  <a:cubicBezTo>
                    <a:pt x="148" y="510"/>
                    <a:pt x="148" y="510"/>
                    <a:pt x="148" y="510"/>
                  </a:cubicBezTo>
                  <a:cubicBezTo>
                    <a:pt x="137" y="516"/>
                    <a:pt x="137" y="516"/>
                    <a:pt x="137" y="516"/>
                  </a:cubicBezTo>
                  <a:cubicBezTo>
                    <a:pt x="78" y="548"/>
                    <a:pt x="78" y="548"/>
                    <a:pt x="78" y="548"/>
                  </a:cubicBezTo>
                  <a:cubicBezTo>
                    <a:pt x="69" y="553"/>
                    <a:pt x="69" y="553"/>
                    <a:pt x="69" y="553"/>
                  </a:cubicBezTo>
                  <a:cubicBezTo>
                    <a:pt x="24" y="578"/>
                    <a:pt x="24" y="578"/>
                    <a:pt x="24" y="578"/>
                  </a:cubicBezTo>
                  <a:cubicBezTo>
                    <a:pt x="88" y="606"/>
                    <a:pt x="88" y="606"/>
                    <a:pt x="88" y="606"/>
                  </a:cubicBezTo>
                  <a:cubicBezTo>
                    <a:pt x="109" y="615"/>
                    <a:pt x="109" y="615"/>
                    <a:pt x="109" y="615"/>
                  </a:cubicBezTo>
                  <a:cubicBezTo>
                    <a:pt x="142" y="629"/>
                    <a:pt x="142" y="629"/>
                    <a:pt x="142" y="629"/>
                  </a:cubicBezTo>
                  <a:cubicBezTo>
                    <a:pt x="158" y="636"/>
                    <a:pt x="158" y="636"/>
                    <a:pt x="158" y="636"/>
                  </a:cubicBezTo>
                  <a:cubicBezTo>
                    <a:pt x="240" y="671"/>
                    <a:pt x="240" y="671"/>
                    <a:pt x="240" y="671"/>
                  </a:cubicBezTo>
                  <a:cubicBezTo>
                    <a:pt x="247" y="674"/>
                    <a:pt x="247" y="674"/>
                    <a:pt x="247" y="674"/>
                  </a:cubicBezTo>
                  <a:cubicBezTo>
                    <a:pt x="297" y="696"/>
                    <a:pt x="297" y="696"/>
                    <a:pt x="297" y="696"/>
                  </a:cubicBezTo>
                  <a:cubicBezTo>
                    <a:pt x="307" y="700"/>
                    <a:pt x="307" y="700"/>
                    <a:pt x="307" y="700"/>
                  </a:cubicBezTo>
                  <a:cubicBezTo>
                    <a:pt x="321" y="706"/>
                    <a:pt x="321" y="706"/>
                    <a:pt x="321" y="706"/>
                  </a:cubicBezTo>
                  <a:cubicBezTo>
                    <a:pt x="354" y="720"/>
                    <a:pt x="354" y="720"/>
                    <a:pt x="354" y="720"/>
                  </a:cubicBezTo>
                  <a:cubicBezTo>
                    <a:pt x="441" y="758"/>
                    <a:pt x="441" y="758"/>
                    <a:pt x="441" y="758"/>
                  </a:cubicBezTo>
                  <a:cubicBezTo>
                    <a:pt x="450" y="762"/>
                    <a:pt x="450" y="762"/>
                    <a:pt x="450" y="762"/>
                  </a:cubicBezTo>
                  <a:cubicBezTo>
                    <a:pt x="501" y="784"/>
                    <a:pt x="501" y="784"/>
                    <a:pt x="501" y="784"/>
                  </a:cubicBezTo>
                  <a:cubicBezTo>
                    <a:pt x="516" y="790"/>
                    <a:pt x="516" y="790"/>
                    <a:pt x="516" y="790"/>
                  </a:cubicBezTo>
                  <a:cubicBezTo>
                    <a:pt x="600" y="826"/>
                    <a:pt x="600" y="826"/>
                    <a:pt x="600" y="826"/>
                  </a:cubicBezTo>
                  <a:cubicBezTo>
                    <a:pt x="609" y="830"/>
                    <a:pt x="609" y="830"/>
                    <a:pt x="609" y="830"/>
                  </a:cubicBezTo>
                  <a:cubicBezTo>
                    <a:pt x="654" y="850"/>
                    <a:pt x="654" y="850"/>
                    <a:pt x="654" y="850"/>
                  </a:cubicBezTo>
                  <a:cubicBezTo>
                    <a:pt x="671" y="857"/>
                    <a:pt x="671" y="857"/>
                    <a:pt x="671" y="857"/>
                  </a:cubicBezTo>
                  <a:cubicBezTo>
                    <a:pt x="806" y="915"/>
                    <a:pt x="806" y="915"/>
                    <a:pt x="806" y="915"/>
                  </a:cubicBezTo>
                  <a:cubicBezTo>
                    <a:pt x="813" y="918"/>
                    <a:pt x="813" y="918"/>
                    <a:pt x="813" y="918"/>
                  </a:cubicBezTo>
                  <a:cubicBezTo>
                    <a:pt x="877" y="946"/>
                    <a:pt x="877" y="946"/>
                    <a:pt x="877" y="946"/>
                  </a:cubicBezTo>
                  <a:cubicBezTo>
                    <a:pt x="887" y="950"/>
                    <a:pt x="887" y="950"/>
                    <a:pt x="887" y="950"/>
                  </a:cubicBezTo>
                  <a:cubicBezTo>
                    <a:pt x="899" y="947"/>
                    <a:pt x="899" y="947"/>
                    <a:pt x="899" y="947"/>
                  </a:cubicBezTo>
                  <a:cubicBezTo>
                    <a:pt x="905" y="945"/>
                    <a:pt x="905" y="945"/>
                    <a:pt x="905" y="945"/>
                  </a:cubicBezTo>
                  <a:cubicBezTo>
                    <a:pt x="915" y="942"/>
                    <a:pt x="915" y="942"/>
                    <a:pt x="915" y="942"/>
                  </a:cubicBezTo>
                  <a:cubicBezTo>
                    <a:pt x="1001" y="915"/>
                    <a:pt x="1001" y="915"/>
                    <a:pt x="1001" y="915"/>
                  </a:cubicBezTo>
                  <a:cubicBezTo>
                    <a:pt x="1017" y="909"/>
                    <a:pt x="1017" y="909"/>
                    <a:pt x="1017" y="909"/>
                  </a:cubicBezTo>
                  <a:cubicBezTo>
                    <a:pt x="1016" y="909"/>
                    <a:pt x="1016" y="909"/>
                    <a:pt x="1016" y="909"/>
                  </a:cubicBezTo>
                  <a:cubicBezTo>
                    <a:pt x="966" y="887"/>
                    <a:pt x="966" y="887"/>
                    <a:pt x="966" y="887"/>
                  </a:cubicBezTo>
                  <a:cubicBezTo>
                    <a:pt x="956" y="883"/>
                    <a:pt x="956" y="883"/>
                    <a:pt x="956" y="883"/>
                  </a:cubicBezTo>
                  <a:cubicBezTo>
                    <a:pt x="891" y="855"/>
                    <a:pt x="891" y="855"/>
                    <a:pt x="891" y="855"/>
                  </a:cubicBezTo>
                  <a:cubicBezTo>
                    <a:pt x="854" y="839"/>
                    <a:pt x="854" y="839"/>
                    <a:pt x="854" y="839"/>
                  </a:cubicBezTo>
                  <a:cubicBezTo>
                    <a:pt x="847" y="836"/>
                    <a:pt x="847" y="836"/>
                    <a:pt x="847" y="836"/>
                  </a:cubicBezTo>
                  <a:cubicBezTo>
                    <a:pt x="780" y="807"/>
                    <a:pt x="780" y="807"/>
                    <a:pt x="780" y="807"/>
                  </a:cubicBezTo>
                  <a:cubicBezTo>
                    <a:pt x="718" y="780"/>
                    <a:pt x="718" y="780"/>
                    <a:pt x="718" y="780"/>
                  </a:cubicBezTo>
                  <a:cubicBezTo>
                    <a:pt x="701" y="773"/>
                    <a:pt x="701" y="773"/>
                    <a:pt x="701" y="773"/>
                  </a:cubicBezTo>
                  <a:cubicBezTo>
                    <a:pt x="675" y="762"/>
                    <a:pt x="675" y="762"/>
                    <a:pt x="675" y="762"/>
                  </a:cubicBezTo>
                  <a:cubicBezTo>
                    <a:pt x="663" y="757"/>
                    <a:pt x="663" y="757"/>
                    <a:pt x="663" y="757"/>
                  </a:cubicBezTo>
                  <a:cubicBezTo>
                    <a:pt x="656" y="754"/>
                    <a:pt x="656" y="754"/>
                    <a:pt x="656" y="754"/>
                  </a:cubicBezTo>
                  <a:cubicBezTo>
                    <a:pt x="593" y="726"/>
                    <a:pt x="593" y="726"/>
                    <a:pt x="593" y="726"/>
                  </a:cubicBezTo>
                  <a:cubicBezTo>
                    <a:pt x="587" y="724"/>
                    <a:pt x="587" y="724"/>
                    <a:pt x="587" y="724"/>
                  </a:cubicBezTo>
                  <a:cubicBezTo>
                    <a:pt x="538" y="703"/>
                    <a:pt x="538" y="703"/>
                    <a:pt x="538" y="703"/>
                  </a:cubicBezTo>
                  <a:cubicBezTo>
                    <a:pt x="484" y="680"/>
                    <a:pt x="484" y="680"/>
                    <a:pt x="484" y="680"/>
                  </a:cubicBezTo>
                  <a:cubicBezTo>
                    <a:pt x="478" y="677"/>
                    <a:pt x="478" y="677"/>
                    <a:pt x="478" y="677"/>
                  </a:cubicBezTo>
                  <a:cubicBezTo>
                    <a:pt x="469" y="673"/>
                    <a:pt x="469" y="673"/>
                    <a:pt x="469" y="673"/>
                  </a:cubicBezTo>
                  <a:cubicBezTo>
                    <a:pt x="412" y="649"/>
                    <a:pt x="412" y="649"/>
                    <a:pt x="412" y="649"/>
                  </a:cubicBezTo>
                  <a:cubicBezTo>
                    <a:pt x="407" y="646"/>
                    <a:pt x="407" y="646"/>
                    <a:pt x="407" y="646"/>
                  </a:cubicBezTo>
                  <a:cubicBezTo>
                    <a:pt x="308" y="603"/>
                    <a:pt x="308" y="603"/>
                    <a:pt x="308" y="603"/>
                  </a:cubicBezTo>
                  <a:lnTo>
                    <a:pt x="298" y="599"/>
                  </a:lnTo>
                  <a:close/>
                </a:path>
              </a:pathLst>
            </a:custGeom>
            <a:solidFill>
              <a:srgbClr val="1E1105"/>
            </a:solidFill>
          </p:spPr>
          <p:txBody>
            <a:bodyPr vert="horz" anchor="t" wrap="square" tIns="45720" lIns="91440" bIns="45720" rIns="91440">
              <a:prstTxWarp prst="textNoShape">
                <a:avLst/>
              </a:prstTxWarp>
              <a:normAutofit/>
            </a:bodyPr>
            <a:p>
              <a:pPr algn="l" marL="0"/>
            </a:p>
          </p:txBody>
        </p:sp>
      </p:grpSp>
      <p:sp>
        <p:nvSpPr>
          <p:cNvPr name="AutoShape 250" id="250"/>
          <p:cNvSpPr/>
          <p:nvPr>
            <p:ph type="title"/>
          </p:nvPr>
        </p:nvSpPr>
        <p:spPr>
          <a:xfrm>
            <a:off x="4539655" y="2611682"/>
            <a:ext cx="5419185" cy="860393"/>
          </a:xfrm>
        </p:spPr>
        <p:txBody>
          <a:bodyPr vert="horz" anchor="b" tIns="45720" lIns="91440" bIns="45720" rIns="91440">
            <a:normAutofit/>
          </a:bodyPr>
          <a:p>
            <a:pPr algn="l">
              <a:lnSpc>
                <a:spcPct val="90000"/>
              </a:lnSpc>
              <a:spcBef>
                <a:spcPct val="0"/>
              </a:spcBef>
            </a:pPr>
            <a:r>
              <a:rPr lang="en-US" b="true" i="false" sz="2400" baseline="0" u="none">
                <a:solidFill>
                  <a:srgbClr val="000000"/>
                </a:solidFill>
                <a:latin typeface="Arial"/>
                <a:ea typeface="Arial"/>
              </a:rPr>
              <a:t>Click to edit Master title style</a:t>
            </a:r>
          </a:p>
        </p:txBody>
      </p:sp>
      <p:sp>
        <p:nvSpPr>
          <p:cNvPr name="AutoShape 251" id="251"/>
          <p:cNvSpPr/>
          <p:nvPr>
            <p:ph type="body" idx="1"/>
          </p:nvPr>
        </p:nvSpPr>
        <p:spPr>
          <a:xfrm>
            <a:off x="4540771" y="3511728"/>
            <a:ext cx="5419185" cy="975971"/>
          </a:xfrm>
        </p:spPr>
        <p:txBody>
          <a:bodyPr vert="horz" anchor="t" tIns="45720" lIns="91440" bIns="45720" rIns="91440">
            <a:normAutofit/>
          </a:bodyPr>
          <a:p>
            <a:pPr algn="l" indent="0" marL="0">
              <a:lnSpc>
                <a:spcPct val="90000"/>
              </a:lnSpc>
              <a:spcBef>
                <a:spcPts val="1000"/>
              </a:spcBef>
            </a:pPr>
            <a:r>
              <a:rPr lang="en-US" b="false" i="false" sz="1100" baseline="0" u="none">
                <a:solidFill>
                  <a:srgbClr val="000000"/>
                </a:solidFill>
                <a:latin typeface="Arial"/>
                <a:ea typeface="Arial"/>
              </a:rPr>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rgbClr val="FFFFFF"/>
        </a:solidFill>
      </p:bgPr>
    </p:bg>
    <p:spTree>
      <p:nvGrpSpPr>
        <p:cNvPr id="1" name=""/>
        <p:cNvGrpSpPr/>
        <p:nvPr/>
      </p:nvGrpSpPr>
      <p:grpSpPr>
        <a:xfrm>
          <a:off x="0" y="0"/>
          <a:ext cx="0" cy="0"/>
          <a:chOff x="0" y="0"/>
          <a:chExt cx="0" cy="0"/>
        </a:xfrm>
      </p:grpSpPr>
      <p:sp>
        <p:nvSpPr>
          <p:cNvPr name="AutoShape 2" id="2"/>
          <p:cNvSpPr/>
          <p:nvPr>
            <p:ph type="title"/>
          </p:nvPr>
        </p:nvSpPr>
        <p:spPr>
          <a:xfrm>
            <a:off x="669924" y="1"/>
            <a:ext cx="10850563" cy="1028699"/>
          </a:xfrm>
        </p:spPr>
        <p:txBody>
          <a:bodyPr vert="horz" anchor="b" tIns="45720" lIns="91440" bIns="45720" rIns="91440">
            <a:normAutofit/>
          </a:bodyPr>
          <a:p>
            <a:pPr algn="l">
              <a:lnSpc>
                <a:spcPct val="90000"/>
              </a:lnSpc>
              <a:spcBef>
                <a:spcPct val="0"/>
              </a:spcBef>
            </a:pPr>
            <a:r>
              <a:rPr lang="en-US" b="true" i="false" sz="2800" baseline="0" u="none">
                <a:solidFill>
                  <a:srgbClr val="000000"/>
                </a:solidFill>
                <a:latin typeface="Arial"/>
                <a:ea typeface="Arial"/>
              </a:rPr>
              <a:t>Click to edit Master title style</a:t>
            </a:r>
          </a:p>
        </p:txBody>
      </p:sp>
      <p:sp>
        <p:nvSpPr>
          <p:cNvPr name="AutoShape 3" id="3"/>
          <p:cNvSpPr/>
          <p:nvPr>
            <p:ph type="obj" sz="quarter" idx="13"/>
          </p:nvPr>
        </p:nvSpPr>
        <p:spPr>
          <a:xfrm>
            <a:off x="669925" y="1130299"/>
            <a:ext cx="10850563" cy="5006975"/>
          </a:xfrm>
        </p:spPr>
        <p:txBody>
          <a:bodyPr vert="horz" anchor="t" tIns="45720" lIns="91440" bIns="45720" rIns="91440">
            <a:normAutofit/>
          </a:bodyPr>
          <a:p>
            <a:pPr algn="l" indent="-228589" marL="228589">
              <a:lnSpc>
                <a:spcPct val="90000"/>
              </a:lnSpc>
              <a:spcBef>
                <a:spcPts val="1000"/>
              </a:spcBef>
            </a:pPr>
            <a:r>
              <a:rPr lang="en-US" b="false" i="false" sz="2000" baseline="0" u="none">
                <a:solidFill>
                  <a:srgbClr val="000000"/>
                </a:solidFill>
                <a:latin typeface="Arial"/>
                <a:ea typeface="Arial"/>
              </a:rPr>
              <a:t>Edit Master text styles</a:t>
            </a:r>
          </a:p>
          <a:p>
            <a:pPr algn="l" indent="-228589" lvl="1" marL="685766">
              <a:lnSpc>
                <a:spcPct val="90000"/>
              </a:lnSpc>
              <a:spcBef>
                <a:spcPts val="500"/>
              </a:spcBef>
            </a:pPr>
            <a:r>
              <a:rPr lang="en-US" b="false" i="false" sz="1800" baseline="0" u="none">
                <a:solidFill>
                  <a:srgbClr val="000000"/>
                </a:solidFill>
                <a:latin typeface="Arial"/>
                <a:ea typeface="Arial"/>
              </a:rPr>
              <a:t>Second level</a:t>
            </a:r>
          </a:p>
          <a:p>
            <a:pPr algn="l" indent="-228589" lvl="2" marL="1142942">
              <a:lnSpc>
                <a:spcPct val="90000"/>
              </a:lnSpc>
              <a:spcBef>
                <a:spcPts val="500"/>
              </a:spcBef>
            </a:pPr>
            <a:r>
              <a:rPr lang="en-US" b="false" i="false" sz="1600" baseline="0" u="none">
                <a:solidFill>
                  <a:srgbClr val="000000"/>
                </a:solidFill>
                <a:latin typeface="Arial"/>
                <a:ea typeface="Arial"/>
              </a:rPr>
              <a:t>Third level</a:t>
            </a:r>
          </a:p>
          <a:p>
            <a:pPr algn="l" indent="-228589" lvl="3" marL="1600120">
              <a:lnSpc>
                <a:spcPct val="90000"/>
              </a:lnSpc>
              <a:spcBef>
                <a:spcPts val="500"/>
              </a:spcBef>
            </a:pPr>
            <a:r>
              <a:rPr lang="en-US" b="false" i="false" sz="1400" baseline="0" u="none">
                <a:solidFill>
                  <a:srgbClr val="000000"/>
                </a:solidFill>
                <a:latin typeface="Arial"/>
                <a:ea typeface="Arial"/>
              </a:rPr>
              <a:t>Fourth level</a:t>
            </a:r>
          </a:p>
          <a:p>
            <a:pPr algn="l" indent="-228589" lvl="4" marL="2057298">
              <a:lnSpc>
                <a:spcPct val="90000"/>
              </a:lnSpc>
              <a:spcBef>
                <a:spcPts val="500"/>
              </a:spcBef>
            </a:pPr>
            <a:r>
              <a:rPr lang="en-US" b="false" i="false" sz="1400" baseline="0" u="none">
                <a:solidFill>
                  <a:srgbClr val="000000"/>
                </a:solidFill>
                <a:latin typeface="Arial"/>
                <a:ea typeface="Arial"/>
              </a:rPr>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itleOnly">
  <p:cSld name="仅标题页">
    <p:bg>
      <p:bgPr>
        <a:solidFill>
          <a:srgbClr val="FFFFFF"/>
        </a:solidFill>
      </p:bgPr>
    </p:bg>
    <p:spTree>
      <p:nvGrpSpPr>
        <p:cNvPr id="1" name=""/>
        <p:cNvGrpSpPr/>
        <p:nvPr/>
      </p:nvGrpSpPr>
      <p:grpSpPr>
        <a:xfrm>
          <a:off x="0" y="0"/>
          <a:ext cx="0" cy="0"/>
          <a:chOff x="0" y="0"/>
          <a:chExt cx="0" cy="0"/>
        </a:xfrm>
      </p:grpSpPr>
      <p:sp>
        <p:nvSpPr>
          <p:cNvPr name="AutoShape 2" id="2"/>
          <p:cNvSpPr/>
          <p:nvPr>
            <p:ph type="title"/>
          </p:nvPr>
        </p:nvSpPr>
        <p:spPr>
          <a:xfrm>
            <a:off x="669924" y="1"/>
            <a:ext cx="10850563" cy="1028699"/>
          </a:xfrm>
        </p:spPr>
        <p:txBody>
          <a:bodyPr vert="horz" anchor="b" tIns="45720" lIns="91440" bIns="45720" rIns="91440">
            <a:normAutofit/>
          </a:bodyPr>
          <a:p>
            <a:pPr algn="l">
              <a:lnSpc>
                <a:spcPct val="90000"/>
              </a:lnSpc>
              <a:spcBef>
                <a:spcPct val="0"/>
              </a:spcBef>
            </a:pPr>
            <a:r>
              <a:rPr lang="en-US" b="true" i="false" sz="2800" baseline="0" u="none">
                <a:solidFill>
                  <a:srgbClr val="000000"/>
                </a:solidFill>
                <a:latin typeface="Arial"/>
                <a:ea typeface="Arial"/>
              </a:rPr>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showMasterSp="false">
  <p:cSld name="末尾幻灯片">
    <p:bg>
      <p:bgPr>
        <a:solidFill>
          <a:srgbClr val="FFFFFF"/>
        </a:solidFill>
      </p:bgPr>
    </p:bg>
    <p:spTree>
      <p:nvGrpSpPr>
        <p:cNvPr id="1" name=""/>
        <p:cNvGrpSpPr/>
        <p:nvPr/>
      </p:nvGrpSpPr>
      <p:grpSpPr>
        <a:xfrm>
          <a:off x="0" y="0"/>
          <a:ext cx="0" cy="0"/>
          <a:chOff x="0" y="0"/>
          <a:chExt cx="0" cy="0"/>
        </a:xfrm>
      </p:grpSpPr>
      <p:grpSp>
        <p:nvGrpSpPr>
          <p:cNvPr name="Group 2" id="2"/>
          <p:cNvGrpSpPr/>
          <p:nvPr/>
        </p:nvGrpSpPr>
        <p:grpSpPr>
          <a:xfrm flipH="true">
            <a:off x="0" y="490538"/>
            <a:ext cx="12192000" cy="6367462"/>
            <a:chOff x="0" y="490538"/>
            <a:chExt cx="12192000" cy="6367462"/>
          </a:xfrm>
        </p:grpSpPr>
        <p:sp>
          <p:nvSpPr>
            <p:cNvPr name="AutoShape 3" id="3"/>
            <p:cNvSpPr/>
            <p:nvPr/>
          </p:nvSpPr>
          <p:spPr>
            <a:xfrm>
              <a:off x="0" y="4368351"/>
              <a:ext cx="12192000" cy="2489649"/>
            </a:xfrm>
            <a:prstGeom prst="rect">
              <a:avLst/>
            </a:prstGeom>
            <a:solidFill>
              <a:schemeClr val="accent1"/>
            </a:solidFill>
            <a:ln cap="flat" cmpd="sng">
              <a:prstDash val="solid"/>
            </a:ln>
          </p:spPr>
          <p:txBody>
            <a:bodyPr vert="horz" anchor="ctr" tIns="45720" lIns="91440" bIns="45720" rIns="91440">
              <a:normAutofit/>
            </a:bodyPr>
            <a:p>
              <a:pPr algn="ctr" marL="0"/>
            </a:p>
          </p:txBody>
        </p:sp>
        <p:sp>
          <p:nvSpPr>
            <p:cNvPr name="AutoShape 4" id="4"/>
            <p:cNvSpPr/>
            <p:nvPr/>
          </p:nvSpPr>
          <p:spPr>
            <a:xfrm>
              <a:off x="1028700" y="6199188"/>
              <a:ext cx="103188" cy="244475"/>
            </a:xfrm>
            <a:prstGeom prst="rect">
              <a:avLst/>
            </a:prstGeom>
            <a:solidFill>
              <a:srgbClr val="1E1105"/>
            </a:solidFill>
          </p:spPr>
          <p:txBody>
            <a:bodyPr vert="horz" anchor="t" wrap="square" tIns="45720" lIns="91440" bIns="45720" rIns="91440">
              <a:prstTxWarp prst="textNoShape">
                <a:avLst/>
              </a:prstTxWarp>
              <a:normAutofit/>
            </a:bodyPr>
            <a:p>
              <a:pPr algn="l" marL="0"/>
            </a:p>
          </p:txBody>
        </p:sp>
        <p:sp>
          <p:nvSpPr>
            <p:cNvPr name="AutoShape 5" id="5"/>
            <p:cNvSpPr/>
            <p:nvPr/>
          </p:nvSpPr>
          <p:spPr>
            <a:xfrm>
              <a:off x="1184275" y="6199188"/>
              <a:ext cx="103188" cy="244475"/>
            </a:xfrm>
            <a:prstGeom prst="rect">
              <a:avLst/>
            </a:prstGeom>
            <a:solidFill>
              <a:srgbClr val="1E1105"/>
            </a:solidFill>
          </p:spPr>
          <p:txBody>
            <a:bodyPr vert="horz" anchor="t" wrap="square" tIns="45720" lIns="91440" bIns="45720" rIns="91440">
              <a:prstTxWarp prst="textNoShape">
                <a:avLst/>
              </a:prstTxWarp>
              <a:normAutofit/>
            </a:bodyPr>
            <a:p>
              <a:pPr algn="l" marL="0"/>
            </a:p>
          </p:txBody>
        </p:sp>
        <p:grpSp>
          <p:nvGrpSpPr>
            <p:cNvPr name="Group 6" id="6"/>
            <p:cNvGrpSpPr/>
            <p:nvPr/>
          </p:nvGrpSpPr>
          <p:grpSpPr>
            <a:xfrm>
              <a:off x="669925" y="2078038"/>
              <a:ext cx="10563225" cy="4241800"/>
              <a:chOff x="669925" y="2078038"/>
              <a:chExt cx="10563225" cy="4241800"/>
            </a:xfrm>
          </p:grpSpPr>
          <p:sp>
            <p:nvSpPr>
              <p:cNvPr name="Freeform 7" id="7"/>
              <p:cNvSpPr/>
              <p:nvPr/>
            </p:nvSpPr>
            <p:spPr>
              <a:xfrm>
                <a:off x="877888" y="2771776"/>
                <a:ext cx="4154488" cy="3384550"/>
              </a:xfrm>
              <a:custGeom>
                <a:avLst/>
                <a:gdLst/>
                <a:ahLst/>
                <a:cxnLst/>
                <a:rect r="r" b="b" t="t" l="l"/>
                <a:pathLst>
                  <a:path w="2095" h="1708" stroke="true" fill="norm" extrusionOk="true">
                    <a:moveTo>
                      <a:pt x="573" y="1084"/>
                    </a:moveTo>
                    <a:cubicBezTo>
                      <a:pt x="573" y="535"/>
                      <a:pt x="573" y="535"/>
                      <a:pt x="573" y="535"/>
                    </a:cubicBezTo>
                    <a:cubicBezTo>
                      <a:pt x="1298" y="756"/>
                      <a:pt x="1298" y="756"/>
                      <a:pt x="1298" y="756"/>
                    </a:cubicBezTo>
                    <a:cubicBezTo>
                      <a:pt x="573" y="1084"/>
                      <a:pt x="573" y="1084"/>
                      <a:pt x="573" y="1084"/>
                    </a:cubicBezTo>
                    <a:moveTo>
                      <a:pt x="315" y="0"/>
                    </a:moveTo>
                    <a:cubicBezTo>
                      <a:pt x="312" y="0"/>
                      <a:pt x="310" y="1"/>
                      <a:pt x="307" y="2"/>
                    </a:cubicBezTo>
                    <a:cubicBezTo>
                      <a:pt x="9" y="117"/>
                      <a:pt x="9" y="117"/>
                      <a:pt x="9" y="117"/>
                    </a:cubicBezTo>
                    <a:cubicBezTo>
                      <a:pt x="8" y="118"/>
                      <a:pt x="8" y="118"/>
                      <a:pt x="7" y="118"/>
                    </a:cubicBezTo>
                    <a:cubicBezTo>
                      <a:pt x="7" y="118"/>
                      <a:pt x="6" y="119"/>
                      <a:pt x="6" y="119"/>
                    </a:cubicBezTo>
                    <a:cubicBezTo>
                      <a:pt x="6" y="119"/>
                      <a:pt x="5" y="119"/>
                      <a:pt x="5" y="120"/>
                    </a:cubicBezTo>
                    <a:cubicBezTo>
                      <a:pt x="4" y="120"/>
                      <a:pt x="4" y="120"/>
                      <a:pt x="4" y="120"/>
                    </a:cubicBezTo>
                    <a:cubicBezTo>
                      <a:pt x="3" y="121"/>
                      <a:pt x="3" y="121"/>
                      <a:pt x="3" y="121"/>
                    </a:cubicBezTo>
                    <a:cubicBezTo>
                      <a:pt x="3" y="122"/>
                      <a:pt x="2" y="122"/>
                      <a:pt x="2" y="122"/>
                    </a:cubicBezTo>
                    <a:cubicBezTo>
                      <a:pt x="2" y="123"/>
                      <a:pt x="1" y="123"/>
                      <a:pt x="1" y="124"/>
                    </a:cubicBezTo>
                    <a:cubicBezTo>
                      <a:pt x="1" y="125"/>
                      <a:pt x="0" y="126"/>
                      <a:pt x="0" y="127"/>
                    </a:cubicBezTo>
                    <a:cubicBezTo>
                      <a:pt x="0" y="127"/>
                      <a:pt x="0" y="128"/>
                      <a:pt x="0" y="128"/>
                    </a:cubicBezTo>
                    <a:cubicBezTo>
                      <a:pt x="0" y="129"/>
                      <a:pt x="0" y="129"/>
                      <a:pt x="0" y="129"/>
                    </a:cubicBezTo>
                    <a:cubicBezTo>
                      <a:pt x="0" y="1558"/>
                      <a:pt x="0" y="1558"/>
                      <a:pt x="0" y="1558"/>
                    </a:cubicBezTo>
                    <a:cubicBezTo>
                      <a:pt x="0" y="1562"/>
                      <a:pt x="2" y="1566"/>
                      <a:pt x="7" y="1568"/>
                    </a:cubicBezTo>
                    <a:cubicBezTo>
                      <a:pt x="252" y="1705"/>
                      <a:pt x="252" y="1705"/>
                      <a:pt x="252" y="1705"/>
                    </a:cubicBezTo>
                    <a:cubicBezTo>
                      <a:pt x="254" y="1706"/>
                      <a:pt x="255" y="1707"/>
                      <a:pt x="257" y="1707"/>
                    </a:cubicBezTo>
                    <a:cubicBezTo>
                      <a:pt x="258" y="1707"/>
                      <a:pt x="258" y="1708"/>
                      <a:pt x="258" y="1708"/>
                    </a:cubicBezTo>
                    <a:cubicBezTo>
                      <a:pt x="259" y="1708"/>
                      <a:pt x="259" y="1708"/>
                      <a:pt x="260" y="1708"/>
                    </a:cubicBezTo>
                    <a:cubicBezTo>
                      <a:pt x="260" y="1708"/>
                      <a:pt x="261" y="1708"/>
                      <a:pt x="262" y="1708"/>
                    </a:cubicBezTo>
                    <a:cubicBezTo>
                      <a:pt x="263" y="1708"/>
                      <a:pt x="263" y="1708"/>
                      <a:pt x="264" y="1708"/>
                    </a:cubicBezTo>
                    <a:cubicBezTo>
                      <a:pt x="265" y="1708"/>
                      <a:pt x="266" y="1708"/>
                      <a:pt x="266" y="1707"/>
                    </a:cubicBezTo>
                    <a:cubicBezTo>
                      <a:pt x="267" y="1707"/>
                      <a:pt x="268" y="1707"/>
                      <a:pt x="268" y="1707"/>
                    </a:cubicBezTo>
                    <a:cubicBezTo>
                      <a:pt x="269" y="1707"/>
                      <a:pt x="270" y="1706"/>
                      <a:pt x="270" y="1706"/>
                    </a:cubicBezTo>
                    <a:cubicBezTo>
                      <a:pt x="271" y="1706"/>
                      <a:pt x="271" y="1706"/>
                      <a:pt x="271" y="1706"/>
                    </a:cubicBezTo>
                    <a:cubicBezTo>
                      <a:pt x="813" y="1460"/>
                      <a:pt x="813" y="1460"/>
                      <a:pt x="813" y="1460"/>
                    </a:cubicBezTo>
                    <a:cubicBezTo>
                      <a:pt x="1510" y="1144"/>
                      <a:pt x="1510" y="1144"/>
                      <a:pt x="1510" y="1144"/>
                    </a:cubicBezTo>
                    <a:cubicBezTo>
                      <a:pt x="2004" y="920"/>
                      <a:pt x="2004" y="920"/>
                      <a:pt x="2004" y="920"/>
                    </a:cubicBezTo>
                    <a:cubicBezTo>
                      <a:pt x="2087" y="882"/>
                      <a:pt x="2087" y="882"/>
                      <a:pt x="2087" y="882"/>
                    </a:cubicBezTo>
                    <a:cubicBezTo>
                      <a:pt x="2092" y="880"/>
                      <a:pt x="2095" y="876"/>
                      <a:pt x="2095" y="872"/>
                    </a:cubicBezTo>
                    <a:cubicBezTo>
                      <a:pt x="2095" y="625"/>
                      <a:pt x="2095" y="625"/>
                      <a:pt x="2095" y="625"/>
                    </a:cubicBezTo>
                    <a:cubicBezTo>
                      <a:pt x="2095" y="624"/>
                      <a:pt x="2094" y="623"/>
                      <a:pt x="2094" y="622"/>
                    </a:cubicBezTo>
                    <a:cubicBezTo>
                      <a:pt x="2094" y="621"/>
                      <a:pt x="2094" y="621"/>
                      <a:pt x="2094" y="621"/>
                    </a:cubicBezTo>
                    <a:cubicBezTo>
                      <a:pt x="2093" y="620"/>
                      <a:pt x="2093" y="620"/>
                      <a:pt x="2093" y="620"/>
                    </a:cubicBezTo>
                    <a:cubicBezTo>
                      <a:pt x="2093" y="620"/>
                      <a:pt x="2093" y="619"/>
                      <a:pt x="2092" y="619"/>
                    </a:cubicBezTo>
                    <a:cubicBezTo>
                      <a:pt x="2092" y="618"/>
                      <a:pt x="2091" y="618"/>
                      <a:pt x="2091" y="617"/>
                    </a:cubicBezTo>
                    <a:cubicBezTo>
                      <a:pt x="2090" y="617"/>
                      <a:pt x="2090" y="617"/>
                      <a:pt x="2089" y="616"/>
                    </a:cubicBezTo>
                    <a:cubicBezTo>
                      <a:pt x="2089" y="616"/>
                      <a:pt x="2088" y="615"/>
                      <a:pt x="2087" y="615"/>
                    </a:cubicBezTo>
                    <a:cubicBezTo>
                      <a:pt x="2086" y="615"/>
                      <a:pt x="2086" y="615"/>
                      <a:pt x="2086" y="615"/>
                    </a:cubicBezTo>
                    <a:cubicBezTo>
                      <a:pt x="2085" y="614"/>
                      <a:pt x="2085" y="614"/>
                      <a:pt x="2085" y="614"/>
                    </a:cubicBezTo>
                    <a:cubicBezTo>
                      <a:pt x="2084" y="614"/>
                      <a:pt x="2084" y="614"/>
                      <a:pt x="2084" y="614"/>
                    </a:cubicBezTo>
                    <a:cubicBezTo>
                      <a:pt x="322" y="1"/>
                      <a:pt x="322" y="1"/>
                      <a:pt x="322" y="1"/>
                    </a:cubicBezTo>
                    <a:cubicBezTo>
                      <a:pt x="320" y="1"/>
                      <a:pt x="317" y="0"/>
                      <a:pt x="315" y="0"/>
                    </a:cubicBezTo>
                  </a:path>
                </a:pathLst>
              </a:custGeom>
              <a:solidFill>
                <a:schemeClr val="accent3">
                  <a:alpha val="60000"/>
                </a:schemeClr>
              </a:solidFill>
            </p:spPr>
            <p:txBody>
              <a:bodyPr vert="horz" anchor="t" wrap="square" tIns="45720" lIns="91440" bIns="45720" rIns="91440">
                <a:prstTxWarp prst="textNoShape">
                  <a:avLst/>
                </a:prstTxWarp>
                <a:normAutofit/>
              </a:bodyPr>
              <a:p>
                <a:pPr algn="l" marL="0"/>
              </a:p>
            </p:txBody>
          </p:sp>
          <p:sp>
            <p:nvSpPr>
              <p:cNvPr name="Freeform 8" id="8"/>
              <p:cNvSpPr/>
              <p:nvPr/>
            </p:nvSpPr>
            <p:spPr>
              <a:xfrm>
                <a:off x="4822825" y="3308351"/>
                <a:ext cx="0" cy="3175"/>
              </a:xfrm>
              <a:custGeom>
                <a:avLst/>
                <a:gdLst/>
                <a:ahLst/>
                <a:cxnLst/>
                <a:rect r="r" b="b" t="t" l="l"/>
                <a:pathLst>
                  <a:path w="0" h="2" stroke="true" fill="norm" extrusionOk="true">
                    <a:moveTo>
                      <a:pt x="0" y="0"/>
                    </a:moveTo>
                    <a:lnTo>
                      <a:pt x="0" y="2"/>
                    </a:lnTo>
                    <a:lnTo>
                      <a:pt x="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 id="9"/>
              <p:cNvSpPr/>
              <p:nvPr/>
            </p:nvSpPr>
            <p:spPr>
              <a:xfrm>
                <a:off x="4821238" y="3306763"/>
                <a:ext cx="1588" cy="1588"/>
              </a:xfrm>
              <a:custGeom>
                <a:avLst/>
                <a:gdLst/>
                <a:ahLst/>
                <a:cxnLst/>
                <a:rect r="r" b="b" t="t" l="l"/>
                <a:pathLst>
                  <a:path w="1" h="1" stroke="true" fill="norm" extrusionOk="true">
                    <a:moveTo>
                      <a:pt x="1" y="1"/>
                    </a:moveTo>
                    <a:lnTo>
                      <a:pt x="0" y="0"/>
                    </a:lnTo>
                    <a:lnTo>
                      <a:pt x="1" y="1"/>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 id="10"/>
              <p:cNvSpPr/>
              <p:nvPr/>
            </p:nvSpPr>
            <p:spPr>
              <a:xfrm>
                <a:off x="4813300" y="3298826"/>
                <a:ext cx="3175" cy="1588"/>
              </a:xfrm>
              <a:custGeom>
                <a:avLst/>
                <a:gdLst/>
                <a:ahLst/>
                <a:cxnLst/>
                <a:rect r="r" b="b" t="t" l="l"/>
                <a:pathLst>
                  <a:path w="2" h="1" stroke="true" fill="norm" extrusionOk="true">
                    <a:moveTo>
                      <a:pt x="2" y="1"/>
                    </a:moveTo>
                    <a:cubicBezTo>
                      <a:pt x="1" y="1"/>
                      <a:pt x="1" y="0"/>
                      <a:pt x="0" y="0"/>
                    </a:cubicBezTo>
                    <a:cubicBezTo>
                      <a:pt x="1" y="0"/>
                      <a:pt x="1" y="1"/>
                      <a:pt x="2" y="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 id="11"/>
              <p:cNvSpPr/>
              <p:nvPr/>
            </p:nvSpPr>
            <p:spPr>
              <a:xfrm>
                <a:off x="4805363" y="3295651"/>
                <a:ext cx="6350" cy="1588"/>
              </a:xfrm>
              <a:custGeom>
                <a:avLst/>
                <a:gdLst/>
                <a:ahLst/>
                <a:cxnLst/>
                <a:rect r="r" b="b" t="t" l="l"/>
                <a:pathLst>
                  <a:path w="3" h="1" stroke="true" fill="norm" extrusionOk="true">
                    <a:moveTo>
                      <a:pt x="1" y="0"/>
                    </a:moveTo>
                    <a:cubicBezTo>
                      <a:pt x="3" y="1"/>
                      <a:pt x="3" y="1"/>
                      <a:pt x="3" y="1"/>
                    </a:cubicBezTo>
                    <a:cubicBezTo>
                      <a:pt x="2" y="1"/>
                      <a:pt x="1" y="0"/>
                      <a:pt x="0" y="0"/>
                    </a:cubicBezTo>
                    <a:lnTo>
                      <a:pt x="1"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 id="12"/>
              <p:cNvSpPr/>
              <p:nvPr/>
            </p:nvSpPr>
            <p:spPr>
              <a:xfrm>
                <a:off x="4725988" y="3305176"/>
                <a:ext cx="65088" cy="26988"/>
              </a:xfrm>
              <a:custGeom>
                <a:avLst/>
                <a:gdLst/>
                <a:ahLst/>
                <a:cxnLst/>
                <a:rect r="r" b="b" t="t" l="l"/>
                <a:pathLst>
                  <a:path w="41" h="17" stroke="true" fill="norm" extrusionOk="true">
                    <a:moveTo>
                      <a:pt x="41" y="7"/>
                    </a:moveTo>
                    <a:lnTo>
                      <a:pt x="21" y="17"/>
                    </a:lnTo>
                    <a:lnTo>
                      <a:pt x="0" y="10"/>
                    </a:lnTo>
                    <a:lnTo>
                      <a:pt x="20" y="0"/>
                    </a:lnTo>
                    <a:lnTo>
                      <a:pt x="41" y="7"/>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 id="13"/>
              <p:cNvSpPr/>
              <p:nvPr/>
            </p:nvSpPr>
            <p:spPr>
              <a:xfrm>
                <a:off x="4757738" y="3290888"/>
                <a:ext cx="66675" cy="49213"/>
              </a:xfrm>
              <a:custGeom>
                <a:avLst/>
                <a:gdLst/>
                <a:ahLst/>
                <a:cxnLst/>
                <a:rect r="r" b="b" t="t" l="l"/>
                <a:pathLst>
                  <a:path w="34" h="25" stroke="true" fill="norm" extrusionOk="true">
                    <a:moveTo>
                      <a:pt x="1" y="21"/>
                    </a:moveTo>
                    <a:cubicBezTo>
                      <a:pt x="17" y="13"/>
                      <a:pt x="17" y="13"/>
                      <a:pt x="17" y="13"/>
                    </a:cubicBezTo>
                    <a:cubicBezTo>
                      <a:pt x="0" y="7"/>
                      <a:pt x="0" y="7"/>
                      <a:pt x="0" y="7"/>
                    </a:cubicBezTo>
                    <a:cubicBezTo>
                      <a:pt x="9" y="3"/>
                      <a:pt x="9" y="3"/>
                      <a:pt x="9" y="3"/>
                    </a:cubicBezTo>
                    <a:cubicBezTo>
                      <a:pt x="13" y="1"/>
                      <a:pt x="19" y="0"/>
                      <a:pt x="23" y="2"/>
                    </a:cubicBezTo>
                    <a:cubicBezTo>
                      <a:pt x="24" y="2"/>
                      <a:pt x="24" y="2"/>
                      <a:pt x="24" y="2"/>
                    </a:cubicBezTo>
                    <a:cubicBezTo>
                      <a:pt x="25" y="2"/>
                      <a:pt x="26" y="3"/>
                      <a:pt x="27" y="3"/>
                    </a:cubicBezTo>
                    <a:cubicBezTo>
                      <a:pt x="27" y="3"/>
                      <a:pt x="28" y="4"/>
                      <a:pt x="28" y="4"/>
                    </a:cubicBezTo>
                    <a:cubicBezTo>
                      <a:pt x="29" y="4"/>
                      <a:pt x="29" y="5"/>
                      <a:pt x="30" y="5"/>
                    </a:cubicBezTo>
                    <a:cubicBezTo>
                      <a:pt x="31" y="6"/>
                      <a:pt x="32" y="7"/>
                      <a:pt x="32" y="8"/>
                    </a:cubicBezTo>
                    <a:cubicBezTo>
                      <a:pt x="33" y="9"/>
                      <a:pt x="33" y="9"/>
                      <a:pt x="33" y="9"/>
                    </a:cubicBezTo>
                    <a:cubicBezTo>
                      <a:pt x="33" y="10"/>
                      <a:pt x="33" y="10"/>
                      <a:pt x="33" y="10"/>
                    </a:cubicBezTo>
                    <a:cubicBezTo>
                      <a:pt x="34" y="11"/>
                      <a:pt x="34" y="12"/>
                      <a:pt x="34" y="13"/>
                    </a:cubicBezTo>
                    <a:cubicBezTo>
                      <a:pt x="34" y="15"/>
                      <a:pt x="33" y="17"/>
                      <a:pt x="32" y="18"/>
                    </a:cubicBezTo>
                    <a:cubicBezTo>
                      <a:pt x="30" y="23"/>
                      <a:pt x="24" y="25"/>
                      <a:pt x="17" y="25"/>
                    </a:cubicBezTo>
                    <a:cubicBezTo>
                      <a:pt x="15" y="25"/>
                      <a:pt x="13" y="25"/>
                      <a:pt x="11" y="24"/>
                    </a:cubicBezTo>
                    <a:lnTo>
                      <a:pt x="1" y="21"/>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 id="14"/>
              <p:cNvSpPr/>
              <p:nvPr/>
            </p:nvSpPr>
            <p:spPr>
              <a:xfrm>
                <a:off x="4759325" y="3538538"/>
                <a:ext cx="44450" cy="241300"/>
              </a:xfrm>
              <a:custGeom>
                <a:avLst/>
                <a:gdLst/>
                <a:ahLst/>
                <a:cxnLst/>
                <a:rect r="r" b="b" t="t" l="l"/>
                <a:pathLst>
                  <a:path w="22" h="122" stroke="true" fill="norm" extrusionOk="true">
                    <a:moveTo>
                      <a:pt x="0" y="122"/>
                    </a:moveTo>
                    <a:cubicBezTo>
                      <a:pt x="0" y="0"/>
                      <a:pt x="0" y="0"/>
                      <a:pt x="0" y="0"/>
                    </a:cubicBezTo>
                    <a:cubicBezTo>
                      <a:pt x="18" y="38"/>
                      <a:pt x="22" y="79"/>
                      <a:pt x="5" y="119"/>
                    </a:cubicBezTo>
                    <a:cubicBezTo>
                      <a:pt x="4" y="121"/>
                      <a:pt x="2" y="122"/>
                      <a:pt x="0" y="12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 id="15"/>
              <p:cNvSpPr/>
              <p:nvPr/>
            </p:nvSpPr>
            <p:spPr>
              <a:xfrm>
                <a:off x="4733925" y="3514726"/>
                <a:ext cx="25400" cy="265113"/>
              </a:xfrm>
              <a:custGeom>
                <a:avLst/>
                <a:gdLst/>
                <a:ahLst/>
                <a:cxnLst/>
                <a:rect r="r" b="b" t="t" l="l"/>
                <a:pathLst>
                  <a:path w="13" h="134" stroke="true" fill="norm" extrusionOk="true">
                    <a:moveTo>
                      <a:pt x="13" y="12"/>
                    </a:moveTo>
                    <a:cubicBezTo>
                      <a:pt x="13" y="134"/>
                      <a:pt x="13" y="134"/>
                      <a:pt x="13" y="134"/>
                    </a:cubicBezTo>
                    <a:cubicBezTo>
                      <a:pt x="10" y="134"/>
                      <a:pt x="8" y="132"/>
                      <a:pt x="7" y="130"/>
                    </a:cubicBezTo>
                    <a:cubicBezTo>
                      <a:pt x="5" y="111"/>
                      <a:pt x="13" y="92"/>
                      <a:pt x="10" y="73"/>
                    </a:cubicBezTo>
                    <a:cubicBezTo>
                      <a:pt x="8" y="50"/>
                      <a:pt x="1" y="27"/>
                      <a:pt x="0" y="4"/>
                    </a:cubicBezTo>
                    <a:cubicBezTo>
                      <a:pt x="0" y="0"/>
                      <a:pt x="7" y="0"/>
                      <a:pt x="9" y="4"/>
                    </a:cubicBezTo>
                    <a:cubicBezTo>
                      <a:pt x="11" y="6"/>
                      <a:pt x="12" y="9"/>
                      <a:pt x="13" y="1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 id="16"/>
              <p:cNvSpPr/>
              <p:nvPr/>
            </p:nvSpPr>
            <p:spPr>
              <a:xfrm>
                <a:off x="779463" y="2130426"/>
                <a:ext cx="3946525" cy="2581275"/>
              </a:xfrm>
              <a:custGeom>
                <a:avLst/>
                <a:gdLst/>
                <a:ahLst/>
                <a:cxnLst/>
                <a:rect r="r" b="b" t="t" l="l"/>
                <a:pathLst>
                  <a:path w="1990" h="1303" stroke="true" fill="norm" extrusionOk="true">
                    <a:moveTo>
                      <a:pt x="1990" y="601"/>
                    </a:moveTo>
                    <a:cubicBezTo>
                      <a:pt x="518" y="1303"/>
                      <a:pt x="518" y="1303"/>
                      <a:pt x="518" y="1303"/>
                    </a:cubicBezTo>
                    <a:cubicBezTo>
                      <a:pt x="518" y="1087"/>
                      <a:pt x="518" y="1087"/>
                      <a:pt x="518" y="1087"/>
                    </a:cubicBezTo>
                    <a:cubicBezTo>
                      <a:pt x="1303" y="731"/>
                      <a:pt x="1303" y="731"/>
                      <a:pt x="1303" y="731"/>
                    </a:cubicBezTo>
                    <a:cubicBezTo>
                      <a:pt x="1305" y="730"/>
                      <a:pt x="1305" y="730"/>
                      <a:pt x="1305" y="730"/>
                    </a:cubicBezTo>
                    <a:cubicBezTo>
                      <a:pt x="1306" y="730"/>
                      <a:pt x="1306" y="730"/>
                      <a:pt x="1306" y="730"/>
                    </a:cubicBezTo>
                    <a:cubicBezTo>
                      <a:pt x="1307" y="729"/>
                      <a:pt x="1307" y="729"/>
                      <a:pt x="1307" y="729"/>
                    </a:cubicBezTo>
                    <a:cubicBezTo>
                      <a:pt x="1553" y="625"/>
                      <a:pt x="1553" y="625"/>
                      <a:pt x="1553" y="625"/>
                    </a:cubicBezTo>
                    <a:cubicBezTo>
                      <a:pt x="1558" y="623"/>
                      <a:pt x="1562" y="618"/>
                      <a:pt x="1561" y="614"/>
                    </a:cubicBezTo>
                    <a:cubicBezTo>
                      <a:pt x="1561" y="609"/>
                      <a:pt x="1557" y="605"/>
                      <a:pt x="1551" y="603"/>
                    </a:cubicBezTo>
                    <a:cubicBezTo>
                      <a:pt x="0" y="101"/>
                      <a:pt x="0" y="101"/>
                      <a:pt x="0" y="101"/>
                    </a:cubicBezTo>
                    <a:cubicBezTo>
                      <a:pt x="261" y="0"/>
                      <a:pt x="261" y="0"/>
                      <a:pt x="261" y="0"/>
                    </a:cubicBezTo>
                    <a:lnTo>
                      <a:pt x="1990" y="601"/>
                    </a:lnTo>
                    <a:close/>
                  </a:path>
                </a:pathLst>
              </a:custGeom>
              <a:solidFill>
                <a:schemeClr val="accent1"/>
              </a:solidFill>
            </p:spPr>
            <p:txBody>
              <a:bodyPr vert="horz" anchor="t" wrap="square" tIns="45720" lIns="91440" bIns="45720" rIns="91440">
                <a:prstTxWarp prst="textNoShape">
                  <a:avLst/>
                </a:prstTxWarp>
                <a:normAutofit/>
              </a:bodyPr>
              <a:p>
                <a:pPr algn="l" marL="0"/>
              </a:p>
            </p:txBody>
          </p:sp>
          <p:sp>
            <p:nvSpPr>
              <p:cNvPr name="Freeform 17" id="17"/>
              <p:cNvSpPr/>
              <p:nvPr/>
            </p:nvSpPr>
            <p:spPr>
              <a:xfrm>
                <a:off x="4687888" y="3355976"/>
                <a:ext cx="20638" cy="11113"/>
              </a:xfrm>
              <a:custGeom>
                <a:avLst/>
                <a:gdLst/>
                <a:ahLst/>
                <a:cxnLst/>
                <a:rect r="r" b="b" t="t" l="l"/>
                <a:pathLst>
                  <a:path w="13" h="7" stroke="true" fill="norm" extrusionOk="true">
                    <a:moveTo>
                      <a:pt x="13" y="0"/>
                    </a:moveTo>
                    <a:lnTo>
                      <a:pt x="13" y="2"/>
                    </a:lnTo>
                    <a:lnTo>
                      <a:pt x="0" y="7"/>
                    </a:lnTo>
                    <a:lnTo>
                      <a:pt x="13"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 id="18"/>
              <p:cNvSpPr/>
              <p:nvPr/>
            </p:nvSpPr>
            <p:spPr>
              <a:xfrm>
                <a:off x="4687888" y="3359151"/>
                <a:ext cx="20638" cy="9525"/>
              </a:xfrm>
              <a:custGeom>
                <a:avLst/>
                <a:gdLst/>
                <a:ahLst/>
                <a:cxnLst/>
                <a:rect r="r" b="b" t="t" l="l"/>
                <a:pathLst>
                  <a:path w="10" h="5" stroke="true" fill="norm" extrusionOk="true">
                    <a:moveTo>
                      <a:pt x="10" y="0"/>
                    </a:moveTo>
                    <a:cubicBezTo>
                      <a:pt x="10" y="0"/>
                      <a:pt x="10" y="0"/>
                      <a:pt x="10" y="0"/>
                    </a:cubicBezTo>
                    <a:cubicBezTo>
                      <a:pt x="9" y="4"/>
                      <a:pt x="4" y="5"/>
                      <a:pt x="0" y="4"/>
                    </a:cubicBezTo>
                    <a:lnTo>
                      <a:pt x="1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 id="19"/>
              <p:cNvSpPr/>
              <p:nvPr/>
            </p:nvSpPr>
            <p:spPr>
              <a:xfrm>
                <a:off x="4625975" y="3830638"/>
                <a:ext cx="47625" cy="50800"/>
              </a:xfrm>
              <a:custGeom>
                <a:avLst/>
                <a:gdLst/>
                <a:ahLst/>
                <a:cxnLst/>
                <a:rect r="r" b="b" t="t" l="l"/>
                <a:pathLst>
                  <a:path w="24" h="26" stroke="true" fill="norm" extrusionOk="true">
                    <a:moveTo>
                      <a:pt x="24" y="0"/>
                    </a:moveTo>
                    <a:cubicBezTo>
                      <a:pt x="24" y="6"/>
                      <a:pt x="23" y="11"/>
                      <a:pt x="22" y="16"/>
                    </a:cubicBezTo>
                    <a:cubicBezTo>
                      <a:pt x="0" y="26"/>
                      <a:pt x="0" y="26"/>
                      <a:pt x="0" y="26"/>
                    </a:cubicBezTo>
                    <a:cubicBezTo>
                      <a:pt x="2" y="20"/>
                      <a:pt x="5" y="14"/>
                      <a:pt x="7" y="8"/>
                    </a:cubicBezTo>
                    <a:cubicBezTo>
                      <a:pt x="7" y="8"/>
                      <a:pt x="7" y="8"/>
                      <a:pt x="7" y="8"/>
                    </a:cubicBezTo>
                    <a:lnTo>
                      <a:pt x="24"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0" id="20"/>
              <p:cNvSpPr/>
              <p:nvPr/>
            </p:nvSpPr>
            <p:spPr>
              <a:xfrm>
                <a:off x="4640263" y="3811588"/>
                <a:ext cx="33338" cy="34925"/>
              </a:xfrm>
              <a:custGeom>
                <a:avLst/>
                <a:gdLst/>
                <a:ahLst/>
                <a:cxnLst/>
                <a:rect r="r" b="b" t="t" l="l"/>
                <a:pathLst>
                  <a:path w="17" h="17" stroke="true" fill="norm" extrusionOk="true">
                    <a:moveTo>
                      <a:pt x="17" y="8"/>
                    </a:moveTo>
                    <a:cubicBezTo>
                      <a:pt x="17" y="8"/>
                      <a:pt x="17" y="9"/>
                      <a:pt x="17" y="9"/>
                    </a:cubicBezTo>
                    <a:cubicBezTo>
                      <a:pt x="0" y="17"/>
                      <a:pt x="0" y="17"/>
                      <a:pt x="0" y="17"/>
                    </a:cubicBezTo>
                    <a:cubicBezTo>
                      <a:pt x="1" y="14"/>
                      <a:pt x="3" y="10"/>
                      <a:pt x="3" y="6"/>
                    </a:cubicBezTo>
                    <a:cubicBezTo>
                      <a:pt x="5" y="0"/>
                      <a:pt x="16" y="2"/>
                      <a:pt x="17" y="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1" id="21"/>
              <p:cNvSpPr/>
              <p:nvPr/>
            </p:nvSpPr>
            <p:spPr>
              <a:xfrm>
                <a:off x="4337050" y="3846513"/>
                <a:ext cx="307975" cy="185738"/>
              </a:xfrm>
              <a:custGeom>
                <a:avLst/>
                <a:gdLst/>
                <a:ahLst/>
                <a:cxnLst/>
                <a:rect r="r" b="b" t="t" l="l"/>
                <a:pathLst>
                  <a:path w="155" h="94" stroke="true" fill="norm" extrusionOk="true">
                    <a:moveTo>
                      <a:pt x="146" y="18"/>
                    </a:moveTo>
                    <a:cubicBezTo>
                      <a:pt x="155" y="28"/>
                      <a:pt x="155" y="28"/>
                      <a:pt x="155" y="28"/>
                    </a:cubicBezTo>
                    <a:cubicBezTo>
                      <a:pt x="9" y="94"/>
                      <a:pt x="9" y="94"/>
                      <a:pt x="9" y="94"/>
                    </a:cubicBezTo>
                    <a:cubicBezTo>
                      <a:pt x="0" y="84"/>
                      <a:pt x="0" y="84"/>
                      <a:pt x="0" y="84"/>
                    </a:cubicBezTo>
                    <a:cubicBezTo>
                      <a:pt x="0" y="79"/>
                      <a:pt x="0" y="74"/>
                      <a:pt x="0" y="70"/>
                    </a:cubicBezTo>
                    <a:cubicBezTo>
                      <a:pt x="153" y="0"/>
                      <a:pt x="153" y="0"/>
                      <a:pt x="153" y="0"/>
                    </a:cubicBezTo>
                    <a:cubicBezTo>
                      <a:pt x="151" y="6"/>
                      <a:pt x="148" y="12"/>
                      <a:pt x="146" y="1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2" id="22"/>
              <p:cNvSpPr/>
              <p:nvPr/>
            </p:nvSpPr>
            <p:spPr>
              <a:xfrm>
                <a:off x="4581525" y="3463926"/>
                <a:ext cx="63500" cy="265113"/>
              </a:xfrm>
              <a:custGeom>
                <a:avLst/>
                <a:gdLst/>
                <a:ahLst/>
                <a:cxnLst/>
                <a:rect r="r" b="b" t="t" l="l"/>
                <a:pathLst>
                  <a:path w="32" h="134" stroke="true" fill="norm" extrusionOk="true">
                    <a:moveTo>
                      <a:pt x="29" y="36"/>
                    </a:moveTo>
                    <a:cubicBezTo>
                      <a:pt x="30" y="46"/>
                      <a:pt x="31" y="56"/>
                      <a:pt x="31" y="66"/>
                    </a:cubicBezTo>
                    <a:cubicBezTo>
                      <a:pt x="31" y="87"/>
                      <a:pt x="32" y="108"/>
                      <a:pt x="25" y="129"/>
                    </a:cubicBezTo>
                    <a:cubicBezTo>
                      <a:pt x="23" y="134"/>
                      <a:pt x="13" y="134"/>
                      <a:pt x="12" y="129"/>
                    </a:cubicBezTo>
                    <a:cubicBezTo>
                      <a:pt x="4" y="107"/>
                      <a:pt x="5" y="84"/>
                      <a:pt x="5" y="62"/>
                    </a:cubicBezTo>
                    <a:cubicBezTo>
                      <a:pt x="5" y="44"/>
                      <a:pt x="0" y="24"/>
                      <a:pt x="10" y="7"/>
                    </a:cubicBezTo>
                    <a:cubicBezTo>
                      <a:pt x="12" y="3"/>
                      <a:pt x="18" y="0"/>
                      <a:pt x="24" y="3"/>
                    </a:cubicBezTo>
                    <a:cubicBezTo>
                      <a:pt x="26" y="4"/>
                      <a:pt x="26" y="4"/>
                      <a:pt x="26" y="4"/>
                    </a:cubicBezTo>
                    <a:cubicBezTo>
                      <a:pt x="29" y="5"/>
                      <a:pt x="31" y="9"/>
                      <a:pt x="29" y="11"/>
                    </a:cubicBezTo>
                    <a:cubicBezTo>
                      <a:pt x="25" y="15"/>
                      <a:pt x="29" y="31"/>
                      <a:pt x="29" y="3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3" id="23"/>
              <p:cNvSpPr/>
              <p:nvPr/>
            </p:nvSpPr>
            <p:spPr>
              <a:xfrm>
                <a:off x="4505325" y="3760788"/>
                <a:ext cx="36513" cy="109538"/>
              </a:xfrm>
              <a:custGeom>
                <a:avLst/>
                <a:gdLst/>
                <a:ahLst/>
                <a:cxnLst/>
                <a:rect r="r" b="b" t="t" l="l"/>
                <a:pathLst>
                  <a:path w="18" h="55" stroke="true" fill="norm" extrusionOk="true">
                    <a:moveTo>
                      <a:pt x="5" y="53"/>
                    </a:moveTo>
                    <a:cubicBezTo>
                      <a:pt x="0" y="45"/>
                      <a:pt x="1" y="38"/>
                      <a:pt x="1" y="30"/>
                    </a:cubicBezTo>
                    <a:cubicBezTo>
                      <a:pt x="1" y="21"/>
                      <a:pt x="1" y="12"/>
                      <a:pt x="4" y="4"/>
                    </a:cubicBezTo>
                    <a:cubicBezTo>
                      <a:pt x="5" y="0"/>
                      <a:pt x="13" y="0"/>
                      <a:pt x="15" y="4"/>
                    </a:cubicBezTo>
                    <a:cubicBezTo>
                      <a:pt x="17" y="12"/>
                      <a:pt x="17" y="21"/>
                      <a:pt x="17" y="30"/>
                    </a:cubicBezTo>
                    <a:cubicBezTo>
                      <a:pt x="18" y="38"/>
                      <a:pt x="18" y="45"/>
                      <a:pt x="13" y="53"/>
                    </a:cubicBezTo>
                    <a:cubicBezTo>
                      <a:pt x="12" y="55"/>
                      <a:pt x="6" y="55"/>
                      <a:pt x="5" y="5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4" id="24"/>
              <p:cNvSpPr/>
              <p:nvPr/>
            </p:nvSpPr>
            <p:spPr>
              <a:xfrm>
                <a:off x="4457700" y="3316288"/>
                <a:ext cx="366713" cy="585788"/>
              </a:xfrm>
              <a:custGeom>
                <a:avLst/>
                <a:gdLst/>
                <a:ahLst/>
                <a:cxnLst/>
                <a:rect r="r" b="b" t="t" l="l"/>
                <a:pathLst>
                  <a:path w="185" h="295" stroke="true" fill="norm" extrusionOk="true">
                    <a:moveTo>
                      <a:pt x="157" y="231"/>
                    </a:moveTo>
                    <a:cubicBezTo>
                      <a:pt x="174" y="191"/>
                      <a:pt x="170" y="150"/>
                      <a:pt x="152" y="112"/>
                    </a:cubicBezTo>
                    <a:cubicBezTo>
                      <a:pt x="152" y="22"/>
                      <a:pt x="152" y="22"/>
                      <a:pt x="152" y="22"/>
                    </a:cubicBezTo>
                    <a:cubicBezTo>
                      <a:pt x="1" y="94"/>
                      <a:pt x="1" y="94"/>
                      <a:pt x="1" y="94"/>
                    </a:cubicBezTo>
                    <a:cubicBezTo>
                      <a:pt x="0" y="92"/>
                      <a:pt x="0" y="92"/>
                      <a:pt x="0" y="92"/>
                    </a:cubicBezTo>
                    <a:cubicBezTo>
                      <a:pt x="0" y="92"/>
                      <a:pt x="1" y="91"/>
                      <a:pt x="2" y="90"/>
                    </a:cubicBezTo>
                    <a:cubicBezTo>
                      <a:pt x="3" y="86"/>
                      <a:pt x="4" y="82"/>
                      <a:pt x="5" y="78"/>
                    </a:cubicBezTo>
                    <a:cubicBezTo>
                      <a:pt x="116" y="25"/>
                      <a:pt x="116" y="25"/>
                      <a:pt x="116" y="25"/>
                    </a:cubicBezTo>
                    <a:cubicBezTo>
                      <a:pt x="120" y="26"/>
                      <a:pt x="125" y="25"/>
                      <a:pt x="126" y="21"/>
                    </a:cubicBezTo>
                    <a:cubicBezTo>
                      <a:pt x="126" y="21"/>
                      <a:pt x="126" y="21"/>
                      <a:pt x="126" y="21"/>
                    </a:cubicBezTo>
                    <a:cubicBezTo>
                      <a:pt x="126" y="20"/>
                      <a:pt x="126" y="20"/>
                      <a:pt x="126" y="20"/>
                    </a:cubicBezTo>
                    <a:cubicBezTo>
                      <a:pt x="152" y="8"/>
                      <a:pt x="152" y="8"/>
                      <a:pt x="152" y="8"/>
                    </a:cubicBezTo>
                    <a:cubicBezTo>
                      <a:pt x="162" y="11"/>
                      <a:pt x="162" y="11"/>
                      <a:pt x="162" y="11"/>
                    </a:cubicBezTo>
                    <a:cubicBezTo>
                      <a:pt x="164" y="12"/>
                      <a:pt x="166" y="12"/>
                      <a:pt x="168" y="12"/>
                    </a:cubicBezTo>
                    <a:cubicBezTo>
                      <a:pt x="175" y="12"/>
                      <a:pt x="181" y="10"/>
                      <a:pt x="183" y="5"/>
                    </a:cubicBezTo>
                    <a:cubicBezTo>
                      <a:pt x="184" y="4"/>
                      <a:pt x="185" y="2"/>
                      <a:pt x="185" y="0"/>
                    </a:cubicBezTo>
                    <a:cubicBezTo>
                      <a:pt x="185" y="247"/>
                      <a:pt x="185" y="247"/>
                      <a:pt x="185" y="247"/>
                    </a:cubicBezTo>
                    <a:cubicBezTo>
                      <a:pt x="185" y="251"/>
                      <a:pt x="182" y="255"/>
                      <a:pt x="177" y="257"/>
                    </a:cubicBezTo>
                    <a:cubicBezTo>
                      <a:pt x="94" y="295"/>
                      <a:pt x="94" y="295"/>
                      <a:pt x="94" y="295"/>
                    </a:cubicBezTo>
                    <a:cubicBezTo>
                      <a:pt x="85" y="285"/>
                      <a:pt x="85" y="285"/>
                      <a:pt x="85" y="285"/>
                    </a:cubicBezTo>
                    <a:cubicBezTo>
                      <a:pt x="107" y="275"/>
                      <a:pt x="107" y="275"/>
                      <a:pt x="107" y="275"/>
                    </a:cubicBezTo>
                    <a:cubicBezTo>
                      <a:pt x="108" y="270"/>
                      <a:pt x="109" y="265"/>
                      <a:pt x="109" y="259"/>
                    </a:cubicBezTo>
                    <a:cubicBezTo>
                      <a:pt x="152" y="240"/>
                      <a:pt x="152" y="240"/>
                      <a:pt x="152" y="240"/>
                    </a:cubicBezTo>
                    <a:cubicBezTo>
                      <a:pt x="152" y="234"/>
                      <a:pt x="152" y="234"/>
                      <a:pt x="152" y="234"/>
                    </a:cubicBezTo>
                    <a:cubicBezTo>
                      <a:pt x="154" y="234"/>
                      <a:pt x="156" y="233"/>
                      <a:pt x="157" y="23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5" id="25"/>
              <p:cNvSpPr/>
              <p:nvPr/>
            </p:nvSpPr>
            <p:spPr>
              <a:xfrm>
                <a:off x="4300538" y="3486151"/>
                <a:ext cx="158750" cy="93663"/>
              </a:xfrm>
              <a:custGeom>
                <a:avLst/>
                <a:gdLst/>
                <a:ahLst/>
                <a:cxnLst/>
                <a:rect r="r" b="b" t="t" l="l"/>
                <a:pathLst>
                  <a:path w="80" h="48" stroke="true" fill="norm" extrusionOk="true">
                    <a:moveTo>
                      <a:pt x="80" y="9"/>
                    </a:moveTo>
                    <a:cubicBezTo>
                      <a:pt x="0" y="48"/>
                      <a:pt x="0" y="48"/>
                      <a:pt x="0" y="48"/>
                    </a:cubicBezTo>
                    <a:cubicBezTo>
                      <a:pt x="1" y="42"/>
                      <a:pt x="2" y="37"/>
                      <a:pt x="2" y="32"/>
                    </a:cubicBezTo>
                    <a:cubicBezTo>
                      <a:pt x="69" y="0"/>
                      <a:pt x="69" y="0"/>
                      <a:pt x="69" y="0"/>
                    </a:cubicBezTo>
                    <a:cubicBezTo>
                      <a:pt x="69" y="2"/>
                      <a:pt x="70" y="3"/>
                      <a:pt x="70" y="5"/>
                    </a:cubicBezTo>
                    <a:cubicBezTo>
                      <a:pt x="71" y="8"/>
                      <a:pt x="76" y="9"/>
                      <a:pt x="79" y="7"/>
                    </a:cubicBezTo>
                    <a:lnTo>
                      <a:pt x="80" y="9"/>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6" id="26"/>
              <p:cNvSpPr/>
              <p:nvPr/>
            </p:nvSpPr>
            <p:spPr>
              <a:xfrm>
                <a:off x="4438650" y="3471863"/>
                <a:ext cx="28575" cy="31750"/>
              </a:xfrm>
              <a:custGeom>
                <a:avLst/>
                <a:gdLst/>
                <a:ahLst/>
                <a:cxnLst/>
                <a:rect r="r" b="b" t="t" l="l"/>
                <a:pathLst>
                  <a:path w="15" h="16" stroke="true" fill="norm" extrusionOk="true">
                    <a:moveTo>
                      <a:pt x="1" y="12"/>
                    </a:moveTo>
                    <a:cubicBezTo>
                      <a:pt x="1" y="10"/>
                      <a:pt x="0" y="9"/>
                      <a:pt x="0" y="7"/>
                    </a:cubicBezTo>
                    <a:cubicBezTo>
                      <a:pt x="15" y="0"/>
                      <a:pt x="15" y="0"/>
                      <a:pt x="15" y="0"/>
                    </a:cubicBezTo>
                    <a:cubicBezTo>
                      <a:pt x="14" y="4"/>
                      <a:pt x="13" y="8"/>
                      <a:pt x="12" y="12"/>
                    </a:cubicBezTo>
                    <a:cubicBezTo>
                      <a:pt x="11" y="13"/>
                      <a:pt x="10" y="14"/>
                      <a:pt x="10" y="14"/>
                    </a:cubicBezTo>
                    <a:cubicBezTo>
                      <a:pt x="7" y="16"/>
                      <a:pt x="2" y="15"/>
                      <a:pt x="1" y="1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7" id="27"/>
              <p:cNvSpPr/>
              <p:nvPr/>
            </p:nvSpPr>
            <p:spPr>
              <a:xfrm>
                <a:off x="4371975" y="3648076"/>
                <a:ext cx="42863" cy="138113"/>
              </a:xfrm>
              <a:custGeom>
                <a:avLst/>
                <a:gdLst/>
                <a:ahLst/>
                <a:cxnLst/>
                <a:rect r="r" b="b" t="t" l="l"/>
                <a:pathLst>
                  <a:path w="21" h="70" stroke="true" fill="norm" extrusionOk="true">
                    <a:moveTo>
                      <a:pt x="2" y="33"/>
                    </a:moveTo>
                    <a:cubicBezTo>
                      <a:pt x="2" y="23"/>
                      <a:pt x="0" y="13"/>
                      <a:pt x="5" y="4"/>
                    </a:cubicBezTo>
                    <a:cubicBezTo>
                      <a:pt x="7" y="1"/>
                      <a:pt x="9" y="0"/>
                      <a:pt x="13" y="1"/>
                    </a:cubicBezTo>
                    <a:cubicBezTo>
                      <a:pt x="14" y="1"/>
                      <a:pt x="15" y="1"/>
                      <a:pt x="16" y="1"/>
                    </a:cubicBezTo>
                    <a:cubicBezTo>
                      <a:pt x="21" y="1"/>
                      <a:pt x="21" y="6"/>
                      <a:pt x="17" y="8"/>
                    </a:cubicBezTo>
                    <a:cubicBezTo>
                      <a:pt x="14" y="9"/>
                      <a:pt x="19" y="32"/>
                      <a:pt x="19" y="35"/>
                    </a:cubicBezTo>
                    <a:cubicBezTo>
                      <a:pt x="19" y="45"/>
                      <a:pt x="19" y="56"/>
                      <a:pt x="15" y="66"/>
                    </a:cubicBezTo>
                    <a:cubicBezTo>
                      <a:pt x="14" y="70"/>
                      <a:pt x="8" y="70"/>
                      <a:pt x="6" y="66"/>
                    </a:cubicBezTo>
                    <a:cubicBezTo>
                      <a:pt x="2" y="56"/>
                      <a:pt x="2" y="44"/>
                      <a:pt x="2" y="3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8" id="28"/>
              <p:cNvSpPr/>
              <p:nvPr/>
            </p:nvSpPr>
            <p:spPr>
              <a:xfrm>
                <a:off x="4303713" y="3984626"/>
                <a:ext cx="33338" cy="42863"/>
              </a:xfrm>
              <a:custGeom>
                <a:avLst/>
                <a:gdLst/>
                <a:ahLst/>
                <a:cxnLst/>
                <a:rect r="r" b="b" t="t" l="l"/>
                <a:pathLst>
                  <a:path w="17" h="22" stroke="true" fill="norm" extrusionOk="true">
                    <a:moveTo>
                      <a:pt x="17" y="14"/>
                    </a:moveTo>
                    <a:cubicBezTo>
                      <a:pt x="0" y="22"/>
                      <a:pt x="0" y="22"/>
                      <a:pt x="0" y="22"/>
                    </a:cubicBezTo>
                    <a:cubicBezTo>
                      <a:pt x="0" y="17"/>
                      <a:pt x="0" y="12"/>
                      <a:pt x="0" y="7"/>
                    </a:cubicBezTo>
                    <a:cubicBezTo>
                      <a:pt x="17" y="0"/>
                      <a:pt x="17" y="0"/>
                      <a:pt x="17" y="0"/>
                    </a:cubicBezTo>
                    <a:cubicBezTo>
                      <a:pt x="17" y="4"/>
                      <a:pt x="17" y="9"/>
                      <a:pt x="17" y="1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9" id="29"/>
              <p:cNvSpPr/>
              <p:nvPr/>
            </p:nvSpPr>
            <p:spPr>
              <a:xfrm>
                <a:off x="4303713" y="3905251"/>
                <a:ext cx="33338" cy="93663"/>
              </a:xfrm>
              <a:custGeom>
                <a:avLst/>
                <a:gdLst/>
                <a:ahLst/>
                <a:cxnLst/>
                <a:rect r="r" b="b" t="t" l="l"/>
                <a:pathLst>
                  <a:path w="17" h="47" stroke="true" fill="norm" extrusionOk="true">
                    <a:moveTo>
                      <a:pt x="17" y="40"/>
                    </a:moveTo>
                    <a:cubicBezTo>
                      <a:pt x="0" y="47"/>
                      <a:pt x="0" y="47"/>
                      <a:pt x="0" y="47"/>
                    </a:cubicBezTo>
                    <a:cubicBezTo>
                      <a:pt x="1" y="33"/>
                      <a:pt x="2" y="19"/>
                      <a:pt x="4" y="5"/>
                    </a:cubicBezTo>
                    <a:cubicBezTo>
                      <a:pt x="4" y="0"/>
                      <a:pt x="13" y="0"/>
                      <a:pt x="14" y="5"/>
                    </a:cubicBezTo>
                    <a:cubicBezTo>
                      <a:pt x="15" y="16"/>
                      <a:pt x="16" y="28"/>
                      <a:pt x="17" y="4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0" id="30"/>
              <p:cNvSpPr/>
              <p:nvPr/>
            </p:nvSpPr>
            <p:spPr>
              <a:xfrm>
                <a:off x="4278313" y="3548063"/>
                <a:ext cx="26988" cy="39688"/>
              </a:xfrm>
              <a:custGeom>
                <a:avLst/>
                <a:gdLst/>
                <a:ahLst/>
                <a:cxnLst/>
                <a:rect r="r" b="b" t="t" l="l"/>
                <a:pathLst>
                  <a:path w="14" h="20" stroke="true" fill="norm" extrusionOk="true">
                    <a:moveTo>
                      <a:pt x="0" y="7"/>
                    </a:moveTo>
                    <a:cubicBezTo>
                      <a:pt x="14" y="0"/>
                      <a:pt x="14" y="0"/>
                      <a:pt x="14" y="0"/>
                    </a:cubicBezTo>
                    <a:cubicBezTo>
                      <a:pt x="14" y="5"/>
                      <a:pt x="13" y="10"/>
                      <a:pt x="12" y="16"/>
                    </a:cubicBezTo>
                    <a:cubicBezTo>
                      <a:pt x="2" y="20"/>
                      <a:pt x="2" y="20"/>
                      <a:pt x="2" y="20"/>
                    </a:cubicBezTo>
                    <a:cubicBezTo>
                      <a:pt x="1" y="16"/>
                      <a:pt x="0" y="12"/>
                      <a:pt x="0" y="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1" id="31"/>
              <p:cNvSpPr/>
              <p:nvPr/>
            </p:nvSpPr>
            <p:spPr>
              <a:xfrm>
                <a:off x="4281488" y="3579813"/>
                <a:ext cx="19050" cy="15875"/>
              </a:xfrm>
              <a:custGeom>
                <a:avLst/>
                <a:gdLst/>
                <a:ahLst/>
                <a:cxnLst/>
                <a:rect r="r" b="b" t="t" l="l"/>
                <a:pathLst>
                  <a:path w="10" h="8" stroke="true" fill="norm" extrusionOk="true">
                    <a:moveTo>
                      <a:pt x="10" y="0"/>
                    </a:moveTo>
                    <a:cubicBezTo>
                      <a:pt x="10" y="1"/>
                      <a:pt x="10" y="3"/>
                      <a:pt x="9" y="4"/>
                    </a:cubicBezTo>
                    <a:cubicBezTo>
                      <a:pt x="9" y="8"/>
                      <a:pt x="1" y="8"/>
                      <a:pt x="0" y="4"/>
                    </a:cubicBezTo>
                    <a:lnTo>
                      <a:pt x="1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2" id="32"/>
              <p:cNvSpPr/>
              <p:nvPr/>
            </p:nvSpPr>
            <p:spPr>
              <a:xfrm>
                <a:off x="4175125" y="3562351"/>
                <a:ext cx="106363" cy="77788"/>
              </a:xfrm>
              <a:custGeom>
                <a:avLst/>
                <a:gdLst/>
                <a:ahLst/>
                <a:cxnLst/>
                <a:rect r="r" b="b" t="t" l="l"/>
                <a:pathLst>
                  <a:path w="54" h="39" stroke="true" fill="norm" extrusionOk="true">
                    <a:moveTo>
                      <a:pt x="54" y="13"/>
                    </a:moveTo>
                    <a:cubicBezTo>
                      <a:pt x="1" y="39"/>
                      <a:pt x="1" y="39"/>
                      <a:pt x="1" y="39"/>
                    </a:cubicBezTo>
                    <a:cubicBezTo>
                      <a:pt x="0" y="34"/>
                      <a:pt x="0" y="29"/>
                      <a:pt x="0" y="25"/>
                    </a:cubicBezTo>
                    <a:cubicBezTo>
                      <a:pt x="52" y="0"/>
                      <a:pt x="52" y="0"/>
                      <a:pt x="52" y="0"/>
                    </a:cubicBezTo>
                    <a:cubicBezTo>
                      <a:pt x="52" y="5"/>
                      <a:pt x="53" y="9"/>
                      <a:pt x="54" y="1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3" id="33"/>
              <p:cNvSpPr/>
              <p:nvPr/>
            </p:nvSpPr>
            <p:spPr>
              <a:xfrm>
                <a:off x="4202113" y="3754438"/>
                <a:ext cx="57150" cy="139700"/>
              </a:xfrm>
              <a:custGeom>
                <a:avLst/>
                <a:gdLst/>
                <a:ahLst/>
                <a:cxnLst/>
                <a:rect r="r" b="b" t="t" l="l"/>
                <a:pathLst>
                  <a:path w="29" h="70" stroke="true" fill="norm" extrusionOk="true">
                    <a:moveTo>
                      <a:pt x="2" y="51"/>
                    </a:moveTo>
                    <a:cubicBezTo>
                      <a:pt x="3" y="47"/>
                      <a:pt x="5" y="43"/>
                      <a:pt x="6" y="40"/>
                    </a:cubicBezTo>
                    <a:cubicBezTo>
                      <a:pt x="10" y="29"/>
                      <a:pt x="12" y="18"/>
                      <a:pt x="14" y="7"/>
                    </a:cubicBezTo>
                    <a:cubicBezTo>
                      <a:pt x="16" y="0"/>
                      <a:pt x="28" y="3"/>
                      <a:pt x="28" y="8"/>
                    </a:cubicBezTo>
                    <a:cubicBezTo>
                      <a:pt x="29" y="20"/>
                      <a:pt x="26" y="33"/>
                      <a:pt x="21" y="45"/>
                    </a:cubicBezTo>
                    <a:cubicBezTo>
                      <a:pt x="18" y="52"/>
                      <a:pt x="17" y="63"/>
                      <a:pt x="8" y="68"/>
                    </a:cubicBezTo>
                    <a:cubicBezTo>
                      <a:pt x="5" y="70"/>
                      <a:pt x="0" y="68"/>
                      <a:pt x="1" y="65"/>
                    </a:cubicBezTo>
                    <a:cubicBezTo>
                      <a:pt x="3" y="60"/>
                      <a:pt x="2" y="56"/>
                      <a:pt x="2" y="5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4" id="34"/>
              <p:cNvSpPr/>
              <p:nvPr/>
            </p:nvSpPr>
            <p:spPr>
              <a:xfrm>
                <a:off x="4137025" y="3640138"/>
                <a:ext cx="39688" cy="61913"/>
              </a:xfrm>
              <a:custGeom>
                <a:avLst/>
                <a:gdLst/>
                <a:ahLst/>
                <a:cxnLst/>
                <a:rect r="r" b="b" t="t" l="l"/>
                <a:pathLst>
                  <a:path w="20" h="31" stroke="true" fill="norm" extrusionOk="true">
                    <a:moveTo>
                      <a:pt x="20" y="0"/>
                    </a:moveTo>
                    <a:cubicBezTo>
                      <a:pt x="20" y="10"/>
                      <a:pt x="20" y="19"/>
                      <a:pt x="16" y="28"/>
                    </a:cubicBezTo>
                    <a:cubicBezTo>
                      <a:pt x="14" y="31"/>
                      <a:pt x="8" y="31"/>
                      <a:pt x="6" y="28"/>
                    </a:cubicBezTo>
                    <a:cubicBezTo>
                      <a:pt x="3" y="22"/>
                      <a:pt x="1" y="16"/>
                      <a:pt x="0" y="9"/>
                    </a:cubicBezTo>
                    <a:lnTo>
                      <a:pt x="2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5" id="35"/>
              <p:cNvSpPr/>
              <p:nvPr/>
            </p:nvSpPr>
            <p:spPr>
              <a:xfrm>
                <a:off x="4135438" y="3611563"/>
                <a:ext cx="41275" cy="46038"/>
              </a:xfrm>
              <a:custGeom>
                <a:avLst/>
                <a:gdLst/>
                <a:ahLst/>
                <a:cxnLst/>
                <a:rect r="r" b="b" t="t" l="l"/>
                <a:pathLst>
                  <a:path w="21" h="23" stroke="true" fill="norm" extrusionOk="true">
                    <a:moveTo>
                      <a:pt x="21" y="14"/>
                    </a:moveTo>
                    <a:cubicBezTo>
                      <a:pt x="1" y="23"/>
                      <a:pt x="1" y="23"/>
                      <a:pt x="1" y="23"/>
                    </a:cubicBezTo>
                    <a:cubicBezTo>
                      <a:pt x="0" y="19"/>
                      <a:pt x="0" y="14"/>
                      <a:pt x="0" y="9"/>
                    </a:cubicBezTo>
                    <a:cubicBezTo>
                      <a:pt x="20" y="0"/>
                      <a:pt x="20" y="0"/>
                      <a:pt x="20" y="0"/>
                    </a:cubicBezTo>
                    <a:cubicBezTo>
                      <a:pt x="20" y="4"/>
                      <a:pt x="20" y="9"/>
                      <a:pt x="21" y="1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6" id="36"/>
              <p:cNvSpPr/>
              <p:nvPr/>
            </p:nvSpPr>
            <p:spPr>
              <a:xfrm>
                <a:off x="4095750" y="3817938"/>
                <a:ext cx="42863" cy="212725"/>
              </a:xfrm>
              <a:custGeom>
                <a:avLst/>
                <a:gdLst/>
                <a:ahLst/>
                <a:cxnLst/>
                <a:rect r="r" b="b" t="t" l="l"/>
                <a:pathLst>
                  <a:path w="22" h="107" stroke="true" fill="norm" extrusionOk="true">
                    <a:moveTo>
                      <a:pt x="7" y="105"/>
                    </a:moveTo>
                    <a:cubicBezTo>
                      <a:pt x="0" y="73"/>
                      <a:pt x="0" y="39"/>
                      <a:pt x="4" y="6"/>
                    </a:cubicBezTo>
                    <a:cubicBezTo>
                      <a:pt x="5" y="0"/>
                      <a:pt x="16" y="0"/>
                      <a:pt x="17" y="6"/>
                    </a:cubicBezTo>
                    <a:cubicBezTo>
                      <a:pt x="22" y="39"/>
                      <a:pt x="22" y="73"/>
                      <a:pt x="15" y="105"/>
                    </a:cubicBezTo>
                    <a:cubicBezTo>
                      <a:pt x="14" y="107"/>
                      <a:pt x="8" y="107"/>
                      <a:pt x="7" y="10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7" id="37"/>
              <p:cNvSpPr/>
              <p:nvPr/>
            </p:nvSpPr>
            <p:spPr>
              <a:xfrm>
                <a:off x="4073525" y="3998913"/>
                <a:ext cx="280988" cy="150813"/>
              </a:xfrm>
              <a:custGeom>
                <a:avLst/>
                <a:gdLst/>
                <a:ahLst/>
                <a:cxnLst/>
                <a:rect r="r" b="b" t="t" l="l"/>
                <a:pathLst>
                  <a:path w="142" h="76" stroke="true" fill="norm" extrusionOk="true">
                    <a:moveTo>
                      <a:pt x="116" y="15"/>
                    </a:moveTo>
                    <a:cubicBezTo>
                      <a:pt x="133" y="7"/>
                      <a:pt x="133" y="7"/>
                      <a:pt x="133" y="7"/>
                    </a:cubicBezTo>
                    <a:cubicBezTo>
                      <a:pt x="142" y="17"/>
                      <a:pt x="142" y="17"/>
                      <a:pt x="142" y="17"/>
                    </a:cubicBezTo>
                    <a:cubicBezTo>
                      <a:pt x="11" y="76"/>
                      <a:pt x="11" y="76"/>
                      <a:pt x="11" y="76"/>
                    </a:cubicBezTo>
                    <a:cubicBezTo>
                      <a:pt x="2" y="66"/>
                      <a:pt x="2" y="66"/>
                      <a:pt x="2" y="66"/>
                    </a:cubicBezTo>
                    <a:cubicBezTo>
                      <a:pt x="14" y="61"/>
                      <a:pt x="14" y="61"/>
                      <a:pt x="14" y="61"/>
                    </a:cubicBezTo>
                    <a:cubicBezTo>
                      <a:pt x="12" y="59"/>
                      <a:pt x="8" y="59"/>
                      <a:pt x="6" y="60"/>
                    </a:cubicBezTo>
                    <a:cubicBezTo>
                      <a:pt x="0" y="53"/>
                      <a:pt x="0" y="53"/>
                      <a:pt x="0" y="53"/>
                    </a:cubicBezTo>
                    <a:cubicBezTo>
                      <a:pt x="116" y="0"/>
                      <a:pt x="116" y="0"/>
                      <a:pt x="116" y="0"/>
                    </a:cubicBezTo>
                    <a:cubicBezTo>
                      <a:pt x="116" y="5"/>
                      <a:pt x="116" y="10"/>
                      <a:pt x="116" y="1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8" id="38"/>
              <p:cNvSpPr/>
              <p:nvPr/>
            </p:nvSpPr>
            <p:spPr>
              <a:xfrm>
                <a:off x="4076700" y="4114801"/>
                <a:ext cx="23813" cy="14288"/>
              </a:xfrm>
              <a:custGeom>
                <a:avLst/>
                <a:gdLst/>
                <a:ahLst/>
                <a:cxnLst/>
                <a:rect r="r" b="b" t="t" l="l"/>
                <a:pathLst>
                  <a:path w="12" h="7" stroke="true" fill="norm" extrusionOk="true">
                    <a:moveTo>
                      <a:pt x="12" y="2"/>
                    </a:moveTo>
                    <a:cubicBezTo>
                      <a:pt x="0" y="7"/>
                      <a:pt x="0" y="7"/>
                      <a:pt x="0" y="7"/>
                    </a:cubicBezTo>
                    <a:cubicBezTo>
                      <a:pt x="1" y="6"/>
                      <a:pt x="1" y="5"/>
                      <a:pt x="1" y="5"/>
                    </a:cubicBezTo>
                    <a:cubicBezTo>
                      <a:pt x="1" y="3"/>
                      <a:pt x="2" y="2"/>
                      <a:pt x="4" y="1"/>
                    </a:cubicBezTo>
                    <a:cubicBezTo>
                      <a:pt x="6" y="0"/>
                      <a:pt x="10" y="0"/>
                      <a:pt x="12" y="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39" id="39"/>
              <p:cNvSpPr/>
              <p:nvPr/>
            </p:nvSpPr>
            <p:spPr>
              <a:xfrm>
                <a:off x="3925888" y="4103688"/>
                <a:ext cx="169863" cy="114300"/>
              </a:xfrm>
              <a:custGeom>
                <a:avLst/>
                <a:gdLst/>
                <a:ahLst/>
                <a:cxnLst/>
                <a:rect r="r" b="b" t="t" l="l"/>
                <a:pathLst>
                  <a:path w="85" h="58" stroke="true" fill="norm" extrusionOk="true">
                    <a:moveTo>
                      <a:pt x="4" y="31"/>
                    </a:moveTo>
                    <a:cubicBezTo>
                      <a:pt x="74" y="0"/>
                      <a:pt x="74" y="0"/>
                      <a:pt x="74" y="0"/>
                    </a:cubicBezTo>
                    <a:cubicBezTo>
                      <a:pt x="80" y="7"/>
                      <a:pt x="80" y="7"/>
                      <a:pt x="80" y="7"/>
                    </a:cubicBezTo>
                    <a:cubicBezTo>
                      <a:pt x="78" y="8"/>
                      <a:pt x="77" y="9"/>
                      <a:pt x="77" y="11"/>
                    </a:cubicBezTo>
                    <a:cubicBezTo>
                      <a:pt x="77" y="11"/>
                      <a:pt x="77" y="12"/>
                      <a:pt x="76" y="13"/>
                    </a:cubicBezTo>
                    <a:cubicBezTo>
                      <a:pt x="85" y="23"/>
                      <a:pt x="85" y="23"/>
                      <a:pt x="85" y="23"/>
                    </a:cubicBezTo>
                    <a:cubicBezTo>
                      <a:pt x="10" y="58"/>
                      <a:pt x="10" y="58"/>
                      <a:pt x="10" y="58"/>
                    </a:cubicBezTo>
                    <a:cubicBezTo>
                      <a:pt x="0" y="46"/>
                      <a:pt x="0" y="46"/>
                      <a:pt x="0" y="46"/>
                    </a:cubicBezTo>
                    <a:cubicBezTo>
                      <a:pt x="1" y="45"/>
                      <a:pt x="1" y="45"/>
                      <a:pt x="1" y="44"/>
                    </a:cubicBezTo>
                    <a:cubicBezTo>
                      <a:pt x="2" y="40"/>
                      <a:pt x="3" y="36"/>
                      <a:pt x="4" y="3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0" id="40"/>
              <p:cNvSpPr/>
              <p:nvPr/>
            </p:nvSpPr>
            <p:spPr>
              <a:xfrm>
                <a:off x="3981450" y="3630613"/>
                <a:ext cx="155575" cy="100013"/>
              </a:xfrm>
              <a:custGeom>
                <a:avLst/>
                <a:gdLst/>
                <a:ahLst/>
                <a:cxnLst/>
                <a:rect r="r" b="b" t="t" l="l"/>
                <a:pathLst>
                  <a:path w="78" h="51" stroke="true" fill="norm" extrusionOk="true">
                    <a:moveTo>
                      <a:pt x="78" y="14"/>
                    </a:moveTo>
                    <a:cubicBezTo>
                      <a:pt x="0" y="51"/>
                      <a:pt x="0" y="51"/>
                      <a:pt x="0" y="51"/>
                    </a:cubicBezTo>
                    <a:cubicBezTo>
                      <a:pt x="1" y="48"/>
                      <a:pt x="2" y="46"/>
                      <a:pt x="4" y="44"/>
                    </a:cubicBezTo>
                    <a:cubicBezTo>
                      <a:pt x="7" y="42"/>
                      <a:pt x="5" y="38"/>
                      <a:pt x="2" y="36"/>
                    </a:cubicBezTo>
                    <a:cubicBezTo>
                      <a:pt x="77" y="0"/>
                      <a:pt x="77" y="0"/>
                      <a:pt x="77" y="0"/>
                    </a:cubicBezTo>
                    <a:cubicBezTo>
                      <a:pt x="77" y="5"/>
                      <a:pt x="77" y="10"/>
                      <a:pt x="78" y="1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1" id="41"/>
              <p:cNvSpPr/>
              <p:nvPr/>
            </p:nvSpPr>
            <p:spPr>
              <a:xfrm>
                <a:off x="3949700" y="3730626"/>
                <a:ext cx="42863" cy="242888"/>
              </a:xfrm>
              <a:custGeom>
                <a:avLst/>
                <a:gdLst/>
                <a:ahLst/>
                <a:cxnLst/>
                <a:rect r="r" b="b" t="t" l="l"/>
                <a:pathLst>
                  <a:path w="21" h="122" stroke="true" fill="norm" extrusionOk="true">
                    <a:moveTo>
                      <a:pt x="1" y="24"/>
                    </a:moveTo>
                    <a:cubicBezTo>
                      <a:pt x="1" y="20"/>
                      <a:pt x="0" y="14"/>
                      <a:pt x="1" y="8"/>
                    </a:cubicBezTo>
                    <a:cubicBezTo>
                      <a:pt x="16" y="0"/>
                      <a:pt x="16" y="0"/>
                      <a:pt x="16" y="0"/>
                    </a:cubicBezTo>
                    <a:cubicBezTo>
                      <a:pt x="14" y="12"/>
                      <a:pt x="20" y="33"/>
                      <a:pt x="20" y="40"/>
                    </a:cubicBezTo>
                    <a:cubicBezTo>
                      <a:pt x="21" y="66"/>
                      <a:pt x="20" y="93"/>
                      <a:pt x="15" y="119"/>
                    </a:cubicBezTo>
                    <a:cubicBezTo>
                      <a:pt x="14" y="122"/>
                      <a:pt x="7" y="122"/>
                      <a:pt x="7" y="119"/>
                    </a:cubicBezTo>
                    <a:cubicBezTo>
                      <a:pt x="0" y="87"/>
                      <a:pt x="1" y="55"/>
                      <a:pt x="1" y="2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2" id="42"/>
              <p:cNvSpPr/>
              <p:nvPr/>
            </p:nvSpPr>
            <p:spPr>
              <a:xfrm>
                <a:off x="3952875" y="3702051"/>
                <a:ext cx="42863" cy="44450"/>
              </a:xfrm>
              <a:custGeom>
                <a:avLst/>
                <a:gdLst/>
                <a:ahLst/>
                <a:cxnLst/>
                <a:rect r="r" b="b" t="t" l="l"/>
                <a:pathLst>
                  <a:path w="22" h="23" stroke="true" fill="norm" extrusionOk="true">
                    <a:moveTo>
                      <a:pt x="0" y="23"/>
                    </a:moveTo>
                    <a:cubicBezTo>
                      <a:pt x="0" y="17"/>
                      <a:pt x="1" y="11"/>
                      <a:pt x="3" y="7"/>
                    </a:cubicBezTo>
                    <a:cubicBezTo>
                      <a:pt x="17" y="0"/>
                      <a:pt x="17" y="0"/>
                      <a:pt x="17" y="0"/>
                    </a:cubicBezTo>
                    <a:cubicBezTo>
                      <a:pt x="20" y="2"/>
                      <a:pt x="22" y="6"/>
                      <a:pt x="19" y="8"/>
                    </a:cubicBezTo>
                    <a:cubicBezTo>
                      <a:pt x="17" y="10"/>
                      <a:pt x="16" y="12"/>
                      <a:pt x="15" y="15"/>
                    </a:cubicBezTo>
                    <a:lnTo>
                      <a:pt x="0" y="23"/>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3" id="43"/>
              <p:cNvSpPr/>
              <p:nvPr/>
            </p:nvSpPr>
            <p:spPr>
              <a:xfrm>
                <a:off x="3806825" y="3714751"/>
                <a:ext cx="150813" cy="100013"/>
              </a:xfrm>
              <a:custGeom>
                <a:avLst/>
                <a:gdLst/>
                <a:ahLst/>
                <a:cxnLst/>
                <a:rect r="r" b="b" t="t" l="l"/>
                <a:pathLst>
                  <a:path w="76" h="50" stroke="true" fill="norm" extrusionOk="true">
                    <a:moveTo>
                      <a:pt x="1" y="36"/>
                    </a:moveTo>
                    <a:cubicBezTo>
                      <a:pt x="76" y="0"/>
                      <a:pt x="76" y="0"/>
                      <a:pt x="76" y="0"/>
                    </a:cubicBezTo>
                    <a:cubicBezTo>
                      <a:pt x="74" y="4"/>
                      <a:pt x="73" y="10"/>
                      <a:pt x="73" y="16"/>
                    </a:cubicBezTo>
                    <a:cubicBezTo>
                      <a:pt x="0" y="50"/>
                      <a:pt x="0" y="50"/>
                      <a:pt x="0" y="50"/>
                    </a:cubicBezTo>
                    <a:cubicBezTo>
                      <a:pt x="1" y="46"/>
                      <a:pt x="1" y="42"/>
                      <a:pt x="1" y="38"/>
                    </a:cubicBezTo>
                    <a:cubicBezTo>
                      <a:pt x="1" y="37"/>
                      <a:pt x="1" y="36"/>
                      <a:pt x="1" y="3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4" id="44"/>
              <p:cNvSpPr/>
              <p:nvPr/>
            </p:nvSpPr>
            <p:spPr>
              <a:xfrm>
                <a:off x="3906838" y="4022726"/>
                <a:ext cx="53975" cy="153988"/>
              </a:xfrm>
              <a:custGeom>
                <a:avLst/>
                <a:gdLst/>
                <a:ahLst/>
                <a:cxnLst/>
                <a:rect r="r" b="b" t="t" l="l"/>
                <a:pathLst>
                  <a:path w="27" h="78" stroke="true" fill="norm" extrusionOk="true">
                    <a:moveTo>
                      <a:pt x="22" y="9"/>
                    </a:moveTo>
                    <a:cubicBezTo>
                      <a:pt x="21" y="19"/>
                      <a:pt x="24" y="30"/>
                      <a:pt x="21" y="41"/>
                    </a:cubicBezTo>
                    <a:cubicBezTo>
                      <a:pt x="19" y="52"/>
                      <a:pt x="17" y="62"/>
                      <a:pt x="14" y="72"/>
                    </a:cubicBezTo>
                    <a:cubicBezTo>
                      <a:pt x="2" y="78"/>
                      <a:pt x="2" y="78"/>
                      <a:pt x="2" y="78"/>
                    </a:cubicBezTo>
                    <a:cubicBezTo>
                      <a:pt x="0" y="68"/>
                      <a:pt x="0" y="57"/>
                      <a:pt x="3" y="46"/>
                    </a:cubicBezTo>
                    <a:cubicBezTo>
                      <a:pt x="6" y="33"/>
                      <a:pt x="3" y="17"/>
                      <a:pt x="10" y="4"/>
                    </a:cubicBezTo>
                    <a:cubicBezTo>
                      <a:pt x="11" y="2"/>
                      <a:pt x="13" y="1"/>
                      <a:pt x="16" y="1"/>
                    </a:cubicBezTo>
                    <a:cubicBezTo>
                      <a:pt x="17" y="1"/>
                      <a:pt x="18" y="1"/>
                      <a:pt x="19" y="1"/>
                    </a:cubicBezTo>
                    <a:cubicBezTo>
                      <a:pt x="26" y="0"/>
                      <a:pt x="27" y="6"/>
                      <a:pt x="22" y="9"/>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5" id="45"/>
              <p:cNvSpPr/>
              <p:nvPr/>
            </p:nvSpPr>
            <p:spPr>
              <a:xfrm>
                <a:off x="3910013" y="4165601"/>
                <a:ext cx="23813" cy="31750"/>
              </a:xfrm>
              <a:custGeom>
                <a:avLst/>
                <a:gdLst/>
                <a:ahLst/>
                <a:cxnLst/>
                <a:rect r="r" b="b" t="t" l="l"/>
                <a:pathLst>
                  <a:path w="12" h="16" stroke="true" fill="norm" extrusionOk="true">
                    <a:moveTo>
                      <a:pt x="8" y="15"/>
                    </a:moveTo>
                    <a:cubicBezTo>
                      <a:pt x="6" y="16"/>
                      <a:pt x="2" y="15"/>
                      <a:pt x="1" y="13"/>
                    </a:cubicBezTo>
                    <a:cubicBezTo>
                      <a:pt x="0" y="11"/>
                      <a:pt x="0" y="9"/>
                      <a:pt x="0" y="6"/>
                    </a:cubicBezTo>
                    <a:cubicBezTo>
                      <a:pt x="12" y="0"/>
                      <a:pt x="12" y="0"/>
                      <a:pt x="12" y="0"/>
                    </a:cubicBezTo>
                    <a:cubicBezTo>
                      <a:pt x="11" y="5"/>
                      <a:pt x="10" y="9"/>
                      <a:pt x="9" y="13"/>
                    </a:cubicBezTo>
                    <a:cubicBezTo>
                      <a:pt x="9" y="14"/>
                      <a:pt x="9" y="14"/>
                      <a:pt x="8" y="1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6" id="46"/>
              <p:cNvSpPr/>
              <p:nvPr/>
            </p:nvSpPr>
            <p:spPr>
              <a:xfrm>
                <a:off x="741363" y="2330451"/>
                <a:ext cx="3135313" cy="1244600"/>
              </a:xfrm>
              <a:custGeom>
                <a:avLst/>
                <a:gdLst/>
                <a:ahLst/>
                <a:cxnLst/>
                <a:rect r="r" b="b" t="t" l="l"/>
                <a:pathLst>
                  <a:path w="1581" h="628" stroke="true" fill="norm" extrusionOk="true">
                    <a:moveTo>
                      <a:pt x="1564" y="513"/>
                    </a:moveTo>
                    <a:cubicBezTo>
                      <a:pt x="0" y="7"/>
                      <a:pt x="0" y="7"/>
                      <a:pt x="0" y="7"/>
                    </a:cubicBezTo>
                    <a:cubicBezTo>
                      <a:pt x="19" y="0"/>
                      <a:pt x="19" y="0"/>
                      <a:pt x="19" y="0"/>
                    </a:cubicBezTo>
                    <a:cubicBezTo>
                      <a:pt x="1570" y="502"/>
                      <a:pt x="1570" y="502"/>
                      <a:pt x="1570" y="502"/>
                    </a:cubicBezTo>
                    <a:cubicBezTo>
                      <a:pt x="1576" y="504"/>
                      <a:pt x="1580" y="508"/>
                      <a:pt x="1580" y="513"/>
                    </a:cubicBezTo>
                    <a:cubicBezTo>
                      <a:pt x="1581" y="517"/>
                      <a:pt x="1577" y="522"/>
                      <a:pt x="1572" y="524"/>
                    </a:cubicBezTo>
                    <a:cubicBezTo>
                      <a:pt x="1326" y="628"/>
                      <a:pt x="1326" y="628"/>
                      <a:pt x="1326" y="628"/>
                    </a:cubicBezTo>
                    <a:cubicBezTo>
                      <a:pt x="1333" y="625"/>
                      <a:pt x="1335" y="618"/>
                      <a:pt x="1331" y="612"/>
                    </a:cubicBezTo>
                    <a:lnTo>
                      <a:pt x="1564" y="513"/>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7" id="47"/>
              <p:cNvSpPr/>
              <p:nvPr/>
            </p:nvSpPr>
            <p:spPr>
              <a:xfrm>
                <a:off x="3783013" y="3965576"/>
                <a:ext cx="61913" cy="117475"/>
              </a:xfrm>
              <a:custGeom>
                <a:avLst/>
                <a:gdLst/>
                <a:ahLst/>
                <a:cxnLst/>
                <a:rect r="r" b="b" t="t" l="l"/>
                <a:pathLst>
                  <a:path w="31" h="60" stroke="true" fill="norm" extrusionOk="true">
                    <a:moveTo>
                      <a:pt x="9" y="56"/>
                    </a:moveTo>
                    <a:cubicBezTo>
                      <a:pt x="0" y="39"/>
                      <a:pt x="6" y="21"/>
                      <a:pt x="11" y="5"/>
                    </a:cubicBezTo>
                    <a:cubicBezTo>
                      <a:pt x="12" y="2"/>
                      <a:pt x="16" y="0"/>
                      <a:pt x="19" y="0"/>
                    </a:cubicBezTo>
                    <a:cubicBezTo>
                      <a:pt x="23" y="0"/>
                      <a:pt x="23" y="0"/>
                      <a:pt x="23" y="0"/>
                    </a:cubicBezTo>
                    <a:cubicBezTo>
                      <a:pt x="30" y="0"/>
                      <a:pt x="31" y="7"/>
                      <a:pt x="26" y="10"/>
                    </a:cubicBezTo>
                    <a:cubicBezTo>
                      <a:pt x="25" y="17"/>
                      <a:pt x="24" y="23"/>
                      <a:pt x="24" y="30"/>
                    </a:cubicBezTo>
                    <a:cubicBezTo>
                      <a:pt x="24" y="39"/>
                      <a:pt x="24" y="48"/>
                      <a:pt x="20" y="56"/>
                    </a:cubicBezTo>
                    <a:cubicBezTo>
                      <a:pt x="18" y="60"/>
                      <a:pt x="11" y="60"/>
                      <a:pt x="9" y="5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8" id="48"/>
              <p:cNvSpPr/>
              <p:nvPr/>
            </p:nvSpPr>
            <p:spPr>
              <a:xfrm>
                <a:off x="3778250" y="3786188"/>
                <a:ext cx="31750" cy="41275"/>
              </a:xfrm>
              <a:custGeom>
                <a:avLst/>
                <a:gdLst/>
                <a:ahLst/>
                <a:cxnLst/>
                <a:rect r="r" b="b" t="t" l="l"/>
                <a:pathLst>
                  <a:path w="16" h="21" stroke="true" fill="norm" extrusionOk="true">
                    <a:moveTo>
                      <a:pt x="16" y="0"/>
                    </a:moveTo>
                    <a:cubicBezTo>
                      <a:pt x="16" y="0"/>
                      <a:pt x="16" y="1"/>
                      <a:pt x="16" y="2"/>
                    </a:cubicBezTo>
                    <a:cubicBezTo>
                      <a:pt x="16" y="6"/>
                      <a:pt x="16" y="10"/>
                      <a:pt x="15" y="14"/>
                    </a:cubicBezTo>
                    <a:cubicBezTo>
                      <a:pt x="2" y="21"/>
                      <a:pt x="2" y="21"/>
                      <a:pt x="2" y="21"/>
                    </a:cubicBezTo>
                    <a:cubicBezTo>
                      <a:pt x="1" y="16"/>
                      <a:pt x="0" y="12"/>
                      <a:pt x="0" y="7"/>
                    </a:cubicBezTo>
                    <a:lnTo>
                      <a:pt x="16"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49" id="49"/>
              <p:cNvSpPr/>
              <p:nvPr/>
            </p:nvSpPr>
            <p:spPr>
              <a:xfrm>
                <a:off x="3781425" y="3814763"/>
                <a:ext cx="25400" cy="33338"/>
              </a:xfrm>
              <a:custGeom>
                <a:avLst/>
                <a:gdLst/>
                <a:ahLst/>
                <a:cxnLst/>
                <a:rect r="r" b="b" t="t" l="l"/>
                <a:pathLst>
                  <a:path w="13" h="17" stroke="true" fill="norm" extrusionOk="true">
                    <a:moveTo>
                      <a:pt x="0" y="7"/>
                    </a:moveTo>
                    <a:cubicBezTo>
                      <a:pt x="13" y="0"/>
                      <a:pt x="13" y="0"/>
                      <a:pt x="13" y="0"/>
                    </a:cubicBezTo>
                    <a:cubicBezTo>
                      <a:pt x="13" y="5"/>
                      <a:pt x="12" y="10"/>
                      <a:pt x="10" y="14"/>
                    </a:cubicBezTo>
                    <a:cubicBezTo>
                      <a:pt x="9" y="17"/>
                      <a:pt x="3" y="17"/>
                      <a:pt x="2" y="14"/>
                    </a:cubicBezTo>
                    <a:cubicBezTo>
                      <a:pt x="1" y="12"/>
                      <a:pt x="0" y="9"/>
                      <a:pt x="0" y="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0" id="50"/>
              <p:cNvSpPr/>
              <p:nvPr/>
            </p:nvSpPr>
            <p:spPr>
              <a:xfrm>
                <a:off x="3644900" y="3800476"/>
                <a:ext cx="136525" cy="93663"/>
              </a:xfrm>
              <a:custGeom>
                <a:avLst/>
                <a:gdLst/>
                <a:ahLst/>
                <a:cxnLst/>
                <a:rect r="r" b="b" t="t" l="l"/>
                <a:pathLst>
                  <a:path w="69" h="47" stroke="true" fill="norm" extrusionOk="true">
                    <a:moveTo>
                      <a:pt x="69" y="14"/>
                    </a:moveTo>
                    <a:cubicBezTo>
                      <a:pt x="0" y="47"/>
                      <a:pt x="0" y="47"/>
                      <a:pt x="0" y="47"/>
                    </a:cubicBezTo>
                    <a:cubicBezTo>
                      <a:pt x="1" y="42"/>
                      <a:pt x="2" y="36"/>
                      <a:pt x="2" y="31"/>
                    </a:cubicBezTo>
                    <a:cubicBezTo>
                      <a:pt x="67" y="0"/>
                      <a:pt x="67" y="0"/>
                      <a:pt x="67" y="0"/>
                    </a:cubicBezTo>
                    <a:cubicBezTo>
                      <a:pt x="67" y="5"/>
                      <a:pt x="68" y="9"/>
                      <a:pt x="69" y="1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1" id="51"/>
              <p:cNvSpPr/>
              <p:nvPr/>
            </p:nvSpPr>
            <p:spPr>
              <a:xfrm>
                <a:off x="735013" y="2370138"/>
                <a:ext cx="3035300" cy="3019425"/>
              </a:xfrm>
              <a:custGeom>
                <a:avLst/>
                <a:gdLst/>
                <a:ahLst/>
                <a:cxnLst/>
                <a:rect r="r" b="b" t="t" l="l"/>
                <a:pathLst>
                  <a:path w="1530" h="1524" stroke="true" fill="norm" extrusionOk="true">
                    <a:moveTo>
                      <a:pt x="1530" y="495"/>
                    </a:moveTo>
                    <a:cubicBezTo>
                      <a:pt x="1311" y="588"/>
                      <a:pt x="1311" y="588"/>
                      <a:pt x="1311" y="588"/>
                    </a:cubicBezTo>
                    <a:cubicBezTo>
                      <a:pt x="1311" y="588"/>
                      <a:pt x="1311" y="588"/>
                      <a:pt x="1311" y="588"/>
                    </a:cubicBezTo>
                    <a:cubicBezTo>
                      <a:pt x="1310" y="588"/>
                      <a:pt x="1310" y="588"/>
                      <a:pt x="1310" y="588"/>
                    </a:cubicBezTo>
                    <a:cubicBezTo>
                      <a:pt x="1300" y="593"/>
                      <a:pt x="1300" y="593"/>
                      <a:pt x="1300" y="593"/>
                    </a:cubicBezTo>
                    <a:cubicBezTo>
                      <a:pt x="530" y="358"/>
                      <a:pt x="530" y="358"/>
                      <a:pt x="530" y="358"/>
                    </a:cubicBezTo>
                    <a:cubicBezTo>
                      <a:pt x="530" y="358"/>
                      <a:pt x="530" y="358"/>
                      <a:pt x="530" y="358"/>
                    </a:cubicBezTo>
                    <a:cubicBezTo>
                      <a:pt x="235" y="269"/>
                      <a:pt x="235" y="269"/>
                      <a:pt x="235" y="269"/>
                    </a:cubicBezTo>
                    <a:cubicBezTo>
                      <a:pt x="230" y="267"/>
                      <a:pt x="224" y="268"/>
                      <a:pt x="220" y="270"/>
                    </a:cubicBezTo>
                    <a:cubicBezTo>
                      <a:pt x="215" y="272"/>
                      <a:pt x="213" y="276"/>
                      <a:pt x="213" y="280"/>
                    </a:cubicBezTo>
                    <a:cubicBezTo>
                      <a:pt x="213" y="1524"/>
                      <a:pt x="213" y="1524"/>
                      <a:pt x="213" y="1524"/>
                    </a:cubicBezTo>
                    <a:cubicBezTo>
                      <a:pt x="0" y="1405"/>
                      <a:pt x="0" y="1405"/>
                      <a:pt x="0" y="1405"/>
                    </a:cubicBezTo>
                    <a:cubicBezTo>
                      <a:pt x="0" y="0"/>
                      <a:pt x="0" y="0"/>
                      <a:pt x="0" y="0"/>
                    </a:cubicBezTo>
                    <a:lnTo>
                      <a:pt x="1530" y="495"/>
                    </a:lnTo>
                    <a:close/>
                  </a:path>
                </a:pathLst>
              </a:custGeom>
              <a:solidFill>
                <a:schemeClr val="accent2"/>
              </a:solidFill>
            </p:spPr>
            <p:txBody>
              <a:bodyPr vert="horz" anchor="t" wrap="square" tIns="45720" lIns="91440" bIns="45720" rIns="91440">
                <a:prstTxWarp prst="textNoShape">
                  <a:avLst/>
                </a:prstTxWarp>
                <a:normAutofit/>
              </a:bodyPr>
              <a:p>
                <a:pPr algn="l" marL="0"/>
              </a:p>
            </p:txBody>
          </p:sp>
          <p:sp>
            <p:nvSpPr>
              <p:cNvPr name="Freeform 52" id="52"/>
              <p:cNvSpPr/>
              <p:nvPr/>
            </p:nvSpPr>
            <p:spPr>
              <a:xfrm>
                <a:off x="3740150" y="4143376"/>
                <a:ext cx="46038" cy="85725"/>
              </a:xfrm>
              <a:custGeom>
                <a:avLst/>
                <a:gdLst/>
                <a:ahLst/>
                <a:cxnLst/>
                <a:rect r="r" b="b" t="t" l="l"/>
                <a:pathLst>
                  <a:path w="23" h="43" stroke="true" fill="norm" extrusionOk="true">
                    <a:moveTo>
                      <a:pt x="8" y="41"/>
                    </a:moveTo>
                    <a:cubicBezTo>
                      <a:pt x="0" y="32"/>
                      <a:pt x="5" y="16"/>
                      <a:pt x="6" y="6"/>
                    </a:cubicBezTo>
                    <a:cubicBezTo>
                      <a:pt x="6" y="0"/>
                      <a:pt x="17" y="0"/>
                      <a:pt x="18" y="6"/>
                    </a:cubicBezTo>
                    <a:cubicBezTo>
                      <a:pt x="19" y="16"/>
                      <a:pt x="23" y="32"/>
                      <a:pt x="15" y="41"/>
                    </a:cubicBezTo>
                    <a:cubicBezTo>
                      <a:pt x="14" y="43"/>
                      <a:pt x="10" y="43"/>
                      <a:pt x="8" y="4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3" id="53"/>
              <p:cNvSpPr/>
              <p:nvPr/>
            </p:nvSpPr>
            <p:spPr>
              <a:xfrm>
                <a:off x="3644900" y="3929063"/>
                <a:ext cx="57150" cy="201613"/>
              </a:xfrm>
              <a:custGeom>
                <a:avLst/>
                <a:gdLst/>
                <a:ahLst/>
                <a:cxnLst/>
                <a:rect r="r" b="b" t="t" l="l"/>
                <a:pathLst>
                  <a:path w="29" h="102" stroke="true" fill="norm" extrusionOk="true">
                    <a:moveTo>
                      <a:pt x="23" y="61"/>
                    </a:moveTo>
                    <a:cubicBezTo>
                      <a:pt x="22" y="74"/>
                      <a:pt x="18" y="87"/>
                      <a:pt x="10" y="98"/>
                    </a:cubicBezTo>
                    <a:cubicBezTo>
                      <a:pt x="8" y="102"/>
                      <a:pt x="1" y="100"/>
                      <a:pt x="1" y="97"/>
                    </a:cubicBezTo>
                    <a:cubicBezTo>
                      <a:pt x="0" y="81"/>
                      <a:pt x="4" y="65"/>
                      <a:pt x="4" y="49"/>
                    </a:cubicBezTo>
                    <a:cubicBezTo>
                      <a:pt x="5" y="34"/>
                      <a:pt x="3" y="21"/>
                      <a:pt x="11" y="7"/>
                    </a:cubicBezTo>
                    <a:cubicBezTo>
                      <a:pt x="14" y="0"/>
                      <a:pt x="29" y="2"/>
                      <a:pt x="26" y="10"/>
                    </a:cubicBezTo>
                    <a:cubicBezTo>
                      <a:pt x="19" y="26"/>
                      <a:pt x="25" y="44"/>
                      <a:pt x="23" y="6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4" id="54"/>
              <p:cNvSpPr/>
              <p:nvPr/>
            </p:nvSpPr>
            <p:spPr>
              <a:xfrm>
                <a:off x="3648075" y="4176713"/>
                <a:ext cx="298450" cy="168275"/>
              </a:xfrm>
              <a:custGeom>
                <a:avLst/>
                <a:gdLst/>
                <a:ahLst/>
                <a:cxnLst/>
                <a:rect r="r" b="b" t="t" l="l"/>
                <a:pathLst>
                  <a:path w="150" h="85" stroke="true" fill="norm" extrusionOk="true">
                    <a:moveTo>
                      <a:pt x="133" y="7"/>
                    </a:moveTo>
                    <a:cubicBezTo>
                      <a:pt x="134" y="9"/>
                      <a:pt x="138" y="10"/>
                      <a:pt x="140" y="9"/>
                    </a:cubicBezTo>
                    <a:cubicBezTo>
                      <a:pt x="150" y="21"/>
                      <a:pt x="150" y="21"/>
                      <a:pt x="150" y="21"/>
                    </a:cubicBezTo>
                    <a:cubicBezTo>
                      <a:pt x="8" y="85"/>
                      <a:pt x="8" y="85"/>
                      <a:pt x="8" y="85"/>
                    </a:cubicBezTo>
                    <a:cubicBezTo>
                      <a:pt x="0" y="74"/>
                      <a:pt x="0" y="74"/>
                      <a:pt x="0" y="74"/>
                    </a:cubicBezTo>
                    <a:cubicBezTo>
                      <a:pt x="0" y="70"/>
                      <a:pt x="0" y="65"/>
                      <a:pt x="0" y="60"/>
                    </a:cubicBezTo>
                    <a:cubicBezTo>
                      <a:pt x="132" y="0"/>
                      <a:pt x="132" y="0"/>
                      <a:pt x="132" y="0"/>
                    </a:cubicBezTo>
                    <a:cubicBezTo>
                      <a:pt x="132" y="3"/>
                      <a:pt x="132" y="5"/>
                      <a:pt x="133" y="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5" id="55"/>
              <p:cNvSpPr/>
              <p:nvPr/>
            </p:nvSpPr>
            <p:spPr>
              <a:xfrm>
                <a:off x="3595688" y="3862388"/>
                <a:ext cx="52388" cy="25400"/>
              </a:xfrm>
              <a:custGeom>
                <a:avLst/>
                <a:gdLst/>
                <a:ahLst/>
                <a:cxnLst/>
                <a:rect r="r" b="b" t="t" l="l"/>
                <a:pathLst>
                  <a:path w="33" h="16" stroke="true" fill="norm" extrusionOk="true">
                    <a:moveTo>
                      <a:pt x="33" y="0"/>
                    </a:moveTo>
                    <a:lnTo>
                      <a:pt x="33" y="0"/>
                    </a:lnTo>
                    <a:lnTo>
                      <a:pt x="0" y="16"/>
                    </a:lnTo>
                    <a:lnTo>
                      <a:pt x="33"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6" id="56"/>
              <p:cNvSpPr/>
              <p:nvPr/>
            </p:nvSpPr>
            <p:spPr>
              <a:xfrm>
                <a:off x="3594100" y="3862388"/>
                <a:ext cx="53975" cy="52388"/>
              </a:xfrm>
              <a:custGeom>
                <a:avLst/>
                <a:gdLst/>
                <a:ahLst/>
                <a:cxnLst/>
                <a:rect r="r" b="b" t="t" l="l"/>
                <a:pathLst>
                  <a:path w="28" h="27" stroke="true" fill="norm" extrusionOk="true">
                    <a:moveTo>
                      <a:pt x="1" y="13"/>
                    </a:moveTo>
                    <a:cubicBezTo>
                      <a:pt x="28" y="0"/>
                      <a:pt x="28" y="0"/>
                      <a:pt x="28" y="0"/>
                    </a:cubicBezTo>
                    <a:cubicBezTo>
                      <a:pt x="28" y="5"/>
                      <a:pt x="27" y="11"/>
                      <a:pt x="26" y="16"/>
                    </a:cubicBezTo>
                    <a:cubicBezTo>
                      <a:pt x="2" y="27"/>
                      <a:pt x="2" y="27"/>
                      <a:pt x="2" y="27"/>
                    </a:cubicBezTo>
                    <a:cubicBezTo>
                      <a:pt x="0" y="22"/>
                      <a:pt x="0" y="18"/>
                      <a:pt x="1" y="1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7" id="57"/>
              <p:cNvSpPr/>
              <p:nvPr/>
            </p:nvSpPr>
            <p:spPr>
              <a:xfrm>
                <a:off x="3606800" y="4295776"/>
                <a:ext cx="41275" cy="46038"/>
              </a:xfrm>
              <a:custGeom>
                <a:avLst/>
                <a:gdLst/>
                <a:ahLst/>
                <a:cxnLst/>
                <a:rect r="r" b="b" t="t" l="l"/>
                <a:pathLst>
                  <a:path w="21" h="23" stroke="true" fill="norm" extrusionOk="true">
                    <a:moveTo>
                      <a:pt x="21" y="0"/>
                    </a:moveTo>
                    <a:cubicBezTo>
                      <a:pt x="21" y="5"/>
                      <a:pt x="21" y="10"/>
                      <a:pt x="21" y="14"/>
                    </a:cubicBezTo>
                    <a:cubicBezTo>
                      <a:pt x="2" y="23"/>
                      <a:pt x="2" y="23"/>
                      <a:pt x="2" y="23"/>
                    </a:cubicBezTo>
                    <a:cubicBezTo>
                      <a:pt x="1" y="19"/>
                      <a:pt x="0" y="14"/>
                      <a:pt x="0" y="10"/>
                    </a:cubicBezTo>
                    <a:lnTo>
                      <a:pt x="21"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8" id="58"/>
              <p:cNvSpPr/>
              <p:nvPr/>
            </p:nvSpPr>
            <p:spPr>
              <a:xfrm>
                <a:off x="3597275" y="3894138"/>
                <a:ext cx="47625" cy="52388"/>
              </a:xfrm>
              <a:custGeom>
                <a:avLst/>
                <a:gdLst/>
                <a:ahLst/>
                <a:cxnLst/>
                <a:rect r="r" b="b" t="t" l="l"/>
                <a:pathLst>
                  <a:path w="24" h="27" stroke="true" fill="norm" extrusionOk="true">
                    <a:moveTo>
                      <a:pt x="0" y="11"/>
                    </a:moveTo>
                    <a:cubicBezTo>
                      <a:pt x="24" y="0"/>
                      <a:pt x="24" y="0"/>
                      <a:pt x="24" y="0"/>
                    </a:cubicBezTo>
                    <a:cubicBezTo>
                      <a:pt x="22" y="8"/>
                      <a:pt x="19" y="15"/>
                      <a:pt x="16" y="22"/>
                    </a:cubicBezTo>
                    <a:cubicBezTo>
                      <a:pt x="14" y="27"/>
                      <a:pt x="6" y="26"/>
                      <a:pt x="4" y="22"/>
                    </a:cubicBezTo>
                    <a:cubicBezTo>
                      <a:pt x="2" y="18"/>
                      <a:pt x="1" y="15"/>
                      <a:pt x="0" y="1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59" id="59"/>
              <p:cNvSpPr/>
              <p:nvPr/>
            </p:nvSpPr>
            <p:spPr>
              <a:xfrm>
                <a:off x="3603625" y="4197351"/>
                <a:ext cx="44450" cy="117475"/>
              </a:xfrm>
              <a:custGeom>
                <a:avLst/>
                <a:gdLst/>
                <a:ahLst/>
                <a:cxnLst/>
                <a:rect r="r" b="b" t="t" l="l"/>
                <a:pathLst>
                  <a:path w="23" h="60" stroke="true" fill="norm" extrusionOk="true">
                    <a:moveTo>
                      <a:pt x="3" y="7"/>
                    </a:moveTo>
                    <a:cubicBezTo>
                      <a:pt x="4" y="0"/>
                      <a:pt x="16" y="0"/>
                      <a:pt x="17" y="7"/>
                    </a:cubicBezTo>
                    <a:cubicBezTo>
                      <a:pt x="19" y="20"/>
                      <a:pt x="22" y="35"/>
                      <a:pt x="23" y="50"/>
                    </a:cubicBezTo>
                    <a:cubicBezTo>
                      <a:pt x="2" y="60"/>
                      <a:pt x="2" y="60"/>
                      <a:pt x="2" y="60"/>
                    </a:cubicBezTo>
                    <a:cubicBezTo>
                      <a:pt x="0" y="42"/>
                      <a:pt x="0" y="23"/>
                      <a:pt x="3" y="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0" id="60"/>
              <p:cNvSpPr/>
              <p:nvPr/>
            </p:nvSpPr>
            <p:spPr>
              <a:xfrm>
                <a:off x="3444875" y="4122738"/>
                <a:ext cx="61913" cy="196850"/>
              </a:xfrm>
              <a:custGeom>
                <a:avLst/>
                <a:gdLst/>
                <a:ahLst/>
                <a:cxnLst/>
                <a:rect r="r" b="b" t="t" l="l"/>
                <a:pathLst>
                  <a:path w="31" h="99" stroke="true" fill="norm" extrusionOk="true">
                    <a:moveTo>
                      <a:pt x="7" y="51"/>
                    </a:moveTo>
                    <a:cubicBezTo>
                      <a:pt x="7" y="37"/>
                      <a:pt x="4" y="24"/>
                      <a:pt x="10" y="10"/>
                    </a:cubicBezTo>
                    <a:cubicBezTo>
                      <a:pt x="10" y="9"/>
                      <a:pt x="11" y="8"/>
                      <a:pt x="12" y="8"/>
                    </a:cubicBezTo>
                    <a:cubicBezTo>
                      <a:pt x="12" y="6"/>
                      <a:pt x="12" y="5"/>
                      <a:pt x="12" y="4"/>
                    </a:cubicBezTo>
                    <a:cubicBezTo>
                      <a:pt x="13" y="0"/>
                      <a:pt x="20" y="0"/>
                      <a:pt x="20" y="4"/>
                    </a:cubicBezTo>
                    <a:cubicBezTo>
                      <a:pt x="20" y="5"/>
                      <a:pt x="20" y="5"/>
                      <a:pt x="20" y="6"/>
                    </a:cubicBezTo>
                    <a:cubicBezTo>
                      <a:pt x="27" y="6"/>
                      <a:pt x="31" y="13"/>
                      <a:pt x="24" y="16"/>
                    </a:cubicBezTo>
                    <a:cubicBezTo>
                      <a:pt x="22" y="42"/>
                      <a:pt x="31" y="69"/>
                      <a:pt x="18" y="95"/>
                    </a:cubicBezTo>
                    <a:cubicBezTo>
                      <a:pt x="16" y="99"/>
                      <a:pt x="8" y="99"/>
                      <a:pt x="7" y="95"/>
                    </a:cubicBezTo>
                    <a:cubicBezTo>
                      <a:pt x="0" y="80"/>
                      <a:pt x="6" y="65"/>
                      <a:pt x="7" y="5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1" id="61"/>
              <p:cNvSpPr/>
              <p:nvPr/>
            </p:nvSpPr>
            <p:spPr>
              <a:xfrm>
                <a:off x="3471863" y="3943351"/>
                <a:ext cx="6350" cy="1588"/>
              </a:xfrm>
              <a:custGeom>
                <a:avLst/>
                <a:gdLst/>
                <a:ahLst/>
                <a:cxnLst/>
                <a:rect r="r" b="b" t="t" l="l"/>
                <a:pathLst>
                  <a:path w="3" h="1" stroke="true" fill="norm" extrusionOk="true">
                    <a:moveTo>
                      <a:pt x="3" y="0"/>
                    </a:moveTo>
                    <a:cubicBezTo>
                      <a:pt x="2" y="1"/>
                      <a:pt x="2" y="1"/>
                      <a:pt x="0" y="1"/>
                    </a:cubicBezTo>
                    <a:lnTo>
                      <a:pt x="3"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2" id="62"/>
              <p:cNvSpPr/>
              <p:nvPr/>
            </p:nvSpPr>
            <p:spPr>
              <a:xfrm>
                <a:off x="3392488" y="3998913"/>
                <a:ext cx="38100" cy="92075"/>
              </a:xfrm>
              <a:custGeom>
                <a:avLst/>
                <a:gdLst/>
                <a:ahLst/>
                <a:cxnLst/>
                <a:rect r="r" b="b" t="t" l="l"/>
                <a:pathLst>
                  <a:path w="19" h="47" stroke="true" fill="norm" extrusionOk="true">
                    <a:moveTo>
                      <a:pt x="6" y="44"/>
                    </a:moveTo>
                    <a:cubicBezTo>
                      <a:pt x="0" y="32"/>
                      <a:pt x="2" y="19"/>
                      <a:pt x="3" y="6"/>
                    </a:cubicBezTo>
                    <a:cubicBezTo>
                      <a:pt x="15" y="0"/>
                      <a:pt x="15" y="0"/>
                      <a:pt x="15" y="0"/>
                    </a:cubicBezTo>
                    <a:cubicBezTo>
                      <a:pt x="16" y="15"/>
                      <a:pt x="19" y="30"/>
                      <a:pt x="12" y="44"/>
                    </a:cubicBezTo>
                    <a:cubicBezTo>
                      <a:pt x="11" y="47"/>
                      <a:pt x="7" y="47"/>
                      <a:pt x="6" y="4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3" id="63"/>
              <p:cNvSpPr/>
              <p:nvPr/>
            </p:nvSpPr>
            <p:spPr>
              <a:xfrm>
                <a:off x="3398838" y="3984626"/>
                <a:ext cx="23813" cy="25400"/>
              </a:xfrm>
              <a:custGeom>
                <a:avLst/>
                <a:gdLst/>
                <a:ahLst/>
                <a:cxnLst/>
                <a:rect r="r" b="b" t="t" l="l"/>
                <a:pathLst>
                  <a:path w="12" h="13" stroke="true" fill="norm" extrusionOk="true">
                    <a:moveTo>
                      <a:pt x="12" y="7"/>
                    </a:moveTo>
                    <a:cubicBezTo>
                      <a:pt x="0" y="13"/>
                      <a:pt x="0" y="13"/>
                      <a:pt x="0" y="13"/>
                    </a:cubicBezTo>
                    <a:cubicBezTo>
                      <a:pt x="0" y="10"/>
                      <a:pt x="0" y="7"/>
                      <a:pt x="0" y="5"/>
                    </a:cubicBezTo>
                    <a:cubicBezTo>
                      <a:pt x="0" y="3"/>
                      <a:pt x="2" y="2"/>
                      <a:pt x="3" y="1"/>
                    </a:cubicBezTo>
                    <a:cubicBezTo>
                      <a:pt x="6" y="0"/>
                      <a:pt x="11" y="1"/>
                      <a:pt x="12" y="5"/>
                    </a:cubicBezTo>
                    <a:cubicBezTo>
                      <a:pt x="12" y="5"/>
                      <a:pt x="12" y="6"/>
                      <a:pt x="12" y="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4" id="64"/>
              <p:cNvSpPr/>
              <p:nvPr/>
            </p:nvSpPr>
            <p:spPr>
              <a:xfrm>
                <a:off x="3398838" y="3887788"/>
                <a:ext cx="198438" cy="111125"/>
              </a:xfrm>
              <a:custGeom>
                <a:avLst/>
                <a:gdLst/>
                <a:ahLst/>
                <a:cxnLst/>
                <a:rect r="r" b="b" t="t" l="l"/>
                <a:pathLst>
                  <a:path w="100" h="56" stroke="true" fill="norm" extrusionOk="true">
                    <a:moveTo>
                      <a:pt x="0" y="47"/>
                    </a:moveTo>
                    <a:cubicBezTo>
                      <a:pt x="37" y="29"/>
                      <a:pt x="37" y="29"/>
                      <a:pt x="37" y="29"/>
                    </a:cubicBezTo>
                    <a:cubicBezTo>
                      <a:pt x="39" y="29"/>
                      <a:pt x="39" y="29"/>
                      <a:pt x="40" y="28"/>
                    </a:cubicBezTo>
                    <a:cubicBezTo>
                      <a:pt x="99" y="0"/>
                      <a:pt x="99" y="0"/>
                      <a:pt x="99" y="0"/>
                    </a:cubicBezTo>
                    <a:cubicBezTo>
                      <a:pt x="98" y="5"/>
                      <a:pt x="98" y="9"/>
                      <a:pt x="100" y="14"/>
                    </a:cubicBezTo>
                    <a:cubicBezTo>
                      <a:pt x="12" y="56"/>
                      <a:pt x="12" y="56"/>
                      <a:pt x="12" y="56"/>
                    </a:cubicBezTo>
                    <a:cubicBezTo>
                      <a:pt x="12" y="55"/>
                      <a:pt x="12" y="54"/>
                      <a:pt x="12" y="54"/>
                    </a:cubicBezTo>
                    <a:cubicBezTo>
                      <a:pt x="11" y="50"/>
                      <a:pt x="6" y="49"/>
                      <a:pt x="3" y="50"/>
                    </a:cubicBezTo>
                    <a:lnTo>
                      <a:pt x="0" y="47"/>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5" id="65"/>
              <p:cNvSpPr/>
              <p:nvPr/>
            </p:nvSpPr>
            <p:spPr>
              <a:xfrm>
                <a:off x="3287713" y="3981451"/>
                <a:ext cx="117475" cy="80963"/>
              </a:xfrm>
              <a:custGeom>
                <a:avLst/>
                <a:gdLst/>
                <a:ahLst/>
                <a:cxnLst/>
                <a:rect r="r" b="b" t="t" l="l"/>
                <a:pathLst>
                  <a:path w="59" h="41" stroke="true" fill="norm" extrusionOk="true">
                    <a:moveTo>
                      <a:pt x="2" y="26"/>
                    </a:moveTo>
                    <a:cubicBezTo>
                      <a:pt x="56" y="0"/>
                      <a:pt x="56" y="0"/>
                      <a:pt x="56" y="0"/>
                    </a:cubicBezTo>
                    <a:cubicBezTo>
                      <a:pt x="59" y="3"/>
                      <a:pt x="59" y="3"/>
                      <a:pt x="59" y="3"/>
                    </a:cubicBezTo>
                    <a:cubicBezTo>
                      <a:pt x="58" y="4"/>
                      <a:pt x="56" y="5"/>
                      <a:pt x="56" y="7"/>
                    </a:cubicBezTo>
                    <a:cubicBezTo>
                      <a:pt x="56" y="9"/>
                      <a:pt x="56" y="12"/>
                      <a:pt x="56" y="15"/>
                    </a:cubicBezTo>
                    <a:cubicBezTo>
                      <a:pt x="0" y="41"/>
                      <a:pt x="0" y="41"/>
                      <a:pt x="0" y="41"/>
                    </a:cubicBezTo>
                    <a:cubicBezTo>
                      <a:pt x="1" y="36"/>
                      <a:pt x="2" y="31"/>
                      <a:pt x="2" y="2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6" id="66"/>
              <p:cNvSpPr/>
              <p:nvPr/>
            </p:nvSpPr>
            <p:spPr>
              <a:xfrm>
                <a:off x="3363913" y="3576638"/>
                <a:ext cx="4763" cy="1588"/>
              </a:xfrm>
              <a:custGeom>
                <a:avLst/>
                <a:gdLst/>
                <a:ahLst/>
                <a:cxnLst/>
                <a:rect r="r" b="b" t="t" l="l"/>
                <a:pathLst>
                  <a:path w="3" h="1" stroke="true" fill="norm" extrusionOk="true">
                    <a:moveTo>
                      <a:pt x="2" y="0"/>
                    </a:moveTo>
                    <a:lnTo>
                      <a:pt x="0" y="1"/>
                    </a:lnTo>
                    <a:lnTo>
                      <a:pt x="3" y="0"/>
                    </a:lnTo>
                    <a:lnTo>
                      <a:pt x="2"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7" id="67"/>
              <p:cNvSpPr/>
              <p:nvPr/>
            </p:nvSpPr>
            <p:spPr>
              <a:xfrm>
                <a:off x="3309938" y="4248151"/>
                <a:ext cx="39688" cy="144463"/>
              </a:xfrm>
              <a:custGeom>
                <a:avLst/>
                <a:gdLst/>
                <a:ahLst/>
                <a:cxnLst/>
                <a:rect r="r" b="b" t="t" l="l"/>
                <a:pathLst>
                  <a:path w="20" h="73" stroke="true" fill="norm" extrusionOk="true">
                    <a:moveTo>
                      <a:pt x="6" y="70"/>
                    </a:moveTo>
                    <a:cubicBezTo>
                      <a:pt x="2" y="57"/>
                      <a:pt x="2" y="44"/>
                      <a:pt x="2" y="30"/>
                    </a:cubicBezTo>
                    <a:cubicBezTo>
                      <a:pt x="2" y="21"/>
                      <a:pt x="0" y="12"/>
                      <a:pt x="6" y="3"/>
                    </a:cubicBezTo>
                    <a:cubicBezTo>
                      <a:pt x="7" y="1"/>
                      <a:pt x="11" y="0"/>
                      <a:pt x="13" y="1"/>
                    </a:cubicBezTo>
                    <a:cubicBezTo>
                      <a:pt x="14" y="1"/>
                      <a:pt x="15" y="2"/>
                      <a:pt x="16" y="2"/>
                    </a:cubicBezTo>
                    <a:cubicBezTo>
                      <a:pt x="19" y="3"/>
                      <a:pt x="20" y="5"/>
                      <a:pt x="18" y="7"/>
                    </a:cubicBezTo>
                    <a:cubicBezTo>
                      <a:pt x="13" y="11"/>
                      <a:pt x="19" y="29"/>
                      <a:pt x="19" y="34"/>
                    </a:cubicBezTo>
                    <a:cubicBezTo>
                      <a:pt x="20" y="46"/>
                      <a:pt x="19" y="58"/>
                      <a:pt x="15" y="70"/>
                    </a:cubicBezTo>
                    <a:cubicBezTo>
                      <a:pt x="14" y="73"/>
                      <a:pt x="7" y="73"/>
                      <a:pt x="6" y="7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8" id="68"/>
              <p:cNvSpPr/>
              <p:nvPr/>
            </p:nvSpPr>
            <p:spPr>
              <a:xfrm>
                <a:off x="3286125" y="4462463"/>
                <a:ext cx="39688" cy="25400"/>
              </a:xfrm>
              <a:custGeom>
                <a:avLst/>
                <a:gdLst/>
                <a:ahLst/>
                <a:cxnLst/>
                <a:rect r="r" b="b" t="t" l="l"/>
                <a:pathLst>
                  <a:path w="20" h="13" stroke="true" fill="norm" extrusionOk="true">
                    <a:moveTo>
                      <a:pt x="20" y="4"/>
                    </a:moveTo>
                    <a:cubicBezTo>
                      <a:pt x="0" y="13"/>
                      <a:pt x="0" y="13"/>
                      <a:pt x="0" y="13"/>
                    </a:cubicBezTo>
                    <a:cubicBezTo>
                      <a:pt x="1" y="11"/>
                      <a:pt x="2" y="8"/>
                      <a:pt x="3" y="6"/>
                    </a:cubicBezTo>
                    <a:cubicBezTo>
                      <a:pt x="5" y="2"/>
                      <a:pt x="8" y="0"/>
                      <a:pt x="13" y="1"/>
                    </a:cubicBezTo>
                    <a:cubicBezTo>
                      <a:pt x="14" y="1"/>
                      <a:pt x="15" y="2"/>
                      <a:pt x="16" y="2"/>
                    </a:cubicBezTo>
                    <a:cubicBezTo>
                      <a:pt x="18" y="2"/>
                      <a:pt x="19" y="3"/>
                      <a:pt x="20" y="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69" id="69"/>
              <p:cNvSpPr/>
              <p:nvPr/>
            </p:nvSpPr>
            <p:spPr>
              <a:xfrm>
                <a:off x="3244850" y="3556001"/>
                <a:ext cx="106363" cy="30163"/>
              </a:xfrm>
              <a:custGeom>
                <a:avLst/>
                <a:gdLst/>
                <a:ahLst/>
                <a:cxnLst/>
                <a:rect r="r" b="b" t="t" l="l"/>
                <a:pathLst>
                  <a:path w="67" h="19" stroke="true" fill="norm" extrusionOk="true">
                    <a:moveTo>
                      <a:pt x="45" y="9"/>
                    </a:moveTo>
                    <a:lnTo>
                      <a:pt x="67" y="0"/>
                    </a:lnTo>
                    <a:lnTo>
                      <a:pt x="23" y="19"/>
                    </a:lnTo>
                    <a:lnTo>
                      <a:pt x="0" y="13"/>
                    </a:lnTo>
                    <a:lnTo>
                      <a:pt x="22" y="3"/>
                    </a:lnTo>
                    <a:lnTo>
                      <a:pt x="45" y="9"/>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0" id="70"/>
              <p:cNvSpPr/>
              <p:nvPr/>
            </p:nvSpPr>
            <p:spPr>
              <a:xfrm>
                <a:off x="1785938" y="3079751"/>
                <a:ext cx="1547813" cy="481013"/>
              </a:xfrm>
              <a:custGeom>
                <a:avLst/>
                <a:gdLst/>
                <a:ahLst/>
                <a:cxnLst/>
                <a:rect r="r" b="b" t="t" l="l"/>
                <a:pathLst>
                  <a:path w="780" h="243" stroke="true" fill="norm" extrusionOk="true">
                    <a:moveTo>
                      <a:pt x="780" y="230"/>
                    </a:moveTo>
                    <a:cubicBezTo>
                      <a:pt x="753" y="243"/>
                      <a:pt x="753" y="243"/>
                      <a:pt x="753" y="243"/>
                    </a:cubicBezTo>
                    <a:cubicBezTo>
                      <a:pt x="10" y="17"/>
                      <a:pt x="10" y="17"/>
                      <a:pt x="10" y="17"/>
                    </a:cubicBezTo>
                    <a:cubicBezTo>
                      <a:pt x="10" y="12"/>
                      <a:pt x="10" y="12"/>
                      <a:pt x="10" y="12"/>
                    </a:cubicBezTo>
                    <a:cubicBezTo>
                      <a:pt x="10" y="7"/>
                      <a:pt x="6" y="2"/>
                      <a:pt x="0" y="0"/>
                    </a:cubicBezTo>
                    <a:cubicBezTo>
                      <a:pt x="770" y="235"/>
                      <a:pt x="770" y="235"/>
                      <a:pt x="770" y="235"/>
                    </a:cubicBezTo>
                    <a:lnTo>
                      <a:pt x="780" y="23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1" id="71"/>
              <p:cNvSpPr/>
              <p:nvPr/>
            </p:nvSpPr>
            <p:spPr>
              <a:xfrm>
                <a:off x="3279775" y="3529013"/>
                <a:ext cx="101600" cy="41275"/>
              </a:xfrm>
              <a:custGeom>
                <a:avLst/>
                <a:gdLst/>
                <a:ahLst/>
                <a:cxnLst/>
                <a:rect r="r" b="b" t="t" l="l"/>
                <a:pathLst>
                  <a:path w="51" h="21" stroke="true" fill="norm" extrusionOk="true">
                    <a:moveTo>
                      <a:pt x="0" y="16"/>
                    </a:moveTo>
                    <a:cubicBezTo>
                      <a:pt x="27" y="3"/>
                      <a:pt x="27" y="3"/>
                      <a:pt x="27" y="3"/>
                    </a:cubicBezTo>
                    <a:cubicBezTo>
                      <a:pt x="28" y="3"/>
                      <a:pt x="28" y="3"/>
                      <a:pt x="28" y="3"/>
                    </a:cubicBezTo>
                    <a:cubicBezTo>
                      <a:pt x="35" y="0"/>
                      <a:pt x="45" y="1"/>
                      <a:pt x="50" y="7"/>
                    </a:cubicBezTo>
                    <a:cubicBezTo>
                      <a:pt x="51" y="7"/>
                      <a:pt x="51" y="7"/>
                      <a:pt x="51" y="7"/>
                    </a:cubicBezTo>
                    <a:cubicBezTo>
                      <a:pt x="37" y="13"/>
                      <a:pt x="37" y="13"/>
                      <a:pt x="37" y="13"/>
                    </a:cubicBezTo>
                    <a:cubicBezTo>
                      <a:pt x="36" y="14"/>
                      <a:pt x="36" y="14"/>
                      <a:pt x="36" y="14"/>
                    </a:cubicBezTo>
                    <a:cubicBezTo>
                      <a:pt x="18" y="21"/>
                      <a:pt x="18" y="21"/>
                      <a:pt x="18" y="21"/>
                    </a:cubicBezTo>
                    <a:lnTo>
                      <a:pt x="0" y="16"/>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2" id="72"/>
              <p:cNvSpPr/>
              <p:nvPr/>
            </p:nvSpPr>
            <p:spPr>
              <a:xfrm>
                <a:off x="1806575" y="3578226"/>
                <a:ext cx="1557338" cy="704850"/>
              </a:xfrm>
              <a:custGeom>
                <a:avLst/>
                <a:gdLst/>
                <a:ahLst/>
                <a:cxnLst/>
                <a:rect r="r" b="b" t="t" l="l"/>
                <a:pathLst>
                  <a:path w="785" h="356" stroke="true" fill="norm" extrusionOk="true">
                    <a:moveTo>
                      <a:pt x="785" y="0"/>
                    </a:moveTo>
                    <a:cubicBezTo>
                      <a:pt x="0" y="356"/>
                      <a:pt x="0" y="356"/>
                      <a:pt x="0" y="356"/>
                    </a:cubicBezTo>
                    <a:cubicBezTo>
                      <a:pt x="0" y="342"/>
                      <a:pt x="0" y="342"/>
                      <a:pt x="0" y="342"/>
                    </a:cubicBezTo>
                    <a:cubicBezTo>
                      <a:pt x="744" y="4"/>
                      <a:pt x="744" y="4"/>
                      <a:pt x="744" y="4"/>
                    </a:cubicBezTo>
                    <a:cubicBezTo>
                      <a:pt x="755" y="8"/>
                      <a:pt x="755" y="8"/>
                      <a:pt x="755" y="8"/>
                    </a:cubicBezTo>
                    <a:cubicBezTo>
                      <a:pt x="759" y="9"/>
                      <a:pt x="765" y="9"/>
                      <a:pt x="769" y="7"/>
                    </a:cubicBezTo>
                    <a:lnTo>
                      <a:pt x="785"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3" id="73"/>
              <p:cNvSpPr/>
              <p:nvPr/>
            </p:nvSpPr>
            <p:spPr>
              <a:xfrm>
                <a:off x="3281363" y="3543301"/>
                <a:ext cx="107950" cy="52388"/>
              </a:xfrm>
              <a:custGeom>
                <a:avLst/>
                <a:gdLst/>
                <a:ahLst/>
                <a:cxnLst/>
                <a:rect r="r" b="b" t="t" l="l"/>
                <a:pathLst>
                  <a:path w="54" h="27" stroke="true" fill="norm" extrusionOk="true">
                    <a:moveTo>
                      <a:pt x="0" y="22"/>
                    </a:moveTo>
                    <a:cubicBezTo>
                      <a:pt x="35" y="7"/>
                      <a:pt x="35" y="7"/>
                      <a:pt x="35" y="7"/>
                    </a:cubicBezTo>
                    <a:cubicBezTo>
                      <a:pt x="36" y="6"/>
                      <a:pt x="36" y="6"/>
                      <a:pt x="36" y="6"/>
                    </a:cubicBezTo>
                    <a:cubicBezTo>
                      <a:pt x="50" y="0"/>
                      <a:pt x="50" y="0"/>
                      <a:pt x="50" y="0"/>
                    </a:cubicBezTo>
                    <a:cubicBezTo>
                      <a:pt x="54" y="6"/>
                      <a:pt x="52" y="13"/>
                      <a:pt x="45" y="16"/>
                    </a:cubicBezTo>
                    <a:cubicBezTo>
                      <a:pt x="44" y="17"/>
                      <a:pt x="44" y="17"/>
                      <a:pt x="44" y="17"/>
                    </a:cubicBezTo>
                    <a:cubicBezTo>
                      <a:pt x="41" y="18"/>
                      <a:pt x="41" y="18"/>
                      <a:pt x="41" y="18"/>
                    </a:cubicBezTo>
                    <a:cubicBezTo>
                      <a:pt x="25" y="25"/>
                      <a:pt x="25" y="25"/>
                      <a:pt x="25" y="25"/>
                    </a:cubicBezTo>
                    <a:cubicBezTo>
                      <a:pt x="21" y="27"/>
                      <a:pt x="15" y="27"/>
                      <a:pt x="11" y="26"/>
                    </a:cubicBezTo>
                    <a:lnTo>
                      <a:pt x="0" y="22"/>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4" id="74"/>
              <p:cNvSpPr/>
              <p:nvPr/>
            </p:nvSpPr>
            <p:spPr>
              <a:xfrm>
                <a:off x="3240088" y="4032251"/>
                <a:ext cx="52388" cy="53975"/>
              </a:xfrm>
              <a:custGeom>
                <a:avLst/>
                <a:gdLst/>
                <a:ahLst/>
                <a:cxnLst/>
                <a:rect r="r" b="b" t="t" l="l"/>
                <a:pathLst>
                  <a:path w="26" h="27" stroke="true" fill="norm" extrusionOk="true">
                    <a:moveTo>
                      <a:pt x="2" y="11"/>
                    </a:moveTo>
                    <a:cubicBezTo>
                      <a:pt x="26" y="0"/>
                      <a:pt x="26" y="0"/>
                      <a:pt x="26" y="0"/>
                    </a:cubicBezTo>
                    <a:cubicBezTo>
                      <a:pt x="26" y="5"/>
                      <a:pt x="25" y="10"/>
                      <a:pt x="24" y="15"/>
                    </a:cubicBezTo>
                    <a:cubicBezTo>
                      <a:pt x="0" y="27"/>
                      <a:pt x="0" y="27"/>
                      <a:pt x="0" y="27"/>
                    </a:cubicBezTo>
                    <a:cubicBezTo>
                      <a:pt x="1" y="22"/>
                      <a:pt x="1" y="17"/>
                      <a:pt x="2" y="1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5" id="75"/>
              <p:cNvSpPr/>
              <p:nvPr/>
            </p:nvSpPr>
            <p:spPr>
              <a:xfrm>
                <a:off x="1806575" y="3576638"/>
                <a:ext cx="1474788" cy="679450"/>
              </a:xfrm>
              <a:custGeom>
                <a:avLst/>
                <a:gdLst/>
                <a:ahLst/>
                <a:cxnLst/>
                <a:rect r="r" b="b" t="t" l="l"/>
                <a:pathLst>
                  <a:path w="929" h="428" stroke="true" fill="norm" extrusionOk="true">
                    <a:moveTo>
                      <a:pt x="929" y="6"/>
                    </a:moveTo>
                    <a:lnTo>
                      <a:pt x="0" y="428"/>
                    </a:lnTo>
                    <a:lnTo>
                      <a:pt x="0" y="409"/>
                    </a:lnTo>
                    <a:lnTo>
                      <a:pt x="906" y="0"/>
                    </a:lnTo>
                    <a:lnTo>
                      <a:pt x="929" y="6"/>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6" id="76"/>
              <p:cNvSpPr/>
              <p:nvPr/>
            </p:nvSpPr>
            <p:spPr>
              <a:xfrm>
                <a:off x="1806575" y="3113088"/>
                <a:ext cx="1473200" cy="463550"/>
              </a:xfrm>
              <a:custGeom>
                <a:avLst/>
                <a:gdLst/>
                <a:ahLst/>
                <a:cxnLst/>
                <a:rect r="r" b="b" t="t" l="l"/>
                <a:pathLst>
                  <a:path w="928" h="292" stroke="true" fill="norm" extrusionOk="true">
                    <a:moveTo>
                      <a:pt x="0" y="0"/>
                    </a:moveTo>
                    <a:lnTo>
                      <a:pt x="928" y="282"/>
                    </a:lnTo>
                    <a:lnTo>
                      <a:pt x="906" y="292"/>
                    </a:lnTo>
                    <a:lnTo>
                      <a:pt x="0" y="16"/>
                    </a:lnTo>
                    <a:lnTo>
                      <a:pt x="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7" id="77"/>
              <p:cNvSpPr/>
              <p:nvPr/>
            </p:nvSpPr>
            <p:spPr>
              <a:xfrm>
                <a:off x="3230563" y="4062413"/>
                <a:ext cx="57150" cy="136525"/>
              </a:xfrm>
              <a:custGeom>
                <a:avLst/>
                <a:gdLst/>
                <a:ahLst/>
                <a:cxnLst/>
                <a:rect r="r" b="b" t="t" l="l"/>
                <a:pathLst>
                  <a:path w="29" h="69" stroke="true" fill="norm" extrusionOk="true">
                    <a:moveTo>
                      <a:pt x="4" y="65"/>
                    </a:moveTo>
                    <a:cubicBezTo>
                      <a:pt x="0" y="48"/>
                      <a:pt x="2" y="30"/>
                      <a:pt x="5" y="13"/>
                    </a:cubicBezTo>
                    <a:cubicBezTo>
                      <a:pt x="5" y="13"/>
                      <a:pt x="5" y="12"/>
                      <a:pt x="5" y="12"/>
                    </a:cubicBezTo>
                    <a:cubicBezTo>
                      <a:pt x="29" y="0"/>
                      <a:pt x="29" y="0"/>
                      <a:pt x="29" y="0"/>
                    </a:cubicBezTo>
                    <a:cubicBezTo>
                      <a:pt x="29" y="3"/>
                      <a:pt x="28" y="6"/>
                      <a:pt x="28" y="8"/>
                    </a:cubicBezTo>
                    <a:cubicBezTo>
                      <a:pt x="25" y="28"/>
                      <a:pt x="21" y="46"/>
                      <a:pt x="15" y="65"/>
                    </a:cubicBezTo>
                    <a:cubicBezTo>
                      <a:pt x="14" y="69"/>
                      <a:pt x="5" y="69"/>
                      <a:pt x="4" y="6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8" id="78"/>
              <p:cNvSpPr/>
              <p:nvPr/>
            </p:nvSpPr>
            <p:spPr>
              <a:xfrm>
                <a:off x="3152775" y="4502151"/>
                <a:ext cx="44450" cy="41275"/>
              </a:xfrm>
              <a:custGeom>
                <a:avLst/>
                <a:gdLst/>
                <a:ahLst/>
                <a:cxnLst/>
                <a:rect r="r" b="b" t="t" l="l"/>
                <a:pathLst>
                  <a:path w="22" h="21" stroke="true" fill="norm" extrusionOk="true">
                    <a:moveTo>
                      <a:pt x="22" y="14"/>
                    </a:moveTo>
                    <a:cubicBezTo>
                      <a:pt x="5" y="21"/>
                      <a:pt x="5" y="21"/>
                      <a:pt x="5" y="21"/>
                    </a:cubicBezTo>
                    <a:cubicBezTo>
                      <a:pt x="3" y="17"/>
                      <a:pt x="2" y="13"/>
                      <a:pt x="0" y="9"/>
                    </a:cubicBezTo>
                    <a:cubicBezTo>
                      <a:pt x="20" y="0"/>
                      <a:pt x="20" y="0"/>
                      <a:pt x="20" y="0"/>
                    </a:cubicBezTo>
                    <a:cubicBezTo>
                      <a:pt x="21" y="5"/>
                      <a:pt x="22" y="9"/>
                      <a:pt x="22" y="1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79" id="79"/>
              <p:cNvSpPr/>
              <p:nvPr/>
            </p:nvSpPr>
            <p:spPr>
              <a:xfrm>
                <a:off x="3135313" y="4351338"/>
                <a:ext cx="57150" cy="168275"/>
              </a:xfrm>
              <a:custGeom>
                <a:avLst/>
                <a:gdLst/>
                <a:ahLst/>
                <a:cxnLst/>
                <a:rect r="r" b="b" t="t" l="l"/>
                <a:pathLst>
                  <a:path w="29" h="85" stroke="true" fill="norm" extrusionOk="true">
                    <a:moveTo>
                      <a:pt x="9" y="85"/>
                    </a:moveTo>
                    <a:cubicBezTo>
                      <a:pt x="0" y="60"/>
                      <a:pt x="0" y="29"/>
                      <a:pt x="5" y="5"/>
                    </a:cubicBezTo>
                    <a:cubicBezTo>
                      <a:pt x="7" y="0"/>
                      <a:pt x="19" y="0"/>
                      <a:pt x="20" y="5"/>
                    </a:cubicBezTo>
                    <a:cubicBezTo>
                      <a:pt x="24" y="22"/>
                      <a:pt x="22" y="39"/>
                      <a:pt x="25" y="56"/>
                    </a:cubicBezTo>
                    <a:cubicBezTo>
                      <a:pt x="26" y="62"/>
                      <a:pt x="28" y="69"/>
                      <a:pt x="29" y="76"/>
                    </a:cubicBezTo>
                    <a:lnTo>
                      <a:pt x="9" y="85"/>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0" id="80"/>
              <p:cNvSpPr/>
              <p:nvPr/>
            </p:nvSpPr>
            <p:spPr>
              <a:xfrm>
                <a:off x="3089275" y="4567238"/>
                <a:ext cx="20638" cy="9525"/>
              </a:xfrm>
              <a:custGeom>
                <a:avLst/>
                <a:gdLst/>
                <a:ahLst/>
                <a:cxnLst/>
                <a:rect r="r" b="b" t="t" l="l"/>
                <a:pathLst>
                  <a:path w="10" h="5" stroke="true" fill="norm" extrusionOk="true">
                    <a:moveTo>
                      <a:pt x="10" y="1"/>
                    </a:moveTo>
                    <a:cubicBezTo>
                      <a:pt x="0" y="5"/>
                      <a:pt x="0" y="5"/>
                      <a:pt x="0" y="5"/>
                    </a:cubicBezTo>
                    <a:cubicBezTo>
                      <a:pt x="0" y="5"/>
                      <a:pt x="0" y="4"/>
                      <a:pt x="0" y="4"/>
                    </a:cubicBezTo>
                    <a:cubicBezTo>
                      <a:pt x="0" y="3"/>
                      <a:pt x="1" y="2"/>
                      <a:pt x="2" y="1"/>
                    </a:cubicBezTo>
                    <a:cubicBezTo>
                      <a:pt x="5" y="0"/>
                      <a:pt x="8" y="0"/>
                      <a:pt x="10" y="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1" id="81"/>
              <p:cNvSpPr/>
              <p:nvPr/>
            </p:nvSpPr>
            <p:spPr>
              <a:xfrm>
                <a:off x="3081338" y="4314826"/>
                <a:ext cx="582613" cy="274638"/>
              </a:xfrm>
              <a:custGeom>
                <a:avLst/>
                <a:gdLst/>
                <a:ahLst/>
                <a:cxnLst/>
                <a:rect r="r" b="b" t="t" l="l"/>
                <a:pathLst>
                  <a:path w="294" h="138" stroke="true" fill="norm" extrusionOk="true">
                    <a:moveTo>
                      <a:pt x="294" y="15"/>
                    </a:moveTo>
                    <a:cubicBezTo>
                      <a:pt x="23" y="138"/>
                      <a:pt x="23" y="138"/>
                      <a:pt x="23" y="138"/>
                    </a:cubicBezTo>
                    <a:cubicBezTo>
                      <a:pt x="14" y="128"/>
                      <a:pt x="14" y="128"/>
                      <a:pt x="14" y="128"/>
                    </a:cubicBezTo>
                    <a:cubicBezTo>
                      <a:pt x="12" y="127"/>
                      <a:pt x="9" y="127"/>
                      <a:pt x="6" y="128"/>
                    </a:cubicBezTo>
                    <a:cubicBezTo>
                      <a:pt x="0" y="120"/>
                      <a:pt x="0" y="120"/>
                      <a:pt x="0" y="120"/>
                    </a:cubicBezTo>
                    <a:cubicBezTo>
                      <a:pt x="36" y="103"/>
                      <a:pt x="36" y="103"/>
                      <a:pt x="36" y="103"/>
                    </a:cubicBezTo>
                    <a:cubicBezTo>
                      <a:pt x="38" y="107"/>
                      <a:pt x="39" y="111"/>
                      <a:pt x="41" y="115"/>
                    </a:cubicBezTo>
                    <a:cubicBezTo>
                      <a:pt x="58" y="108"/>
                      <a:pt x="58" y="108"/>
                      <a:pt x="58" y="108"/>
                    </a:cubicBezTo>
                    <a:cubicBezTo>
                      <a:pt x="58" y="103"/>
                      <a:pt x="57" y="99"/>
                      <a:pt x="56" y="94"/>
                    </a:cubicBezTo>
                    <a:cubicBezTo>
                      <a:pt x="265" y="0"/>
                      <a:pt x="265" y="0"/>
                      <a:pt x="265" y="0"/>
                    </a:cubicBezTo>
                    <a:cubicBezTo>
                      <a:pt x="265" y="4"/>
                      <a:pt x="266" y="9"/>
                      <a:pt x="267" y="13"/>
                    </a:cubicBezTo>
                    <a:cubicBezTo>
                      <a:pt x="286" y="4"/>
                      <a:pt x="286" y="4"/>
                      <a:pt x="286" y="4"/>
                    </a:cubicBezTo>
                    <a:lnTo>
                      <a:pt x="294" y="15"/>
                    </a:lnTo>
                    <a:close/>
                    <a:moveTo>
                      <a:pt x="103" y="87"/>
                    </a:moveTo>
                    <a:cubicBezTo>
                      <a:pt x="123" y="78"/>
                      <a:pt x="123" y="78"/>
                      <a:pt x="123" y="78"/>
                    </a:cubicBezTo>
                    <a:cubicBezTo>
                      <a:pt x="122" y="77"/>
                      <a:pt x="121" y="76"/>
                      <a:pt x="119" y="76"/>
                    </a:cubicBezTo>
                    <a:cubicBezTo>
                      <a:pt x="118" y="76"/>
                      <a:pt x="117" y="75"/>
                      <a:pt x="116" y="75"/>
                    </a:cubicBezTo>
                    <a:cubicBezTo>
                      <a:pt x="111" y="74"/>
                      <a:pt x="108" y="76"/>
                      <a:pt x="106" y="80"/>
                    </a:cubicBezTo>
                    <a:cubicBezTo>
                      <a:pt x="105" y="82"/>
                      <a:pt x="104" y="85"/>
                      <a:pt x="103" y="8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2" id="82"/>
              <p:cNvSpPr/>
              <p:nvPr/>
            </p:nvSpPr>
            <p:spPr>
              <a:xfrm>
                <a:off x="2986088" y="4552951"/>
                <a:ext cx="141288" cy="92075"/>
              </a:xfrm>
              <a:custGeom>
                <a:avLst/>
                <a:gdLst/>
                <a:ahLst/>
                <a:cxnLst/>
                <a:rect r="r" b="b" t="t" l="l"/>
                <a:pathLst>
                  <a:path w="71" h="46" stroke="true" fill="norm" extrusionOk="true">
                    <a:moveTo>
                      <a:pt x="52" y="11"/>
                    </a:moveTo>
                    <a:cubicBezTo>
                      <a:pt x="52" y="11"/>
                      <a:pt x="52" y="12"/>
                      <a:pt x="52" y="12"/>
                    </a:cubicBezTo>
                    <a:cubicBezTo>
                      <a:pt x="62" y="8"/>
                      <a:pt x="62" y="8"/>
                      <a:pt x="62" y="8"/>
                    </a:cubicBezTo>
                    <a:cubicBezTo>
                      <a:pt x="71" y="18"/>
                      <a:pt x="71" y="18"/>
                      <a:pt x="71" y="18"/>
                    </a:cubicBezTo>
                    <a:cubicBezTo>
                      <a:pt x="9" y="46"/>
                      <a:pt x="9" y="46"/>
                      <a:pt x="9" y="46"/>
                    </a:cubicBezTo>
                    <a:cubicBezTo>
                      <a:pt x="0" y="35"/>
                      <a:pt x="0" y="35"/>
                      <a:pt x="0" y="35"/>
                    </a:cubicBezTo>
                    <a:cubicBezTo>
                      <a:pt x="1" y="35"/>
                      <a:pt x="2" y="34"/>
                      <a:pt x="2" y="33"/>
                    </a:cubicBezTo>
                    <a:cubicBezTo>
                      <a:pt x="4" y="29"/>
                      <a:pt x="5" y="24"/>
                      <a:pt x="6" y="19"/>
                    </a:cubicBezTo>
                    <a:cubicBezTo>
                      <a:pt x="48" y="0"/>
                      <a:pt x="48" y="0"/>
                      <a:pt x="48" y="0"/>
                    </a:cubicBezTo>
                    <a:cubicBezTo>
                      <a:pt x="54" y="8"/>
                      <a:pt x="54" y="8"/>
                      <a:pt x="54" y="8"/>
                    </a:cubicBezTo>
                    <a:cubicBezTo>
                      <a:pt x="53" y="9"/>
                      <a:pt x="52" y="10"/>
                      <a:pt x="52" y="1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3" id="83"/>
              <p:cNvSpPr/>
              <p:nvPr/>
            </p:nvSpPr>
            <p:spPr>
              <a:xfrm>
                <a:off x="3011488" y="4175126"/>
                <a:ext cx="50800" cy="168275"/>
              </a:xfrm>
              <a:custGeom>
                <a:avLst/>
                <a:gdLst/>
                <a:ahLst/>
                <a:cxnLst/>
                <a:rect r="r" b="b" t="t" l="l"/>
                <a:pathLst>
                  <a:path w="25" h="85" stroke="true" fill="norm" extrusionOk="true">
                    <a:moveTo>
                      <a:pt x="3" y="81"/>
                    </a:moveTo>
                    <a:cubicBezTo>
                      <a:pt x="0" y="68"/>
                      <a:pt x="4" y="54"/>
                      <a:pt x="4" y="41"/>
                    </a:cubicBezTo>
                    <a:cubicBezTo>
                      <a:pt x="4" y="30"/>
                      <a:pt x="4" y="19"/>
                      <a:pt x="5" y="7"/>
                    </a:cubicBezTo>
                    <a:cubicBezTo>
                      <a:pt x="20" y="0"/>
                      <a:pt x="20" y="0"/>
                      <a:pt x="20" y="0"/>
                    </a:cubicBezTo>
                    <a:cubicBezTo>
                      <a:pt x="25" y="27"/>
                      <a:pt x="24" y="54"/>
                      <a:pt x="14" y="81"/>
                    </a:cubicBezTo>
                    <a:cubicBezTo>
                      <a:pt x="13" y="85"/>
                      <a:pt x="4" y="85"/>
                      <a:pt x="3" y="8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4" id="84"/>
              <p:cNvSpPr/>
              <p:nvPr/>
            </p:nvSpPr>
            <p:spPr>
              <a:xfrm>
                <a:off x="3032125" y="4054476"/>
                <a:ext cx="212725" cy="120650"/>
              </a:xfrm>
              <a:custGeom>
                <a:avLst/>
                <a:gdLst/>
                <a:ahLst/>
                <a:cxnLst/>
                <a:rect r="r" b="b" t="t" l="l"/>
                <a:pathLst>
                  <a:path w="107" h="61" stroke="true" fill="norm" extrusionOk="true">
                    <a:moveTo>
                      <a:pt x="9" y="54"/>
                    </a:moveTo>
                    <a:cubicBezTo>
                      <a:pt x="8" y="51"/>
                      <a:pt x="4" y="50"/>
                      <a:pt x="0" y="51"/>
                    </a:cubicBezTo>
                    <a:cubicBezTo>
                      <a:pt x="107" y="0"/>
                      <a:pt x="107" y="0"/>
                      <a:pt x="107" y="0"/>
                    </a:cubicBezTo>
                    <a:cubicBezTo>
                      <a:pt x="106" y="6"/>
                      <a:pt x="106" y="11"/>
                      <a:pt x="105" y="16"/>
                    </a:cubicBezTo>
                    <a:cubicBezTo>
                      <a:pt x="10" y="61"/>
                      <a:pt x="10" y="61"/>
                      <a:pt x="10" y="61"/>
                    </a:cubicBezTo>
                    <a:cubicBezTo>
                      <a:pt x="10" y="59"/>
                      <a:pt x="9" y="56"/>
                      <a:pt x="9" y="5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5" id="85"/>
              <p:cNvSpPr/>
              <p:nvPr/>
            </p:nvSpPr>
            <p:spPr>
              <a:xfrm>
                <a:off x="3022600" y="4152901"/>
                <a:ext cx="28575" cy="36513"/>
              </a:xfrm>
              <a:custGeom>
                <a:avLst/>
                <a:gdLst/>
                <a:ahLst/>
                <a:cxnLst/>
                <a:rect r="r" b="b" t="t" l="l"/>
                <a:pathLst>
                  <a:path w="15" h="18" stroke="true" fill="norm" extrusionOk="true">
                    <a:moveTo>
                      <a:pt x="15" y="11"/>
                    </a:moveTo>
                    <a:cubicBezTo>
                      <a:pt x="0" y="18"/>
                      <a:pt x="0" y="18"/>
                      <a:pt x="0" y="18"/>
                    </a:cubicBezTo>
                    <a:cubicBezTo>
                      <a:pt x="0" y="14"/>
                      <a:pt x="1" y="9"/>
                      <a:pt x="2" y="4"/>
                    </a:cubicBezTo>
                    <a:cubicBezTo>
                      <a:pt x="2" y="3"/>
                      <a:pt x="3" y="3"/>
                      <a:pt x="4" y="2"/>
                    </a:cubicBezTo>
                    <a:cubicBezTo>
                      <a:pt x="5" y="1"/>
                      <a:pt x="5" y="1"/>
                      <a:pt x="5" y="1"/>
                    </a:cubicBezTo>
                    <a:cubicBezTo>
                      <a:pt x="9" y="0"/>
                      <a:pt x="13" y="1"/>
                      <a:pt x="14" y="4"/>
                    </a:cubicBezTo>
                    <a:cubicBezTo>
                      <a:pt x="14" y="6"/>
                      <a:pt x="15" y="9"/>
                      <a:pt x="15" y="1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6" id="86"/>
              <p:cNvSpPr/>
              <p:nvPr/>
            </p:nvSpPr>
            <p:spPr>
              <a:xfrm>
                <a:off x="2954338" y="4440238"/>
                <a:ext cx="53975" cy="165100"/>
              </a:xfrm>
              <a:custGeom>
                <a:avLst/>
                <a:gdLst/>
                <a:ahLst/>
                <a:cxnLst/>
                <a:rect r="r" b="b" t="t" l="l"/>
                <a:pathLst>
                  <a:path w="27" h="83" stroke="true" fill="norm" extrusionOk="true">
                    <a:moveTo>
                      <a:pt x="7" y="83"/>
                    </a:moveTo>
                    <a:cubicBezTo>
                      <a:pt x="0" y="58"/>
                      <a:pt x="0" y="30"/>
                      <a:pt x="6" y="6"/>
                    </a:cubicBezTo>
                    <a:cubicBezTo>
                      <a:pt x="8" y="0"/>
                      <a:pt x="20" y="0"/>
                      <a:pt x="21" y="6"/>
                    </a:cubicBezTo>
                    <a:cubicBezTo>
                      <a:pt x="27" y="27"/>
                      <a:pt x="27" y="53"/>
                      <a:pt x="22" y="76"/>
                    </a:cubicBezTo>
                    <a:lnTo>
                      <a:pt x="7" y="83"/>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7" id="87"/>
              <p:cNvSpPr/>
              <p:nvPr/>
            </p:nvSpPr>
            <p:spPr>
              <a:xfrm>
                <a:off x="2968625" y="4591051"/>
                <a:ext cx="30163" cy="33338"/>
              </a:xfrm>
              <a:custGeom>
                <a:avLst/>
                <a:gdLst/>
                <a:ahLst/>
                <a:cxnLst/>
                <a:rect r="r" b="b" t="t" l="l"/>
                <a:pathLst>
                  <a:path w="15" h="17" stroke="true" fill="norm" extrusionOk="true">
                    <a:moveTo>
                      <a:pt x="2" y="14"/>
                    </a:moveTo>
                    <a:cubicBezTo>
                      <a:pt x="1" y="12"/>
                      <a:pt x="1" y="9"/>
                      <a:pt x="0" y="7"/>
                    </a:cubicBezTo>
                    <a:cubicBezTo>
                      <a:pt x="15" y="0"/>
                      <a:pt x="15" y="0"/>
                      <a:pt x="15" y="0"/>
                    </a:cubicBezTo>
                    <a:cubicBezTo>
                      <a:pt x="14" y="5"/>
                      <a:pt x="13" y="10"/>
                      <a:pt x="11" y="14"/>
                    </a:cubicBezTo>
                    <a:cubicBezTo>
                      <a:pt x="11" y="15"/>
                      <a:pt x="10" y="16"/>
                      <a:pt x="9" y="16"/>
                    </a:cubicBezTo>
                    <a:cubicBezTo>
                      <a:pt x="7" y="17"/>
                      <a:pt x="3" y="17"/>
                      <a:pt x="2" y="1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8" id="88"/>
              <p:cNvSpPr/>
              <p:nvPr/>
            </p:nvSpPr>
            <p:spPr>
              <a:xfrm>
                <a:off x="2857500" y="4286251"/>
                <a:ext cx="49213" cy="96838"/>
              </a:xfrm>
              <a:custGeom>
                <a:avLst/>
                <a:gdLst/>
                <a:ahLst/>
                <a:cxnLst/>
                <a:rect r="r" b="b" t="t" l="l"/>
                <a:pathLst>
                  <a:path w="25" h="49" stroke="true" fill="norm" extrusionOk="true">
                    <a:moveTo>
                      <a:pt x="9" y="46"/>
                    </a:moveTo>
                    <a:cubicBezTo>
                      <a:pt x="3" y="33"/>
                      <a:pt x="0" y="16"/>
                      <a:pt x="8" y="3"/>
                    </a:cubicBezTo>
                    <a:cubicBezTo>
                      <a:pt x="9" y="2"/>
                      <a:pt x="12" y="1"/>
                      <a:pt x="14" y="1"/>
                    </a:cubicBezTo>
                    <a:cubicBezTo>
                      <a:pt x="17" y="1"/>
                      <a:pt x="17" y="1"/>
                      <a:pt x="17" y="1"/>
                    </a:cubicBezTo>
                    <a:cubicBezTo>
                      <a:pt x="25" y="0"/>
                      <a:pt x="25" y="7"/>
                      <a:pt x="20" y="10"/>
                    </a:cubicBezTo>
                    <a:cubicBezTo>
                      <a:pt x="18" y="22"/>
                      <a:pt x="23" y="34"/>
                      <a:pt x="17" y="46"/>
                    </a:cubicBezTo>
                    <a:cubicBezTo>
                      <a:pt x="16" y="49"/>
                      <a:pt x="11" y="49"/>
                      <a:pt x="9" y="4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89" id="89"/>
              <p:cNvSpPr/>
              <p:nvPr/>
            </p:nvSpPr>
            <p:spPr>
              <a:xfrm>
                <a:off x="2859088" y="4605338"/>
                <a:ext cx="144463" cy="95250"/>
              </a:xfrm>
              <a:custGeom>
                <a:avLst/>
                <a:gdLst/>
                <a:ahLst/>
                <a:cxnLst/>
                <a:rect r="r" b="b" t="t" l="l"/>
                <a:pathLst>
                  <a:path w="73" h="48" stroke="true" fill="norm" extrusionOk="true">
                    <a:moveTo>
                      <a:pt x="2" y="38"/>
                    </a:moveTo>
                    <a:cubicBezTo>
                      <a:pt x="2" y="33"/>
                      <a:pt x="1" y="29"/>
                      <a:pt x="0" y="24"/>
                    </a:cubicBezTo>
                    <a:cubicBezTo>
                      <a:pt x="55" y="0"/>
                      <a:pt x="55" y="0"/>
                      <a:pt x="55" y="0"/>
                    </a:cubicBezTo>
                    <a:cubicBezTo>
                      <a:pt x="56" y="2"/>
                      <a:pt x="56" y="5"/>
                      <a:pt x="57" y="7"/>
                    </a:cubicBezTo>
                    <a:cubicBezTo>
                      <a:pt x="58" y="10"/>
                      <a:pt x="62" y="10"/>
                      <a:pt x="64" y="9"/>
                    </a:cubicBezTo>
                    <a:cubicBezTo>
                      <a:pt x="73" y="20"/>
                      <a:pt x="73" y="20"/>
                      <a:pt x="73" y="20"/>
                    </a:cubicBezTo>
                    <a:cubicBezTo>
                      <a:pt x="11" y="48"/>
                      <a:pt x="11" y="48"/>
                      <a:pt x="11" y="48"/>
                    </a:cubicBezTo>
                    <a:lnTo>
                      <a:pt x="2" y="38"/>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0" id="90"/>
              <p:cNvSpPr/>
              <p:nvPr/>
            </p:nvSpPr>
            <p:spPr>
              <a:xfrm>
                <a:off x="2833688" y="4652963"/>
                <a:ext cx="30163" cy="34925"/>
              </a:xfrm>
              <a:custGeom>
                <a:avLst/>
                <a:gdLst/>
                <a:ahLst/>
                <a:cxnLst/>
                <a:rect r="r" b="b" t="t" l="l"/>
                <a:pathLst>
                  <a:path w="15" h="18" stroke="true" fill="norm" extrusionOk="true">
                    <a:moveTo>
                      <a:pt x="13" y="0"/>
                    </a:moveTo>
                    <a:cubicBezTo>
                      <a:pt x="14" y="5"/>
                      <a:pt x="15" y="9"/>
                      <a:pt x="15" y="14"/>
                    </a:cubicBezTo>
                    <a:cubicBezTo>
                      <a:pt x="6" y="18"/>
                      <a:pt x="6" y="18"/>
                      <a:pt x="6" y="18"/>
                    </a:cubicBezTo>
                    <a:cubicBezTo>
                      <a:pt x="4" y="14"/>
                      <a:pt x="1" y="10"/>
                      <a:pt x="0" y="7"/>
                    </a:cubicBezTo>
                    <a:lnTo>
                      <a:pt x="13"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1" id="91"/>
              <p:cNvSpPr/>
              <p:nvPr/>
            </p:nvSpPr>
            <p:spPr>
              <a:xfrm>
                <a:off x="2814638" y="4538663"/>
                <a:ext cx="44450" cy="127000"/>
              </a:xfrm>
              <a:custGeom>
                <a:avLst/>
                <a:gdLst/>
                <a:ahLst/>
                <a:cxnLst/>
                <a:rect r="r" b="b" t="t" l="l"/>
                <a:pathLst>
                  <a:path w="23" h="64" stroke="true" fill="norm" extrusionOk="true">
                    <a:moveTo>
                      <a:pt x="10" y="64"/>
                    </a:moveTo>
                    <a:cubicBezTo>
                      <a:pt x="1" y="45"/>
                      <a:pt x="0" y="26"/>
                      <a:pt x="2" y="6"/>
                    </a:cubicBezTo>
                    <a:cubicBezTo>
                      <a:pt x="2" y="0"/>
                      <a:pt x="14" y="0"/>
                      <a:pt x="15" y="6"/>
                    </a:cubicBezTo>
                    <a:cubicBezTo>
                      <a:pt x="15" y="18"/>
                      <a:pt x="15" y="30"/>
                      <a:pt x="18" y="42"/>
                    </a:cubicBezTo>
                    <a:cubicBezTo>
                      <a:pt x="20" y="47"/>
                      <a:pt x="22" y="52"/>
                      <a:pt x="23" y="57"/>
                    </a:cubicBezTo>
                    <a:lnTo>
                      <a:pt x="10" y="64"/>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2" id="92"/>
              <p:cNvSpPr/>
              <p:nvPr/>
            </p:nvSpPr>
            <p:spPr>
              <a:xfrm>
                <a:off x="2695575" y="4665663"/>
                <a:ext cx="185738" cy="111125"/>
              </a:xfrm>
              <a:custGeom>
                <a:avLst/>
                <a:gdLst/>
                <a:ahLst/>
                <a:cxnLst/>
                <a:rect r="r" b="b" t="t" l="l"/>
                <a:pathLst>
                  <a:path w="94" h="56" stroke="true" fill="norm" extrusionOk="true">
                    <a:moveTo>
                      <a:pt x="94" y="17"/>
                    </a:moveTo>
                    <a:cubicBezTo>
                      <a:pt x="8" y="56"/>
                      <a:pt x="8" y="56"/>
                      <a:pt x="8" y="56"/>
                    </a:cubicBezTo>
                    <a:cubicBezTo>
                      <a:pt x="0" y="46"/>
                      <a:pt x="0" y="46"/>
                      <a:pt x="0" y="46"/>
                    </a:cubicBezTo>
                    <a:cubicBezTo>
                      <a:pt x="0" y="44"/>
                      <a:pt x="1" y="42"/>
                      <a:pt x="1" y="40"/>
                    </a:cubicBezTo>
                    <a:cubicBezTo>
                      <a:pt x="2" y="36"/>
                      <a:pt x="4" y="33"/>
                      <a:pt x="5" y="29"/>
                    </a:cubicBezTo>
                    <a:cubicBezTo>
                      <a:pt x="70" y="0"/>
                      <a:pt x="70" y="0"/>
                      <a:pt x="70" y="0"/>
                    </a:cubicBezTo>
                    <a:cubicBezTo>
                      <a:pt x="71" y="3"/>
                      <a:pt x="74" y="7"/>
                      <a:pt x="76" y="11"/>
                    </a:cubicBezTo>
                    <a:cubicBezTo>
                      <a:pt x="85" y="7"/>
                      <a:pt x="85" y="7"/>
                      <a:pt x="85" y="7"/>
                    </a:cubicBezTo>
                    <a:lnTo>
                      <a:pt x="94" y="17"/>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3" id="93"/>
              <p:cNvSpPr/>
              <p:nvPr/>
            </p:nvSpPr>
            <p:spPr>
              <a:xfrm>
                <a:off x="2660650" y="4337051"/>
                <a:ext cx="69850" cy="246063"/>
              </a:xfrm>
              <a:custGeom>
                <a:avLst/>
                <a:gdLst/>
                <a:ahLst/>
                <a:cxnLst/>
                <a:rect r="r" b="b" t="t" l="l"/>
                <a:pathLst>
                  <a:path w="35" h="124" stroke="true" fill="norm" extrusionOk="true">
                    <a:moveTo>
                      <a:pt x="25" y="0"/>
                    </a:moveTo>
                    <a:cubicBezTo>
                      <a:pt x="28" y="14"/>
                      <a:pt x="27" y="40"/>
                      <a:pt x="28" y="44"/>
                    </a:cubicBezTo>
                    <a:cubicBezTo>
                      <a:pt x="30" y="71"/>
                      <a:pt x="35" y="94"/>
                      <a:pt x="27" y="121"/>
                    </a:cubicBezTo>
                    <a:cubicBezTo>
                      <a:pt x="26" y="124"/>
                      <a:pt x="19" y="124"/>
                      <a:pt x="18" y="121"/>
                    </a:cubicBezTo>
                    <a:cubicBezTo>
                      <a:pt x="7" y="88"/>
                      <a:pt x="0" y="44"/>
                      <a:pt x="9" y="8"/>
                    </a:cubicBezTo>
                    <a:lnTo>
                      <a:pt x="25"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4" id="94"/>
              <p:cNvSpPr/>
              <p:nvPr/>
            </p:nvSpPr>
            <p:spPr>
              <a:xfrm>
                <a:off x="2660650" y="4678363"/>
                <a:ext cx="47625" cy="65088"/>
              </a:xfrm>
              <a:custGeom>
                <a:avLst/>
                <a:gdLst/>
                <a:ahLst/>
                <a:cxnLst/>
                <a:rect r="r" b="b" t="t" l="l"/>
                <a:pathLst>
                  <a:path w="24" h="33" stroke="true" fill="norm" extrusionOk="true">
                    <a:moveTo>
                      <a:pt x="23" y="8"/>
                    </a:moveTo>
                    <a:cubicBezTo>
                      <a:pt x="24" y="13"/>
                      <a:pt x="23" y="18"/>
                      <a:pt x="22" y="23"/>
                    </a:cubicBezTo>
                    <a:cubicBezTo>
                      <a:pt x="0" y="33"/>
                      <a:pt x="0" y="33"/>
                      <a:pt x="0" y="33"/>
                    </a:cubicBezTo>
                    <a:cubicBezTo>
                      <a:pt x="4" y="24"/>
                      <a:pt x="8" y="15"/>
                      <a:pt x="10" y="6"/>
                    </a:cubicBezTo>
                    <a:cubicBezTo>
                      <a:pt x="11" y="0"/>
                      <a:pt x="23" y="2"/>
                      <a:pt x="23" y="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5" id="95"/>
              <p:cNvSpPr/>
              <p:nvPr/>
            </p:nvSpPr>
            <p:spPr>
              <a:xfrm>
                <a:off x="2679700" y="4313238"/>
                <a:ext cx="31750" cy="39688"/>
              </a:xfrm>
              <a:custGeom>
                <a:avLst/>
                <a:gdLst/>
                <a:ahLst/>
                <a:cxnLst/>
                <a:rect r="r" b="b" t="t" l="l"/>
                <a:pathLst>
                  <a:path w="16" h="20" stroke="true" fill="norm" extrusionOk="true">
                    <a:moveTo>
                      <a:pt x="10" y="4"/>
                    </a:moveTo>
                    <a:cubicBezTo>
                      <a:pt x="12" y="4"/>
                      <a:pt x="14" y="7"/>
                      <a:pt x="16" y="12"/>
                    </a:cubicBezTo>
                    <a:cubicBezTo>
                      <a:pt x="0" y="20"/>
                      <a:pt x="0" y="20"/>
                      <a:pt x="0" y="20"/>
                    </a:cubicBezTo>
                    <a:cubicBezTo>
                      <a:pt x="1" y="14"/>
                      <a:pt x="3" y="8"/>
                      <a:pt x="5" y="3"/>
                    </a:cubicBezTo>
                    <a:cubicBezTo>
                      <a:pt x="11" y="0"/>
                      <a:pt x="11" y="0"/>
                      <a:pt x="11" y="0"/>
                    </a:cubicBezTo>
                    <a:cubicBezTo>
                      <a:pt x="13" y="1"/>
                      <a:pt x="13" y="3"/>
                      <a:pt x="10" y="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6" id="96"/>
              <p:cNvSpPr/>
              <p:nvPr/>
            </p:nvSpPr>
            <p:spPr>
              <a:xfrm>
                <a:off x="2655888" y="4724401"/>
                <a:ext cx="49213" cy="50800"/>
              </a:xfrm>
              <a:custGeom>
                <a:avLst/>
                <a:gdLst/>
                <a:ahLst/>
                <a:cxnLst/>
                <a:rect r="r" b="b" t="t" l="l"/>
                <a:pathLst>
                  <a:path w="25" h="26" stroke="true" fill="norm" extrusionOk="true">
                    <a:moveTo>
                      <a:pt x="3" y="10"/>
                    </a:moveTo>
                    <a:cubicBezTo>
                      <a:pt x="25" y="0"/>
                      <a:pt x="25" y="0"/>
                      <a:pt x="25" y="0"/>
                    </a:cubicBezTo>
                    <a:cubicBezTo>
                      <a:pt x="24" y="4"/>
                      <a:pt x="22" y="7"/>
                      <a:pt x="21" y="11"/>
                    </a:cubicBezTo>
                    <a:cubicBezTo>
                      <a:pt x="21" y="13"/>
                      <a:pt x="20" y="15"/>
                      <a:pt x="20" y="17"/>
                    </a:cubicBezTo>
                    <a:cubicBezTo>
                      <a:pt x="0" y="26"/>
                      <a:pt x="0" y="26"/>
                      <a:pt x="0" y="26"/>
                    </a:cubicBezTo>
                    <a:cubicBezTo>
                      <a:pt x="0" y="20"/>
                      <a:pt x="2" y="15"/>
                      <a:pt x="3" y="1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7" id="97"/>
              <p:cNvSpPr/>
              <p:nvPr/>
            </p:nvSpPr>
            <p:spPr>
              <a:xfrm>
                <a:off x="2698750" y="4157663"/>
                <a:ext cx="331788" cy="179388"/>
              </a:xfrm>
              <a:custGeom>
                <a:avLst/>
                <a:gdLst/>
                <a:ahLst/>
                <a:cxnLst/>
                <a:rect r="r" b="b" t="t" l="l"/>
                <a:pathLst>
                  <a:path w="167" h="91" stroke="true" fill="norm" extrusionOk="true">
                    <a:moveTo>
                      <a:pt x="6" y="91"/>
                    </a:moveTo>
                    <a:cubicBezTo>
                      <a:pt x="4" y="86"/>
                      <a:pt x="2" y="83"/>
                      <a:pt x="0" y="83"/>
                    </a:cubicBezTo>
                    <a:cubicBezTo>
                      <a:pt x="0" y="83"/>
                      <a:pt x="0" y="83"/>
                      <a:pt x="0" y="83"/>
                    </a:cubicBezTo>
                    <a:cubicBezTo>
                      <a:pt x="3" y="82"/>
                      <a:pt x="3" y="80"/>
                      <a:pt x="1" y="79"/>
                    </a:cubicBezTo>
                    <a:cubicBezTo>
                      <a:pt x="167" y="0"/>
                      <a:pt x="167" y="0"/>
                      <a:pt x="167" y="0"/>
                    </a:cubicBezTo>
                    <a:cubicBezTo>
                      <a:pt x="166" y="1"/>
                      <a:pt x="165" y="1"/>
                      <a:pt x="165" y="2"/>
                    </a:cubicBezTo>
                    <a:cubicBezTo>
                      <a:pt x="164" y="7"/>
                      <a:pt x="163" y="12"/>
                      <a:pt x="163" y="16"/>
                    </a:cubicBezTo>
                    <a:lnTo>
                      <a:pt x="6" y="91"/>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8" id="98"/>
              <p:cNvSpPr/>
              <p:nvPr/>
            </p:nvSpPr>
            <p:spPr>
              <a:xfrm>
                <a:off x="2492375" y="4478338"/>
                <a:ext cx="65088" cy="139700"/>
              </a:xfrm>
              <a:custGeom>
                <a:avLst/>
                <a:gdLst/>
                <a:ahLst/>
                <a:cxnLst/>
                <a:rect r="r" b="b" t="t" l="l"/>
                <a:pathLst>
                  <a:path w="33" h="71" stroke="true" fill="norm" extrusionOk="true">
                    <a:moveTo>
                      <a:pt x="10" y="69"/>
                    </a:moveTo>
                    <a:cubicBezTo>
                      <a:pt x="3" y="57"/>
                      <a:pt x="2" y="45"/>
                      <a:pt x="1" y="32"/>
                    </a:cubicBezTo>
                    <a:cubicBezTo>
                      <a:pt x="0" y="19"/>
                      <a:pt x="5" y="15"/>
                      <a:pt x="16" y="5"/>
                    </a:cubicBezTo>
                    <a:cubicBezTo>
                      <a:pt x="22" y="0"/>
                      <a:pt x="33" y="8"/>
                      <a:pt x="26" y="13"/>
                    </a:cubicBezTo>
                    <a:cubicBezTo>
                      <a:pt x="21" y="17"/>
                      <a:pt x="16" y="21"/>
                      <a:pt x="15" y="27"/>
                    </a:cubicBezTo>
                    <a:cubicBezTo>
                      <a:pt x="15" y="31"/>
                      <a:pt x="16" y="35"/>
                      <a:pt x="16" y="38"/>
                    </a:cubicBezTo>
                    <a:cubicBezTo>
                      <a:pt x="17" y="48"/>
                      <a:pt x="18" y="58"/>
                      <a:pt x="17" y="67"/>
                    </a:cubicBezTo>
                    <a:cubicBezTo>
                      <a:pt x="17" y="70"/>
                      <a:pt x="11" y="71"/>
                      <a:pt x="10" y="69"/>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99" id="99"/>
              <p:cNvSpPr/>
              <p:nvPr/>
            </p:nvSpPr>
            <p:spPr>
              <a:xfrm>
                <a:off x="2266950" y="4743451"/>
                <a:ext cx="444500" cy="228600"/>
              </a:xfrm>
              <a:custGeom>
                <a:avLst/>
                <a:gdLst/>
                <a:ahLst/>
                <a:cxnLst/>
                <a:rect r="r" b="b" t="t" l="l"/>
                <a:pathLst>
                  <a:path w="224" h="115" stroke="true" fill="norm" extrusionOk="true">
                    <a:moveTo>
                      <a:pt x="105" y="42"/>
                    </a:moveTo>
                    <a:cubicBezTo>
                      <a:pt x="106" y="48"/>
                      <a:pt x="120" y="51"/>
                      <a:pt x="122" y="44"/>
                    </a:cubicBezTo>
                    <a:cubicBezTo>
                      <a:pt x="123" y="40"/>
                      <a:pt x="123" y="37"/>
                      <a:pt x="124" y="34"/>
                    </a:cubicBezTo>
                    <a:cubicBezTo>
                      <a:pt x="199" y="0"/>
                      <a:pt x="199" y="0"/>
                      <a:pt x="199" y="0"/>
                    </a:cubicBezTo>
                    <a:cubicBezTo>
                      <a:pt x="198" y="5"/>
                      <a:pt x="196" y="10"/>
                      <a:pt x="196" y="16"/>
                    </a:cubicBezTo>
                    <a:cubicBezTo>
                      <a:pt x="216" y="7"/>
                      <a:pt x="216" y="7"/>
                      <a:pt x="216" y="7"/>
                    </a:cubicBezTo>
                    <a:cubicBezTo>
                      <a:pt x="224" y="17"/>
                      <a:pt x="224" y="17"/>
                      <a:pt x="224" y="17"/>
                    </a:cubicBezTo>
                    <a:cubicBezTo>
                      <a:pt x="8" y="115"/>
                      <a:pt x="8" y="115"/>
                      <a:pt x="8" y="115"/>
                    </a:cubicBezTo>
                    <a:cubicBezTo>
                      <a:pt x="0" y="104"/>
                      <a:pt x="0" y="104"/>
                      <a:pt x="0" y="104"/>
                    </a:cubicBezTo>
                    <a:cubicBezTo>
                      <a:pt x="1" y="99"/>
                      <a:pt x="2" y="94"/>
                      <a:pt x="2" y="89"/>
                    </a:cubicBezTo>
                    <a:lnTo>
                      <a:pt x="105" y="42"/>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0" id="100"/>
              <p:cNvSpPr/>
              <p:nvPr/>
            </p:nvSpPr>
            <p:spPr>
              <a:xfrm>
                <a:off x="2474913" y="4810126"/>
                <a:ext cx="38100" cy="34925"/>
              </a:xfrm>
              <a:custGeom>
                <a:avLst/>
                <a:gdLst/>
                <a:ahLst/>
                <a:cxnLst/>
                <a:rect r="r" b="b" t="t" l="l"/>
                <a:pathLst>
                  <a:path w="19" h="17" stroke="true" fill="norm" extrusionOk="true">
                    <a:moveTo>
                      <a:pt x="0" y="8"/>
                    </a:moveTo>
                    <a:cubicBezTo>
                      <a:pt x="19" y="0"/>
                      <a:pt x="19" y="0"/>
                      <a:pt x="19" y="0"/>
                    </a:cubicBezTo>
                    <a:cubicBezTo>
                      <a:pt x="18" y="3"/>
                      <a:pt x="18" y="6"/>
                      <a:pt x="17" y="10"/>
                    </a:cubicBezTo>
                    <a:cubicBezTo>
                      <a:pt x="15" y="17"/>
                      <a:pt x="1" y="14"/>
                      <a:pt x="0" y="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1" id="101"/>
              <p:cNvSpPr/>
              <p:nvPr/>
            </p:nvSpPr>
            <p:spPr>
              <a:xfrm>
                <a:off x="2473325" y="4713288"/>
                <a:ext cx="55563" cy="112713"/>
              </a:xfrm>
              <a:custGeom>
                <a:avLst/>
                <a:gdLst/>
                <a:ahLst/>
                <a:cxnLst/>
                <a:rect r="r" b="b" t="t" l="l"/>
                <a:pathLst>
                  <a:path w="28" h="57" stroke="true" fill="norm" extrusionOk="true">
                    <a:moveTo>
                      <a:pt x="8" y="22"/>
                    </a:moveTo>
                    <a:cubicBezTo>
                      <a:pt x="9" y="15"/>
                      <a:pt x="9" y="6"/>
                      <a:pt x="19" y="2"/>
                    </a:cubicBezTo>
                    <a:cubicBezTo>
                      <a:pt x="23" y="0"/>
                      <a:pt x="28" y="3"/>
                      <a:pt x="27" y="6"/>
                    </a:cubicBezTo>
                    <a:cubicBezTo>
                      <a:pt x="24" y="14"/>
                      <a:pt x="27" y="21"/>
                      <a:pt x="25" y="28"/>
                    </a:cubicBezTo>
                    <a:cubicBezTo>
                      <a:pt x="24" y="35"/>
                      <a:pt x="22" y="42"/>
                      <a:pt x="20" y="49"/>
                    </a:cubicBezTo>
                    <a:cubicBezTo>
                      <a:pt x="1" y="57"/>
                      <a:pt x="1" y="57"/>
                      <a:pt x="1" y="57"/>
                    </a:cubicBezTo>
                    <a:cubicBezTo>
                      <a:pt x="1" y="57"/>
                      <a:pt x="1" y="57"/>
                      <a:pt x="1" y="57"/>
                    </a:cubicBezTo>
                    <a:cubicBezTo>
                      <a:pt x="0" y="45"/>
                      <a:pt x="6" y="34"/>
                      <a:pt x="8" y="2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2" id="102"/>
              <p:cNvSpPr/>
              <p:nvPr/>
            </p:nvSpPr>
            <p:spPr>
              <a:xfrm>
                <a:off x="2349500" y="4554538"/>
                <a:ext cx="44450" cy="131763"/>
              </a:xfrm>
              <a:custGeom>
                <a:avLst/>
                <a:gdLst/>
                <a:ahLst/>
                <a:cxnLst/>
                <a:rect r="r" b="b" t="t" l="l"/>
                <a:pathLst>
                  <a:path w="22" h="66" stroke="true" fill="norm" extrusionOk="true">
                    <a:moveTo>
                      <a:pt x="2" y="62"/>
                    </a:moveTo>
                    <a:cubicBezTo>
                      <a:pt x="0" y="53"/>
                      <a:pt x="2" y="44"/>
                      <a:pt x="2" y="35"/>
                    </a:cubicBezTo>
                    <a:cubicBezTo>
                      <a:pt x="3" y="25"/>
                      <a:pt x="2" y="15"/>
                      <a:pt x="5" y="5"/>
                    </a:cubicBezTo>
                    <a:cubicBezTo>
                      <a:pt x="7" y="0"/>
                      <a:pt x="16" y="0"/>
                      <a:pt x="18" y="5"/>
                    </a:cubicBezTo>
                    <a:cubicBezTo>
                      <a:pt x="22" y="15"/>
                      <a:pt x="21" y="27"/>
                      <a:pt x="21" y="37"/>
                    </a:cubicBezTo>
                    <a:cubicBezTo>
                      <a:pt x="20" y="46"/>
                      <a:pt x="19" y="56"/>
                      <a:pt x="13" y="63"/>
                    </a:cubicBezTo>
                    <a:cubicBezTo>
                      <a:pt x="10" y="66"/>
                      <a:pt x="3" y="66"/>
                      <a:pt x="2" y="6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3" id="103"/>
              <p:cNvSpPr/>
              <p:nvPr/>
            </p:nvSpPr>
            <p:spPr>
              <a:xfrm>
                <a:off x="2235200" y="4919663"/>
                <a:ext cx="34925" cy="41275"/>
              </a:xfrm>
              <a:custGeom>
                <a:avLst/>
                <a:gdLst/>
                <a:ahLst/>
                <a:cxnLst/>
                <a:rect r="r" b="b" t="t" l="l"/>
                <a:pathLst>
                  <a:path w="18" h="21" stroke="true" fill="norm" extrusionOk="true">
                    <a:moveTo>
                      <a:pt x="0" y="8"/>
                    </a:moveTo>
                    <a:cubicBezTo>
                      <a:pt x="18" y="0"/>
                      <a:pt x="18" y="0"/>
                      <a:pt x="18" y="0"/>
                    </a:cubicBezTo>
                    <a:cubicBezTo>
                      <a:pt x="18" y="5"/>
                      <a:pt x="17" y="10"/>
                      <a:pt x="16" y="15"/>
                    </a:cubicBezTo>
                    <a:cubicBezTo>
                      <a:pt x="2" y="21"/>
                      <a:pt x="2" y="21"/>
                      <a:pt x="2" y="21"/>
                    </a:cubicBezTo>
                    <a:cubicBezTo>
                      <a:pt x="1" y="17"/>
                      <a:pt x="0" y="13"/>
                      <a:pt x="0" y="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4" id="104"/>
              <p:cNvSpPr/>
              <p:nvPr/>
            </p:nvSpPr>
            <p:spPr>
              <a:xfrm>
                <a:off x="2212975" y="4708526"/>
                <a:ext cx="65088" cy="227013"/>
              </a:xfrm>
              <a:custGeom>
                <a:avLst/>
                <a:gdLst/>
                <a:ahLst/>
                <a:cxnLst/>
                <a:rect r="r" b="b" t="t" l="l"/>
                <a:pathLst>
                  <a:path w="33" h="115" stroke="true" fill="norm" extrusionOk="true">
                    <a:moveTo>
                      <a:pt x="8" y="68"/>
                    </a:moveTo>
                    <a:cubicBezTo>
                      <a:pt x="5" y="47"/>
                      <a:pt x="0" y="28"/>
                      <a:pt x="5" y="6"/>
                    </a:cubicBezTo>
                    <a:cubicBezTo>
                      <a:pt x="6" y="0"/>
                      <a:pt x="17" y="3"/>
                      <a:pt x="18" y="8"/>
                    </a:cubicBezTo>
                    <a:cubicBezTo>
                      <a:pt x="22" y="41"/>
                      <a:pt x="33" y="74"/>
                      <a:pt x="29" y="107"/>
                    </a:cubicBezTo>
                    <a:cubicBezTo>
                      <a:pt x="11" y="115"/>
                      <a:pt x="11" y="115"/>
                      <a:pt x="11" y="115"/>
                    </a:cubicBezTo>
                    <a:cubicBezTo>
                      <a:pt x="9" y="100"/>
                      <a:pt x="11" y="84"/>
                      <a:pt x="8" y="6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5" id="105"/>
              <p:cNvSpPr/>
              <p:nvPr/>
            </p:nvSpPr>
            <p:spPr>
              <a:xfrm>
                <a:off x="2111375" y="4319588"/>
                <a:ext cx="577850" cy="303213"/>
              </a:xfrm>
              <a:custGeom>
                <a:avLst/>
                <a:gdLst/>
                <a:ahLst/>
                <a:cxnLst/>
                <a:rect r="r" b="b" t="t" l="l"/>
                <a:pathLst>
                  <a:path w="291" h="153" stroke="true" fill="norm" extrusionOk="true">
                    <a:moveTo>
                      <a:pt x="0" y="139"/>
                    </a:moveTo>
                    <a:cubicBezTo>
                      <a:pt x="291" y="0"/>
                      <a:pt x="291" y="0"/>
                      <a:pt x="291" y="0"/>
                    </a:cubicBezTo>
                    <a:cubicBezTo>
                      <a:pt x="289" y="5"/>
                      <a:pt x="287" y="11"/>
                      <a:pt x="286" y="17"/>
                    </a:cubicBezTo>
                    <a:cubicBezTo>
                      <a:pt x="1" y="153"/>
                      <a:pt x="1" y="153"/>
                      <a:pt x="1" y="153"/>
                    </a:cubicBezTo>
                    <a:cubicBezTo>
                      <a:pt x="1" y="148"/>
                      <a:pt x="1" y="143"/>
                      <a:pt x="0" y="139"/>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6" id="106"/>
              <p:cNvSpPr/>
              <p:nvPr/>
            </p:nvSpPr>
            <p:spPr>
              <a:xfrm>
                <a:off x="2079625" y="4594226"/>
                <a:ext cx="34925" cy="42863"/>
              </a:xfrm>
              <a:custGeom>
                <a:avLst/>
                <a:gdLst/>
                <a:ahLst/>
                <a:cxnLst/>
                <a:rect r="r" b="b" t="t" l="l"/>
                <a:pathLst>
                  <a:path w="17" h="21" stroke="true" fill="norm" extrusionOk="true">
                    <a:moveTo>
                      <a:pt x="16" y="0"/>
                    </a:moveTo>
                    <a:cubicBezTo>
                      <a:pt x="17" y="4"/>
                      <a:pt x="17" y="9"/>
                      <a:pt x="17" y="14"/>
                    </a:cubicBezTo>
                    <a:cubicBezTo>
                      <a:pt x="1" y="21"/>
                      <a:pt x="1" y="21"/>
                      <a:pt x="1" y="21"/>
                    </a:cubicBezTo>
                    <a:cubicBezTo>
                      <a:pt x="0" y="17"/>
                      <a:pt x="0" y="12"/>
                      <a:pt x="1" y="7"/>
                    </a:cubicBezTo>
                    <a:lnTo>
                      <a:pt x="16"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7" id="107"/>
              <p:cNvSpPr/>
              <p:nvPr/>
            </p:nvSpPr>
            <p:spPr>
              <a:xfrm>
                <a:off x="2066925" y="4791076"/>
                <a:ext cx="50800" cy="217488"/>
              </a:xfrm>
              <a:custGeom>
                <a:avLst/>
                <a:gdLst/>
                <a:ahLst/>
                <a:cxnLst/>
                <a:rect r="r" b="b" t="t" l="l"/>
                <a:pathLst>
                  <a:path w="26" h="110" stroke="true" fill="norm" extrusionOk="true">
                    <a:moveTo>
                      <a:pt x="4" y="110"/>
                    </a:moveTo>
                    <a:cubicBezTo>
                      <a:pt x="0" y="76"/>
                      <a:pt x="5" y="42"/>
                      <a:pt x="10" y="7"/>
                    </a:cubicBezTo>
                    <a:cubicBezTo>
                      <a:pt x="11" y="0"/>
                      <a:pt x="23" y="0"/>
                      <a:pt x="24" y="7"/>
                    </a:cubicBezTo>
                    <a:cubicBezTo>
                      <a:pt x="26" y="28"/>
                      <a:pt x="23" y="47"/>
                      <a:pt x="22" y="67"/>
                    </a:cubicBezTo>
                    <a:cubicBezTo>
                      <a:pt x="21" y="79"/>
                      <a:pt x="21" y="91"/>
                      <a:pt x="21" y="103"/>
                    </a:cubicBezTo>
                    <a:lnTo>
                      <a:pt x="4" y="11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8" id="108"/>
              <p:cNvSpPr/>
              <p:nvPr/>
            </p:nvSpPr>
            <p:spPr>
              <a:xfrm>
                <a:off x="2074863" y="4994276"/>
                <a:ext cx="33338" cy="42863"/>
              </a:xfrm>
              <a:custGeom>
                <a:avLst/>
                <a:gdLst/>
                <a:ahLst/>
                <a:cxnLst/>
                <a:rect r="r" b="b" t="t" l="l"/>
                <a:pathLst>
                  <a:path w="17" h="21" stroke="true" fill="norm" extrusionOk="true">
                    <a:moveTo>
                      <a:pt x="0" y="7"/>
                    </a:moveTo>
                    <a:cubicBezTo>
                      <a:pt x="17" y="0"/>
                      <a:pt x="17" y="0"/>
                      <a:pt x="17" y="0"/>
                    </a:cubicBezTo>
                    <a:cubicBezTo>
                      <a:pt x="17" y="4"/>
                      <a:pt x="16" y="9"/>
                      <a:pt x="16" y="14"/>
                    </a:cubicBezTo>
                    <a:cubicBezTo>
                      <a:pt x="2" y="21"/>
                      <a:pt x="2" y="21"/>
                      <a:pt x="2" y="21"/>
                    </a:cubicBezTo>
                    <a:cubicBezTo>
                      <a:pt x="1" y="16"/>
                      <a:pt x="0" y="12"/>
                      <a:pt x="0" y="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09" id="109"/>
              <p:cNvSpPr/>
              <p:nvPr/>
            </p:nvSpPr>
            <p:spPr>
              <a:xfrm>
                <a:off x="2082800" y="4622801"/>
                <a:ext cx="31750" cy="38100"/>
              </a:xfrm>
              <a:custGeom>
                <a:avLst/>
                <a:gdLst/>
                <a:ahLst/>
                <a:cxnLst/>
                <a:rect r="r" b="b" t="t" l="l"/>
                <a:pathLst>
                  <a:path w="16" h="19" stroke="true" fill="norm" extrusionOk="true">
                    <a:moveTo>
                      <a:pt x="3" y="15"/>
                    </a:moveTo>
                    <a:cubicBezTo>
                      <a:pt x="2" y="13"/>
                      <a:pt x="1" y="10"/>
                      <a:pt x="0" y="7"/>
                    </a:cubicBezTo>
                    <a:cubicBezTo>
                      <a:pt x="16" y="0"/>
                      <a:pt x="16" y="0"/>
                      <a:pt x="16" y="0"/>
                    </a:cubicBezTo>
                    <a:cubicBezTo>
                      <a:pt x="16" y="5"/>
                      <a:pt x="15" y="11"/>
                      <a:pt x="13" y="15"/>
                    </a:cubicBezTo>
                    <a:cubicBezTo>
                      <a:pt x="11" y="19"/>
                      <a:pt x="5" y="19"/>
                      <a:pt x="3" y="1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0" id="110"/>
              <p:cNvSpPr/>
              <p:nvPr/>
            </p:nvSpPr>
            <p:spPr>
              <a:xfrm>
                <a:off x="1935163" y="5057776"/>
                <a:ext cx="46038" cy="42863"/>
              </a:xfrm>
              <a:custGeom>
                <a:avLst/>
                <a:gdLst/>
                <a:ahLst/>
                <a:cxnLst/>
                <a:rect r="r" b="b" t="t" l="l"/>
                <a:pathLst>
                  <a:path w="23" h="21" stroke="true" fill="norm" extrusionOk="true">
                    <a:moveTo>
                      <a:pt x="5" y="5"/>
                    </a:moveTo>
                    <a:cubicBezTo>
                      <a:pt x="15" y="0"/>
                      <a:pt x="15" y="0"/>
                      <a:pt x="15" y="0"/>
                    </a:cubicBezTo>
                    <a:cubicBezTo>
                      <a:pt x="16" y="0"/>
                      <a:pt x="17" y="0"/>
                      <a:pt x="18" y="0"/>
                    </a:cubicBezTo>
                    <a:cubicBezTo>
                      <a:pt x="23" y="1"/>
                      <a:pt x="23" y="6"/>
                      <a:pt x="20" y="8"/>
                    </a:cubicBezTo>
                    <a:cubicBezTo>
                      <a:pt x="20" y="9"/>
                      <a:pt x="20" y="11"/>
                      <a:pt x="20" y="12"/>
                    </a:cubicBezTo>
                    <a:cubicBezTo>
                      <a:pt x="0" y="21"/>
                      <a:pt x="0" y="21"/>
                      <a:pt x="0" y="21"/>
                    </a:cubicBezTo>
                    <a:cubicBezTo>
                      <a:pt x="1" y="15"/>
                      <a:pt x="2" y="9"/>
                      <a:pt x="5" y="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1" id="111"/>
              <p:cNvSpPr/>
              <p:nvPr/>
            </p:nvSpPr>
            <p:spPr>
              <a:xfrm>
                <a:off x="1965325" y="4935538"/>
                <a:ext cx="317500" cy="166688"/>
              </a:xfrm>
              <a:custGeom>
                <a:avLst/>
                <a:gdLst/>
                <a:ahLst/>
                <a:cxnLst/>
                <a:rect r="r" b="b" t="t" l="l"/>
                <a:pathLst>
                  <a:path w="160" h="84" stroke="true" fill="norm" extrusionOk="true">
                    <a:moveTo>
                      <a:pt x="3" y="62"/>
                    </a:moveTo>
                    <a:cubicBezTo>
                      <a:pt x="2" y="62"/>
                      <a:pt x="1" y="62"/>
                      <a:pt x="0" y="62"/>
                    </a:cubicBezTo>
                    <a:cubicBezTo>
                      <a:pt x="55" y="37"/>
                      <a:pt x="55" y="37"/>
                      <a:pt x="55" y="37"/>
                    </a:cubicBezTo>
                    <a:cubicBezTo>
                      <a:pt x="55" y="42"/>
                      <a:pt x="56" y="46"/>
                      <a:pt x="57" y="51"/>
                    </a:cubicBezTo>
                    <a:cubicBezTo>
                      <a:pt x="71" y="44"/>
                      <a:pt x="71" y="44"/>
                      <a:pt x="71" y="44"/>
                    </a:cubicBezTo>
                    <a:cubicBezTo>
                      <a:pt x="71" y="39"/>
                      <a:pt x="72" y="34"/>
                      <a:pt x="72" y="30"/>
                    </a:cubicBezTo>
                    <a:cubicBezTo>
                      <a:pt x="136" y="0"/>
                      <a:pt x="136" y="0"/>
                      <a:pt x="136" y="0"/>
                    </a:cubicBezTo>
                    <a:cubicBezTo>
                      <a:pt x="136" y="5"/>
                      <a:pt x="137" y="9"/>
                      <a:pt x="138" y="13"/>
                    </a:cubicBezTo>
                    <a:cubicBezTo>
                      <a:pt x="152" y="7"/>
                      <a:pt x="152" y="7"/>
                      <a:pt x="152" y="7"/>
                    </a:cubicBezTo>
                    <a:cubicBezTo>
                      <a:pt x="160" y="18"/>
                      <a:pt x="160" y="18"/>
                      <a:pt x="160" y="18"/>
                    </a:cubicBezTo>
                    <a:cubicBezTo>
                      <a:pt x="13" y="84"/>
                      <a:pt x="13" y="84"/>
                      <a:pt x="13" y="84"/>
                    </a:cubicBezTo>
                    <a:cubicBezTo>
                      <a:pt x="5" y="74"/>
                      <a:pt x="5" y="74"/>
                      <a:pt x="5" y="74"/>
                    </a:cubicBezTo>
                    <a:cubicBezTo>
                      <a:pt x="5" y="73"/>
                      <a:pt x="5" y="71"/>
                      <a:pt x="5" y="70"/>
                    </a:cubicBezTo>
                    <a:cubicBezTo>
                      <a:pt x="8" y="68"/>
                      <a:pt x="8" y="63"/>
                      <a:pt x="3" y="6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2" id="112"/>
              <p:cNvSpPr/>
              <p:nvPr/>
            </p:nvSpPr>
            <p:spPr>
              <a:xfrm>
                <a:off x="1944688" y="5056188"/>
                <a:ext cx="20638" cy="12700"/>
              </a:xfrm>
              <a:custGeom>
                <a:avLst/>
                <a:gdLst/>
                <a:ahLst/>
                <a:cxnLst/>
                <a:rect r="r" b="b" t="t" l="l"/>
                <a:pathLst>
                  <a:path w="10" h="6" stroke="true" fill="norm" extrusionOk="true">
                    <a:moveTo>
                      <a:pt x="10" y="1"/>
                    </a:moveTo>
                    <a:cubicBezTo>
                      <a:pt x="0" y="6"/>
                      <a:pt x="0" y="6"/>
                      <a:pt x="0" y="6"/>
                    </a:cubicBezTo>
                    <a:cubicBezTo>
                      <a:pt x="0" y="5"/>
                      <a:pt x="1" y="4"/>
                      <a:pt x="1" y="3"/>
                    </a:cubicBezTo>
                    <a:cubicBezTo>
                      <a:pt x="3" y="1"/>
                      <a:pt x="7" y="0"/>
                      <a:pt x="10" y="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3" id="113"/>
              <p:cNvSpPr/>
              <p:nvPr/>
            </p:nvSpPr>
            <p:spPr>
              <a:xfrm>
                <a:off x="1941513" y="4670426"/>
                <a:ext cx="11113" cy="6350"/>
              </a:xfrm>
              <a:custGeom>
                <a:avLst/>
                <a:gdLst/>
                <a:ahLst/>
                <a:cxnLst/>
                <a:rect r="r" b="b" t="t" l="l"/>
                <a:pathLst>
                  <a:path w="6" h="3" stroke="true" fill="norm" extrusionOk="true">
                    <a:moveTo>
                      <a:pt x="6" y="0"/>
                    </a:moveTo>
                    <a:cubicBezTo>
                      <a:pt x="6" y="0"/>
                      <a:pt x="6" y="0"/>
                      <a:pt x="6" y="0"/>
                    </a:cubicBezTo>
                    <a:cubicBezTo>
                      <a:pt x="5" y="2"/>
                      <a:pt x="2" y="3"/>
                      <a:pt x="0" y="3"/>
                    </a:cubicBezTo>
                    <a:lnTo>
                      <a:pt x="6"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4" id="114"/>
              <p:cNvSpPr/>
              <p:nvPr/>
            </p:nvSpPr>
            <p:spPr>
              <a:xfrm>
                <a:off x="1868488" y="4773613"/>
                <a:ext cx="47625" cy="112713"/>
              </a:xfrm>
              <a:custGeom>
                <a:avLst/>
                <a:gdLst/>
                <a:ahLst/>
                <a:cxnLst/>
                <a:rect r="r" b="b" t="t" l="l"/>
                <a:pathLst>
                  <a:path w="24" h="57" stroke="true" fill="norm" extrusionOk="true">
                    <a:moveTo>
                      <a:pt x="4" y="53"/>
                    </a:moveTo>
                    <a:cubicBezTo>
                      <a:pt x="0" y="47"/>
                      <a:pt x="1" y="41"/>
                      <a:pt x="3" y="35"/>
                    </a:cubicBezTo>
                    <a:cubicBezTo>
                      <a:pt x="4" y="26"/>
                      <a:pt x="4" y="17"/>
                      <a:pt x="5" y="8"/>
                    </a:cubicBezTo>
                    <a:cubicBezTo>
                      <a:pt x="6" y="0"/>
                      <a:pt x="20" y="0"/>
                      <a:pt x="21" y="8"/>
                    </a:cubicBezTo>
                    <a:cubicBezTo>
                      <a:pt x="24" y="24"/>
                      <a:pt x="22" y="38"/>
                      <a:pt x="15" y="52"/>
                    </a:cubicBezTo>
                    <a:cubicBezTo>
                      <a:pt x="13" y="55"/>
                      <a:pt x="7" y="57"/>
                      <a:pt x="4" y="5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5" id="115"/>
              <p:cNvSpPr/>
              <p:nvPr/>
            </p:nvSpPr>
            <p:spPr>
              <a:xfrm>
                <a:off x="1847850" y="4937126"/>
                <a:ext cx="44450" cy="84138"/>
              </a:xfrm>
              <a:custGeom>
                <a:avLst/>
                <a:gdLst/>
                <a:ahLst/>
                <a:cxnLst/>
                <a:rect r="r" b="b" t="t" l="l"/>
                <a:pathLst>
                  <a:path w="22" h="42" stroke="true" fill="norm" extrusionOk="true">
                    <a:moveTo>
                      <a:pt x="8" y="40"/>
                    </a:moveTo>
                    <a:cubicBezTo>
                      <a:pt x="0" y="31"/>
                      <a:pt x="4" y="16"/>
                      <a:pt x="5" y="5"/>
                    </a:cubicBezTo>
                    <a:cubicBezTo>
                      <a:pt x="6" y="0"/>
                      <a:pt x="17" y="0"/>
                      <a:pt x="17" y="5"/>
                    </a:cubicBezTo>
                    <a:cubicBezTo>
                      <a:pt x="18" y="16"/>
                      <a:pt x="22" y="31"/>
                      <a:pt x="15" y="40"/>
                    </a:cubicBezTo>
                    <a:cubicBezTo>
                      <a:pt x="13" y="42"/>
                      <a:pt x="9" y="42"/>
                      <a:pt x="8" y="4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6" id="116"/>
              <p:cNvSpPr/>
              <p:nvPr/>
            </p:nvSpPr>
            <p:spPr>
              <a:xfrm>
                <a:off x="1774825" y="3321051"/>
                <a:ext cx="2984500" cy="1433513"/>
              </a:xfrm>
              <a:custGeom>
                <a:avLst/>
                <a:gdLst/>
                <a:ahLst/>
                <a:cxnLst/>
                <a:rect r="r" b="b" t="t" l="l"/>
                <a:pathLst>
                  <a:path w="1505" h="724" stroke="true" fill="norm" extrusionOk="true">
                    <a:moveTo>
                      <a:pt x="16" y="702"/>
                    </a:moveTo>
                    <a:cubicBezTo>
                      <a:pt x="1488" y="0"/>
                      <a:pt x="1488" y="0"/>
                      <a:pt x="1488" y="0"/>
                    </a:cubicBezTo>
                    <a:cubicBezTo>
                      <a:pt x="1505" y="6"/>
                      <a:pt x="1505" y="6"/>
                      <a:pt x="1505" y="6"/>
                    </a:cubicBezTo>
                    <a:cubicBezTo>
                      <a:pt x="1479" y="18"/>
                      <a:pt x="1479" y="18"/>
                      <a:pt x="1479" y="18"/>
                    </a:cubicBezTo>
                    <a:cubicBezTo>
                      <a:pt x="1469" y="23"/>
                      <a:pt x="1469" y="23"/>
                      <a:pt x="1469" y="23"/>
                    </a:cubicBezTo>
                    <a:cubicBezTo>
                      <a:pt x="1358" y="76"/>
                      <a:pt x="1358" y="76"/>
                      <a:pt x="1358" y="76"/>
                    </a:cubicBezTo>
                    <a:cubicBezTo>
                      <a:pt x="1343" y="83"/>
                      <a:pt x="1343" y="83"/>
                      <a:pt x="1343" y="83"/>
                    </a:cubicBezTo>
                    <a:cubicBezTo>
                      <a:pt x="1276" y="115"/>
                      <a:pt x="1276" y="115"/>
                      <a:pt x="1276" y="115"/>
                    </a:cubicBezTo>
                    <a:cubicBezTo>
                      <a:pt x="1262" y="122"/>
                      <a:pt x="1262" y="122"/>
                      <a:pt x="1262" y="122"/>
                    </a:cubicBezTo>
                    <a:cubicBezTo>
                      <a:pt x="1210" y="147"/>
                      <a:pt x="1210" y="147"/>
                      <a:pt x="1210" y="147"/>
                    </a:cubicBezTo>
                    <a:cubicBezTo>
                      <a:pt x="1190" y="156"/>
                      <a:pt x="1190" y="156"/>
                      <a:pt x="1190" y="156"/>
                    </a:cubicBezTo>
                    <a:cubicBezTo>
                      <a:pt x="1115" y="192"/>
                      <a:pt x="1115" y="192"/>
                      <a:pt x="1115" y="192"/>
                    </a:cubicBezTo>
                    <a:cubicBezTo>
                      <a:pt x="1101" y="199"/>
                      <a:pt x="1101" y="199"/>
                      <a:pt x="1101" y="199"/>
                    </a:cubicBezTo>
                    <a:cubicBezTo>
                      <a:pt x="1026" y="235"/>
                      <a:pt x="1026" y="235"/>
                      <a:pt x="1026" y="235"/>
                    </a:cubicBezTo>
                    <a:cubicBezTo>
                      <a:pt x="1010" y="242"/>
                      <a:pt x="1010" y="242"/>
                      <a:pt x="1010" y="242"/>
                    </a:cubicBezTo>
                    <a:cubicBezTo>
                      <a:pt x="945" y="273"/>
                      <a:pt x="945" y="273"/>
                      <a:pt x="945" y="273"/>
                    </a:cubicBezTo>
                    <a:cubicBezTo>
                      <a:pt x="945" y="273"/>
                      <a:pt x="945" y="273"/>
                      <a:pt x="945" y="273"/>
                    </a:cubicBezTo>
                    <a:cubicBezTo>
                      <a:pt x="918" y="286"/>
                      <a:pt x="918" y="286"/>
                      <a:pt x="918" y="286"/>
                    </a:cubicBezTo>
                    <a:cubicBezTo>
                      <a:pt x="859" y="314"/>
                      <a:pt x="859" y="314"/>
                      <a:pt x="859" y="314"/>
                    </a:cubicBezTo>
                    <a:cubicBezTo>
                      <a:pt x="856" y="315"/>
                      <a:pt x="856" y="315"/>
                      <a:pt x="856" y="315"/>
                    </a:cubicBezTo>
                    <a:cubicBezTo>
                      <a:pt x="819" y="333"/>
                      <a:pt x="819" y="333"/>
                      <a:pt x="819" y="333"/>
                    </a:cubicBezTo>
                    <a:cubicBezTo>
                      <a:pt x="765" y="359"/>
                      <a:pt x="765" y="359"/>
                      <a:pt x="765" y="359"/>
                    </a:cubicBezTo>
                    <a:cubicBezTo>
                      <a:pt x="741" y="370"/>
                      <a:pt x="741" y="370"/>
                      <a:pt x="741" y="370"/>
                    </a:cubicBezTo>
                    <a:cubicBezTo>
                      <a:pt x="634" y="421"/>
                      <a:pt x="634" y="421"/>
                      <a:pt x="634" y="421"/>
                    </a:cubicBezTo>
                    <a:cubicBezTo>
                      <a:pt x="633" y="422"/>
                      <a:pt x="633" y="422"/>
                      <a:pt x="633" y="422"/>
                    </a:cubicBezTo>
                    <a:cubicBezTo>
                      <a:pt x="467" y="501"/>
                      <a:pt x="467" y="501"/>
                      <a:pt x="467" y="501"/>
                    </a:cubicBezTo>
                    <a:cubicBezTo>
                      <a:pt x="461" y="504"/>
                      <a:pt x="461" y="504"/>
                      <a:pt x="461" y="504"/>
                    </a:cubicBezTo>
                    <a:cubicBezTo>
                      <a:pt x="170" y="643"/>
                      <a:pt x="170" y="643"/>
                      <a:pt x="170" y="643"/>
                    </a:cubicBezTo>
                    <a:cubicBezTo>
                      <a:pt x="155" y="650"/>
                      <a:pt x="155" y="650"/>
                      <a:pt x="155" y="650"/>
                    </a:cubicBezTo>
                    <a:cubicBezTo>
                      <a:pt x="90" y="681"/>
                      <a:pt x="90" y="681"/>
                      <a:pt x="90" y="681"/>
                    </a:cubicBezTo>
                    <a:cubicBezTo>
                      <a:pt x="84" y="684"/>
                      <a:pt x="84" y="684"/>
                      <a:pt x="84" y="684"/>
                    </a:cubicBezTo>
                    <a:cubicBezTo>
                      <a:pt x="0" y="724"/>
                      <a:pt x="0" y="724"/>
                      <a:pt x="0" y="724"/>
                    </a:cubicBezTo>
                    <a:cubicBezTo>
                      <a:pt x="0" y="679"/>
                      <a:pt x="0" y="679"/>
                      <a:pt x="0" y="679"/>
                    </a:cubicBezTo>
                    <a:cubicBezTo>
                      <a:pt x="0" y="601"/>
                      <a:pt x="0" y="601"/>
                      <a:pt x="0" y="601"/>
                    </a:cubicBezTo>
                    <a:cubicBezTo>
                      <a:pt x="0" y="553"/>
                      <a:pt x="0" y="553"/>
                      <a:pt x="0" y="553"/>
                    </a:cubicBezTo>
                    <a:cubicBezTo>
                      <a:pt x="0" y="491"/>
                      <a:pt x="0" y="491"/>
                      <a:pt x="0" y="491"/>
                    </a:cubicBezTo>
                    <a:cubicBezTo>
                      <a:pt x="3" y="491"/>
                      <a:pt x="5" y="491"/>
                      <a:pt x="8" y="489"/>
                    </a:cubicBezTo>
                    <a:cubicBezTo>
                      <a:pt x="16" y="486"/>
                      <a:pt x="16" y="486"/>
                      <a:pt x="16" y="486"/>
                    </a:cubicBezTo>
                    <a:lnTo>
                      <a:pt x="16" y="702"/>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7" id="117"/>
              <p:cNvSpPr/>
              <p:nvPr/>
            </p:nvSpPr>
            <p:spPr>
              <a:xfrm>
                <a:off x="1774825" y="4256088"/>
                <a:ext cx="31750" cy="38100"/>
              </a:xfrm>
              <a:custGeom>
                <a:avLst/>
                <a:gdLst/>
                <a:ahLst/>
                <a:cxnLst/>
                <a:rect r="r" b="b" t="t" l="l"/>
                <a:pathLst>
                  <a:path w="16" h="19" stroke="true" fill="norm" extrusionOk="true">
                    <a:moveTo>
                      <a:pt x="8" y="17"/>
                    </a:moveTo>
                    <a:cubicBezTo>
                      <a:pt x="5" y="19"/>
                      <a:pt x="3" y="19"/>
                      <a:pt x="0" y="19"/>
                    </a:cubicBezTo>
                    <a:cubicBezTo>
                      <a:pt x="0" y="7"/>
                      <a:pt x="0" y="7"/>
                      <a:pt x="0" y="7"/>
                    </a:cubicBezTo>
                    <a:cubicBezTo>
                      <a:pt x="16" y="0"/>
                      <a:pt x="16" y="0"/>
                      <a:pt x="16" y="0"/>
                    </a:cubicBezTo>
                    <a:cubicBezTo>
                      <a:pt x="16" y="14"/>
                      <a:pt x="16" y="14"/>
                      <a:pt x="16" y="14"/>
                    </a:cubicBezTo>
                    <a:lnTo>
                      <a:pt x="8" y="17"/>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8" id="118"/>
              <p:cNvSpPr/>
              <p:nvPr/>
            </p:nvSpPr>
            <p:spPr>
              <a:xfrm>
                <a:off x="1774825" y="4225926"/>
                <a:ext cx="31750" cy="44450"/>
              </a:xfrm>
              <a:custGeom>
                <a:avLst/>
                <a:gdLst/>
                <a:ahLst/>
                <a:cxnLst/>
                <a:rect r="r" b="b" t="t" l="l"/>
                <a:pathLst>
                  <a:path w="20" h="28" stroke="true" fill="norm" extrusionOk="true">
                    <a:moveTo>
                      <a:pt x="20" y="0"/>
                    </a:moveTo>
                    <a:lnTo>
                      <a:pt x="20" y="19"/>
                    </a:lnTo>
                    <a:lnTo>
                      <a:pt x="0" y="28"/>
                    </a:lnTo>
                    <a:lnTo>
                      <a:pt x="0" y="10"/>
                    </a:lnTo>
                    <a:lnTo>
                      <a:pt x="2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19" id="119"/>
              <p:cNvSpPr/>
              <p:nvPr/>
            </p:nvSpPr>
            <p:spPr>
              <a:xfrm>
                <a:off x="1743075" y="3076576"/>
                <a:ext cx="63500" cy="36513"/>
              </a:xfrm>
              <a:custGeom>
                <a:avLst/>
                <a:gdLst/>
                <a:ahLst/>
                <a:cxnLst/>
                <a:rect r="r" b="b" t="t" l="l"/>
                <a:pathLst>
                  <a:path w="32" h="18" stroke="true" fill="norm" extrusionOk="true">
                    <a:moveTo>
                      <a:pt x="32" y="13"/>
                    </a:moveTo>
                    <a:cubicBezTo>
                      <a:pt x="32" y="18"/>
                      <a:pt x="32" y="18"/>
                      <a:pt x="32" y="18"/>
                    </a:cubicBezTo>
                    <a:cubicBezTo>
                      <a:pt x="16" y="13"/>
                      <a:pt x="16" y="13"/>
                      <a:pt x="16" y="13"/>
                    </a:cubicBezTo>
                    <a:cubicBezTo>
                      <a:pt x="2" y="9"/>
                      <a:pt x="2" y="9"/>
                      <a:pt x="2" y="9"/>
                    </a:cubicBezTo>
                    <a:cubicBezTo>
                      <a:pt x="2" y="9"/>
                      <a:pt x="2" y="9"/>
                      <a:pt x="2" y="9"/>
                    </a:cubicBezTo>
                    <a:cubicBezTo>
                      <a:pt x="0" y="8"/>
                      <a:pt x="0" y="8"/>
                      <a:pt x="0" y="8"/>
                    </a:cubicBezTo>
                    <a:cubicBezTo>
                      <a:pt x="3" y="4"/>
                      <a:pt x="9" y="0"/>
                      <a:pt x="16" y="0"/>
                    </a:cubicBezTo>
                    <a:cubicBezTo>
                      <a:pt x="18" y="0"/>
                      <a:pt x="20" y="1"/>
                      <a:pt x="22" y="1"/>
                    </a:cubicBezTo>
                    <a:cubicBezTo>
                      <a:pt x="22" y="1"/>
                      <a:pt x="22" y="1"/>
                      <a:pt x="22" y="1"/>
                    </a:cubicBezTo>
                    <a:cubicBezTo>
                      <a:pt x="28" y="3"/>
                      <a:pt x="32" y="8"/>
                      <a:pt x="32" y="1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0" id="120"/>
              <p:cNvSpPr/>
              <p:nvPr/>
            </p:nvSpPr>
            <p:spPr>
              <a:xfrm>
                <a:off x="1754188" y="4511676"/>
                <a:ext cx="20638" cy="153988"/>
              </a:xfrm>
              <a:custGeom>
                <a:avLst/>
                <a:gdLst/>
                <a:ahLst/>
                <a:cxnLst/>
                <a:rect r="r" b="b" t="t" l="l"/>
                <a:pathLst>
                  <a:path w="10" h="78" stroke="true" fill="norm" extrusionOk="true">
                    <a:moveTo>
                      <a:pt x="10" y="0"/>
                    </a:moveTo>
                    <a:cubicBezTo>
                      <a:pt x="10" y="78"/>
                      <a:pt x="10" y="78"/>
                      <a:pt x="10" y="78"/>
                    </a:cubicBezTo>
                    <a:cubicBezTo>
                      <a:pt x="9" y="77"/>
                      <a:pt x="9" y="77"/>
                      <a:pt x="9" y="77"/>
                    </a:cubicBezTo>
                    <a:cubicBezTo>
                      <a:pt x="1" y="54"/>
                      <a:pt x="0" y="25"/>
                      <a:pt x="7" y="2"/>
                    </a:cubicBezTo>
                    <a:cubicBezTo>
                      <a:pt x="8" y="1"/>
                      <a:pt x="9" y="0"/>
                      <a:pt x="10"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1" id="121"/>
              <p:cNvSpPr/>
              <p:nvPr/>
            </p:nvSpPr>
            <p:spPr>
              <a:xfrm>
                <a:off x="1760538" y="4291013"/>
                <a:ext cx="14288" cy="125413"/>
              </a:xfrm>
              <a:custGeom>
                <a:avLst/>
                <a:gdLst/>
                <a:ahLst/>
                <a:cxnLst/>
                <a:rect r="r" b="b" t="t" l="l"/>
                <a:pathLst>
                  <a:path w="7" h="63" stroke="true" fill="norm" extrusionOk="true">
                    <a:moveTo>
                      <a:pt x="7" y="1"/>
                    </a:moveTo>
                    <a:cubicBezTo>
                      <a:pt x="7" y="63"/>
                      <a:pt x="7" y="63"/>
                      <a:pt x="7" y="63"/>
                    </a:cubicBezTo>
                    <a:cubicBezTo>
                      <a:pt x="2" y="42"/>
                      <a:pt x="0" y="21"/>
                      <a:pt x="1" y="0"/>
                    </a:cubicBezTo>
                    <a:cubicBezTo>
                      <a:pt x="3" y="1"/>
                      <a:pt x="5" y="1"/>
                      <a:pt x="7" y="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2" id="122"/>
              <p:cNvSpPr/>
              <p:nvPr/>
            </p:nvSpPr>
            <p:spPr>
              <a:xfrm>
                <a:off x="1766888" y="4229101"/>
                <a:ext cx="7938" cy="15875"/>
              </a:xfrm>
              <a:custGeom>
                <a:avLst/>
                <a:gdLst/>
                <a:ahLst/>
                <a:cxnLst/>
                <a:rect r="r" b="b" t="t" l="l"/>
                <a:pathLst>
                  <a:path w="4" h="8" stroke="true" fill="norm" extrusionOk="true">
                    <a:moveTo>
                      <a:pt x="4" y="0"/>
                    </a:moveTo>
                    <a:cubicBezTo>
                      <a:pt x="4" y="7"/>
                      <a:pt x="4" y="7"/>
                      <a:pt x="4" y="7"/>
                    </a:cubicBezTo>
                    <a:cubicBezTo>
                      <a:pt x="0" y="8"/>
                      <a:pt x="0" y="8"/>
                      <a:pt x="0" y="8"/>
                    </a:cubicBezTo>
                    <a:cubicBezTo>
                      <a:pt x="0" y="7"/>
                      <a:pt x="1" y="5"/>
                      <a:pt x="1" y="3"/>
                    </a:cubicBezTo>
                    <a:cubicBezTo>
                      <a:pt x="1" y="1"/>
                      <a:pt x="2" y="0"/>
                      <a:pt x="4"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3" id="123"/>
              <p:cNvSpPr/>
              <p:nvPr/>
            </p:nvSpPr>
            <p:spPr>
              <a:xfrm>
                <a:off x="1746250" y="3975101"/>
                <a:ext cx="28575" cy="112713"/>
              </a:xfrm>
              <a:custGeom>
                <a:avLst/>
                <a:gdLst/>
                <a:ahLst/>
                <a:cxnLst/>
                <a:rect r="r" b="b" t="t" l="l"/>
                <a:pathLst>
                  <a:path w="14" h="57" stroke="true" fill="norm" extrusionOk="true">
                    <a:moveTo>
                      <a:pt x="2" y="43"/>
                    </a:moveTo>
                    <a:cubicBezTo>
                      <a:pt x="0" y="39"/>
                      <a:pt x="1" y="35"/>
                      <a:pt x="1" y="31"/>
                    </a:cubicBezTo>
                    <a:cubicBezTo>
                      <a:pt x="2" y="22"/>
                      <a:pt x="0" y="13"/>
                      <a:pt x="4" y="4"/>
                    </a:cubicBezTo>
                    <a:cubicBezTo>
                      <a:pt x="5" y="1"/>
                      <a:pt x="9" y="0"/>
                      <a:pt x="13" y="1"/>
                    </a:cubicBezTo>
                    <a:cubicBezTo>
                      <a:pt x="14" y="1"/>
                      <a:pt x="14" y="1"/>
                      <a:pt x="14" y="1"/>
                    </a:cubicBezTo>
                    <a:cubicBezTo>
                      <a:pt x="14" y="57"/>
                      <a:pt x="14" y="57"/>
                      <a:pt x="14" y="57"/>
                    </a:cubicBezTo>
                    <a:cubicBezTo>
                      <a:pt x="12" y="57"/>
                      <a:pt x="10" y="56"/>
                      <a:pt x="10" y="55"/>
                    </a:cubicBezTo>
                    <a:cubicBezTo>
                      <a:pt x="8" y="51"/>
                      <a:pt x="3" y="48"/>
                      <a:pt x="2" y="4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4" id="124"/>
              <p:cNvSpPr/>
              <p:nvPr/>
            </p:nvSpPr>
            <p:spPr>
              <a:xfrm>
                <a:off x="1746250" y="3095626"/>
                <a:ext cx="60325" cy="42863"/>
              </a:xfrm>
              <a:custGeom>
                <a:avLst/>
                <a:gdLst/>
                <a:ahLst/>
                <a:cxnLst/>
                <a:rect r="r" b="b" t="t" l="l"/>
                <a:pathLst>
                  <a:path w="30" h="22" stroke="true" fill="norm" extrusionOk="true">
                    <a:moveTo>
                      <a:pt x="4" y="11"/>
                    </a:moveTo>
                    <a:cubicBezTo>
                      <a:pt x="4" y="10"/>
                      <a:pt x="2" y="5"/>
                      <a:pt x="0" y="0"/>
                    </a:cubicBezTo>
                    <a:cubicBezTo>
                      <a:pt x="14" y="4"/>
                      <a:pt x="14" y="4"/>
                      <a:pt x="14" y="4"/>
                    </a:cubicBezTo>
                    <a:cubicBezTo>
                      <a:pt x="30" y="9"/>
                      <a:pt x="30" y="9"/>
                      <a:pt x="30" y="9"/>
                    </a:cubicBezTo>
                    <a:cubicBezTo>
                      <a:pt x="30" y="22"/>
                      <a:pt x="30" y="22"/>
                      <a:pt x="30" y="22"/>
                    </a:cubicBezTo>
                    <a:cubicBezTo>
                      <a:pt x="4" y="14"/>
                      <a:pt x="4" y="14"/>
                      <a:pt x="4" y="14"/>
                    </a:cubicBezTo>
                    <a:cubicBezTo>
                      <a:pt x="4" y="13"/>
                      <a:pt x="4" y="12"/>
                      <a:pt x="4" y="1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5" id="125"/>
              <p:cNvSpPr/>
              <p:nvPr/>
            </p:nvSpPr>
            <p:spPr>
              <a:xfrm>
                <a:off x="1762125" y="4241801"/>
                <a:ext cx="12700" cy="52388"/>
              </a:xfrm>
              <a:custGeom>
                <a:avLst/>
                <a:gdLst/>
                <a:ahLst/>
                <a:cxnLst/>
                <a:rect r="r" b="b" t="t" l="l"/>
                <a:pathLst>
                  <a:path w="6" h="26" stroke="true" fill="norm" extrusionOk="true">
                    <a:moveTo>
                      <a:pt x="0" y="25"/>
                    </a:moveTo>
                    <a:cubicBezTo>
                      <a:pt x="0" y="17"/>
                      <a:pt x="1" y="9"/>
                      <a:pt x="2" y="1"/>
                    </a:cubicBezTo>
                    <a:cubicBezTo>
                      <a:pt x="6" y="0"/>
                      <a:pt x="6" y="0"/>
                      <a:pt x="6" y="0"/>
                    </a:cubicBezTo>
                    <a:cubicBezTo>
                      <a:pt x="6" y="14"/>
                      <a:pt x="6" y="14"/>
                      <a:pt x="6" y="14"/>
                    </a:cubicBezTo>
                    <a:cubicBezTo>
                      <a:pt x="6" y="26"/>
                      <a:pt x="6" y="26"/>
                      <a:pt x="6" y="26"/>
                    </a:cubicBezTo>
                    <a:cubicBezTo>
                      <a:pt x="4" y="26"/>
                      <a:pt x="2" y="26"/>
                      <a:pt x="0" y="2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6" id="126"/>
              <p:cNvSpPr/>
              <p:nvPr/>
            </p:nvSpPr>
            <p:spPr>
              <a:xfrm>
                <a:off x="1741488" y="4270376"/>
                <a:ext cx="341313" cy="511175"/>
              </a:xfrm>
              <a:custGeom>
                <a:avLst/>
                <a:gdLst/>
                <a:ahLst/>
                <a:cxnLst/>
                <a:rect r="r" b="b" t="t" l="l"/>
                <a:pathLst>
                  <a:path w="172" h="258" stroke="true" fill="norm" extrusionOk="true">
                    <a:moveTo>
                      <a:pt x="0" y="245"/>
                    </a:moveTo>
                    <a:cubicBezTo>
                      <a:pt x="0" y="0"/>
                      <a:pt x="0" y="0"/>
                      <a:pt x="0" y="0"/>
                    </a:cubicBezTo>
                    <a:cubicBezTo>
                      <a:pt x="0" y="2"/>
                      <a:pt x="1" y="4"/>
                      <a:pt x="3" y="6"/>
                    </a:cubicBezTo>
                    <a:cubicBezTo>
                      <a:pt x="5" y="9"/>
                      <a:pt x="7" y="10"/>
                      <a:pt x="11" y="11"/>
                    </a:cubicBezTo>
                    <a:cubicBezTo>
                      <a:pt x="10" y="32"/>
                      <a:pt x="12" y="53"/>
                      <a:pt x="17" y="74"/>
                    </a:cubicBezTo>
                    <a:cubicBezTo>
                      <a:pt x="17" y="122"/>
                      <a:pt x="17" y="122"/>
                      <a:pt x="17" y="122"/>
                    </a:cubicBezTo>
                    <a:cubicBezTo>
                      <a:pt x="16" y="122"/>
                      <a:pt x="15" y="123"/>
                      <a:pt x="14" y="124"/>
                    </a:cubicBezTo>
                    <a:cubicBezTo>
                      <a:pt x="7" y="147"/>
                      <a:pt x="8" y="176"/>
                      <a:pt x="16" y="199"/>
                    </a:cubicBezTo>
                    <a:cubicBezTo>
                      <a:pt x="17" y="200"/>
                      <a:pt x="17" y="200"/>
                      <a:pt x="17" y="200"/>
                    </a:cubicBezTo>
                    <a:cubicBezTo>
                      <a:pt x="17" y="245"/>
                      <a:pt x="17" y="245"/>
                      <a:pt x="17" y="245"/>
                    </a:cubicBezTo>
                    <a:cubicBezTo>
                      <a:pt x="101" y="205"/>
                      <a:pt x="101" y="205"/>
                      <a:pt x="101" y="205"/>
                    </a:cubicBezTo>
                    <a:cubicBezTo>
                      <a:pt x="103" y="205"/>
                      <a:pt x="106" y="204"/>
                      <a:pt x="107" y="202"/>
                    </a:cubicBezTo>
                    <a:cubicBezTo>
                      <a:pt x="107" y="202"/>
                      <a:pt x="107" y="202"/>
                      <a:pt x="107" y="202"/>
                    </a:cubicBezTo>
                    <a:cubicBezTo>
                      <a:pt x="172" y="171"/>
                      <a:pt x="172" y="171"/>
                      <a:pt x="172" y="171"/>
                    </a:cubicBezTo>
                    <a:cubicBezTo>
                      <a:pt x="171" y="176"/>
                      <a:pt x="171" y="181"/>
                      <a:pt x="172" y="185"/>
                    </a:cubicBezTo>
                    <a:cubicBezTo>
                      <a:pt x="26" y="255"/>
                      <a:pt x="26" y="255"/>
                      <a:pt x="26" y="255"/>
                    </a:cubicBezTo>
                    <a:cubicBezTo>
                      <a:pt x="20" y="258"/>
                      <a:pt x="14" y="258"/>
                      <a:pt x="9" y="256"/>
                    </a:cubicBezTo>
                    <a:cubicBezTo>
                      <a:pt x="4" y="254"/>
                      <a:pt x="0" y="249"/>
                      <a:pt x="0" y="24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7" id="127"/>
              <p:cNvSpPr/>
              <p:nvPr/>
            </p:nvSpPr>
            <p:spPr>
              <a:xfrm>
                <a:off x="1741488" y="4244976"/>
                <a:ext cx="25400" cy="46038"/>
              </a:xfrm>
              <a:custGeom>
                <a:avLst/>
                <a:gdLst/>
                <a:ahLst/>
                <a:cxnLst/>
                <a:rect r="r" b="b" t="t" l="l"/>
                <a:pathLst>
                  <a:path w="13" h="24" stroke="true" fill="norm" extrusionOk="true">
                    <a:moveTo>
                      <a:pt x="0" y="13"/>
                    </a:moveTo>
                    <a:cubicBezTo>
                      <a:pt x="0" y="9"/>
                      <a:pt x="3" y="5"/>
                      <a:pt x="8" y="3"/>
                    </a:cubicBezTo>
                    <a:cubicBezTo>
                      <a:pt x="13" y="0"/>
                      <a:pt x="13" y="0"/>
                      <a:pt x="13" y="0"/>
                    </a:cubicBezTo>
                    <a:cubicBezTo>
                      <a:pt x="12" y="8"/>
                      <a:pt x="11" y="16"/>
                      <a:pt x="11" y="24"/>
                    </a:cubicBezTo>
                    <a:cubicBezTo>
                      <a:pt x="7" y="23"/>
                      <a:pt x="5" y="22"/>
                      <a:pt x="3" y="19"/>
                    </a:cubicBezTo>
                    <a:cubicBezTo>
                      <a:pt x="1" y="17"/>
                      <a:pt x="0" y="15"/>
                      <a:pt x="0" y="1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8" id="128"/>
              <p:cNvSpPr/>
              <p:nvPr/>
            </p:nvSpPr>
            <p:spPr>
              <a:xfrm>
                <a:off x="1720850" y="4841876"/>
                <a:ext cx="63500" cy="258763"/>
              </a:xfrm>
              <a:custGeom>
                <a:avLst/>
                <a:gdLst/>
                <a:ahLst/>
                <a:cxnLst/>
                <a:rect r="r" b="b" t="t" l="l"/>
                <a:pathLst>
                  <a:path w="32" h="130" stroke="true" fill="norm" extrusionOk="true">
                    <a:moveTo>
                      <a:pt x="3" y="57"/>
                    </a:moveTo>
                    <a:cubicBezTo>
                      <a:pt x="0" y="40"/>
                      <a:pt x="0" y="24"/>
                      <a:pt x="3" y="7"/>
                    </a:cubicBezTo>
                    <a:cubicBezTo>
                      <a:pt x="5" y="0"/>
                      <a:pt x="17" y="3"/>
                      <a:pt x="18" y="8"/>
                    </a:cubicBezTo>
                    <a:cubicBezTo>
                      <a:pt x="24" y="46"/>
                      <a:pt x="32" y="88"/>
                      <a:pt x="21" y="125"/>
                    </a:cubicBezTo>
                    <a:cubicBezTo>
                      <a:pt x="19" y="130"/>
                      <a:pt x="10" y="130"/>
                      <a:pt x="9" y="125"/>
                    </a:cubicBezTo>
                    <a:cubicBezTo>
                      <a:pt x="3" y="103"/>
                      <a:pt x="7" y="80"/>
                      <a:pt x="3" y="5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29" id="129"/>
              <p:cNvSpPr/>
              <p:nvPr/>
            </p:nvSpPr>
            <p:spPr>
              <a:xfrm>
                <a:off x="1741488" y="3092451"/>
                <a:ext cx="12700" cy="30163"/>
              </a:xfrm>
              <a:custGeom>
                <a:avLst/>
                <a:gdLst/>
                <a:ahLst/>
                <a:cxnLst/>
                <a:rect r="r" b="b" t="t" l="l"/>
                <a:pathLst>
                  <a:path w="7" h="15" stroke="true" fill="norm" extrusionOk="true">
                    <a:moveTo>
                      <a:pt x="0" y="13"/>
                    </a:moveTo>
                    <a:cubicBezTo>
                      <a:pt x="0" y="5"/>
                      <a:pt x="0" y="5"/>
                      <a:pt x="0" y="5"/>
                    </a:cubicBezTo>
                    <a:cubicBezTo>
                      <a:pt x="0" y="3"/>
                      <a:pt x="1" y="1"/>
                      <a:pt x="1" y="0"/>
                    </a:cubicBezTo>
                    <a:cubicBezTo>
                      <a:pt x="3" y="1"/>
                      <a:pt x="3" y="1"/>
                      <a:pt x="3" y="1"/>
                    </a:cubicBezTo>
                    <a:cubicBezTo>
                      <a:pt x="3" y="1"/>
                      <a:pt x="3" y="1"/>
                      <a:pt x="3" y="1"/>
                    </a:cubicBezTo>
                    <a:cubicBezTo>
                      <a:pt x="5" y="6"/>
                      <a:pt x="7" y="11"/>
                      <a:pt x="7" y="12"/>
                    </a:cubicBezTo>
                    <a:cubicBezTo>
                      <a:pt x="7" y="13"/>
                      <a:pt x="7" y="14"/>
                      <a:pt x="7" y="15"/>
                    </a:cubicBezTo>
                    <a:lnTo>
                      <a:pt x="0" y="13"/>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0" id="130"/>
              <p:cNvSpPr/>
              <p:nvPr/>
            </p:nvSpPr>
            <p:spPr>
              <a:xfrm>
                <a:off x="1741488" y="3119438"/>
                <a:ext cx="15875" cy="150813"/>
              </a:xfrm>
              <a:custGeom>
                <a:avLst/>
                <a:gdLst/>
                <a:ahLst/>
                <a:cxnLst/>
                <a:rect r="r" b="b" t="t" l="l"/>
                <a:pathLst>
                  <a:path w="8" h="76" stroke="true" fill="norm" extrusionOk="true">
                    <a:moveTo>
                      <a:pt x="0" y="76"/>
                    </a:moveTo>
                    <a:cubicBezTo>
                      <a:pt x="0" y="0"/>
                      <a:pt x="0" y="0"/>
                      <a:pt x="0" y="0"/>
                    </a:cubicBezTo>
                    <a:cubicBezTo>
                      <a:pt x="7" y="2"/>
                      <a:pt x="7" y="2"/>
                      <a:pt x="7" y="2"/>
                    </a:cubicBezTo>
                    <a:cubicBezTo>
                      <a:pt x="7" y="12"/>
                      <a:pt x="6" y="23"/>
                      <a:pt x="5" y="33"/>
                    </a:cubicBezTo>
                    <a:cubicBezTo>
                      <a:pt x="4" y="46"/>
                      <a:pt x="8" y="63"/>
                      <a:pt x="0" y="7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1" id="131"/>
              <p:cNvSpPr/>
              <p:nvPr/>
            </p:nvSpPr>
            <p:spPr>
              <a:xfrm>
                <a:off x="1741488" y="3122613"/>
                <a:ext cx="65088" cy="1147763"/>
              </a:xfrm>
              <a:custGeom>
                <a:avLst/>
                <a:gdLst/>
                <a:ahLst/>
                <a:cxnLst/>
                <a:rect r="r" b="b" t="t" l="l"/>
                <a:pathLst>
                  <a:path w="33" h="579" stroke="true" fill="norm" extrusionOk="true">
                    <a:moveTo>
                      <a:pt x="4" y="461"/>
                    </a:moveTo>
                    <a:cubicBezTo>
                      <a:pt x="4" y="465"/>
                      <a:pt x="3" y="469"/>
                      <a:pt x="5" y="473"/>
                    </a:cubicBezTo>
                    <a:cubicBezTo>
                      <a:pt x="6" y="478"/>
                      <a:pt x="11" y="481"/>
                      <a:pt x="13" y="485"/>
                    </a:cubicBezTo>
                    <a:cubicBezTo>
                      <a:pt x="13" y="486"/>
                      <a:pt x="15" y="487"/>
                      <a:pt x="17" y="487"/>
                    </a:cubicBezTo>
                    <a:cubicBezTo>
                      <a:pt x="17" y="431"/>
                      <a:pt x="17" y="431"/>
                      <a:pt x="17" y="431"/>
                    </a:cubicBezTo>
                    <a:cubicBezTo>
                      <a:pt x="16" y="431"/>
                      <a:pt x="16" y="431"/>
                      <a:pt x="16" y="431"/>
                    </a:cubicBezTo>
                    <a:cubicBezTo>
                      <a:pt x="12" y="430"/>
                      <a:pt x="8" y="431"/>
                      <a:pt x="7" y="434"/>
                    </a:cubicBezTo>
                    <a:cubicBezTo>
                      <a:pt x="3" y="443"/>
                      <a:pt x="5" y="452"/>
                      <a:pt x="4" y="461"/>
                    </a:cubicBezTo>
                    <a:close/>
                    <a:moveTo>
                      <a:pt x="0" y="579"/>
                    </a:moveTo>
                    <a:cubicBezTo>
                      <a:pt x="0" y="351"/>
                      <a:pt x="0" y="351"/>
                      <a:pt x="0" y="351"/>
                    </a:cubicBezTo>
                    <a:cubicBezTo>
                      <a:pt x="5" y="341"/>
                      <a:pt x="1" y="328"/>
                      <a:pt x="0" y="319"/>
                    </a:cubicBezTo>
                    <a:cubicBezTo>
                      <a:pt x="0" y="319"/>
                      <a:pt x="0" y="319"/>
                      <a:pt x="0" y="319"/>
                    </a:cubicBezTo>
                    <a:cubicBezTo>
                      <a:pt x="0" y="74"/>
                      <a:pt x="0" y="74"/>
                      <a:pt x="0" y="74"/>
                    </a:cubicBezTo>
                    <a:cubicBezTo>
                      <a:pt x="8" y="61"/>
                      <a:pt x="4" y="44"/>
                      <a:pt x="5" y="31"/>
                    </a:cubicBezTo>
                    <a:cubicBezTo>
                      <a:pt x="6" y="21"/>
                      <a:pt x="7" y="10"/>
                      <a:pt x="7" y="0"/>
                    </a:cubicBezTo>
                    <a:cubicBezTo>
                      <a:pt x="33" y="8"/>
                      <a:pt x="33" y="8"/>
                      <a:pt x="33" y="8"/>
                    </a:cubicBezTo>
                    <a:cubicBezTo>
                      <a:pt x="33" y="557"/>
                      <a:pt x="33" y="557"/>
                      <a:pt x="33" y="557"/>
                    </a:cubicBezTo>
                    <a:cubicBezTo>
                      <a:pt x="17" y="565"/>
                      <a:pt x="17" y="565"/>
                      <a:pt x="17" y="565"/>
                    </a:cubicBezTo>
                    <a:cubicBezTo>
                      <a:pt x="17" y="558"/>
                      <a:pt x="17" y="558"/>
                      <a:pt x="17" y="558"/>
                    </a:cubicBezTo>
                    <a:cubicBezTo>
                      <a:pt x="15" y="558"/>
                      <a:pt x="14" y="559"/>
                      <a:pt x="14" y="561"/>
                    </a:cubicBezTo>
                    <a:cubicBezTo>
                      <a:pt x="14" y="563"/>
                      <a:pt x="13" y="565"/>
                      <a:pt x="13" y="566"/>
                    </a:cubicBezTo>
                    <a:cubicBezTo>
                      <a:pt x="8" y="569"/>
                      <a:pt x="8" y="569"/>
                      <a:pt x="8" y="569"/>
                    </a:cubicBezTo>
                    <a:cubicBezTo>
                      <a:pt x="3" y="571"/>
                      <a:pt x="0" y="575"/>
                      <a:pt x="0" y="579"/>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2" id="132"/>
              <p:cNvSpPr/>
              <p:nvPr/>
            </p:nvSpPr>
            <p:spPr>
              <a:xfrm>
                <a:off x="1743075" y="3092451"/>
                <a:ext cx="3175" cy="3175"/>
              </a:xfrm>
              <a:custGeom>
                <a:avLst/>
                <a:gdLst/>
                <a:ahLst/>
                <a:cxnLst/>
                <a:rect r="r" b="b" t="t" l="l"/>
                <a:pathLst>
                  <a:path w="2" h="2" stroke="true" fill="norm" extrusionOk="true">
                    <a:moveTo>
                      <a:pt x="2" y="2"/>
                    </a:moveTo>
                    <a:lnTo>
                      <a:pt x="0" y="0"/>
                    </a:lnTo>
                    <a:lnTo>
                      <a:pt x="0" y="0"/>
                    </a:lnTo>
                    <a:lnTo>
                      <a:pt x="2" y="2"/>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3" id="133"/>
              <p:cNvSpPr/>
              <p:nvPr/>
            </p:nvSpPr>
            <p:spPr>
              <a:xfrm>
                <a:off x="1741488" y="3754438"/>
                <a:ext cx="9525" cy="63500"/>
              </a:xfrm>
              <a:custGeom>
                <a:avLst/>
                <a:gdLst/>
                <a:ahLst/>
                <a:cxnLst/>
                <a:rect r="r" b="b" t="t" l="l"/>
                <a:pathLst>
                  <a:path w="5" h="32" stroke="true" fill="norm" extrusionOk="true">
                    <a:moveTo>
                      <a:pt x="0" y="32"/>
                    </a:moveTo>
                    <a:cubicBezTo>
                      <a:pt x="0" y="0"/>
                      <a:pt x="0" y="0"/>
                      <a:pt x="0" y="0"/>
                    </a:cubicBezTo>
                    <a:cubicBezTo>
                      <a:pt x="0" y="0"/>
                      <a:pt x="0" y="0"/>
                      <a:pt x="0" y="0"/>
                    </a:cubicBezTo>
                    <a:cubicBezTo>
                      <a:pt x="1" y="9"/>
                      <a:pt x="5" y="22"/>
                      <a:pt x="0" y="3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4" id="134"/>
              <p:cNvSpPr/>
              <p:nvPr/>
            </p:nvSpPr>
            <p:spPr>
              <a:xfrm>
                <a:off x="1706563" y="3743326"/>
                <a:ext cx="34925" cy="84138"/>
              </a:xfrm>
              <a:custGeom>
                <a:avLst/>
                <a:gdLst/>
                <a:ahLst/>
                <a:cxnLst/>
                <a:rect r="r" b="b" t="t" l="l"/>
                <a:pathLst>
                  <a:path w="17" h="43" stroke="true" fill="norm" extrusionOk="true">
                    <a:moveTo>
                      <a:pt x="17" y="6"/>
                    </a:moveTo>
                    <a:cubicBezTo>
                      <a:pt x="17" y="38"/>
                      <a:pt x="17" y="38"/>
                      <a:pt x="17" y="38"/>
                    </a:cubicBezTo>
                    <a:cubicBezTo>
                      <a:pt x="17" y="39"/>
                      <a:pt x="16" y="40"/>
                      <a:pt x="15" y="41"/>
                    </a:cubicBezTo>
                    <a:cubicBezTo>
                      <a:pt x="13" y="43"/>
                      <a:pt x="10" y="43"/>
                      <a:pt x="8" y="41"/>
                    </a:cubicBezTo>
                    <a:cubicBezTo>
                      <a:pt x="0" y="32"/>
                      <a:pt x="4" y="17"/>
                      <a:pt x="5" y="6"/>
                    </a:cubicBezTo>
                    <a:cubicBezTo>
                      <a:pt x="6" y="1"/>
                      <a:pt x="16" y="0"/>
                      <a:pt x="17" y="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5" id="135"/>
              <p:cNvSpPr/>
              <p:nvPr/>
            </p:nvSpPr>
            <p:spPr>
              <a:xfrm>
                <a:off x="1711325" y="3111501"/>
                <a:ext cx="30163" cy="171450"/>
              </a:xfrm>
              <a:custGeom>
                <a:avLst/>
                <a:gdLst/>
                <a:ahLst/>
                <a:cxnLst/>
                <a:rect r="r" b="b" t="t" l="l"/>
                <a:pathLst>
                  <a:path w="15" h="87" stroke="true" fill="norm" extrusionOk="true">
                    <a:moveTo>
                      <a:pt x="15" y="4"/>
                    </a:moveTo>
                    <a:cubicBezTo>
                      <a:pt x="15" y="80"/>
                      <a:pt x="15" y="80"/>
                      <a:pt x="15" y="80"/>
                    </a:cubicBezTo>
                    <a:cubicBezTo>
                      <a:pt x="14" y="81"/>
                      <a:pt x="13" y="82"/>
                      <a:pt x="12" y="84"/>
                    </a:cubicBezTo>
                    <a:cubicBezTo>
                      <a:pt x="10" y="87"/>
                      <a:pt x="3" y="84"/>
                      <a:pt x="5" y="81"/>
                    </a:cubicBezTo>
                    <a:cubicBezTo>
                      <a:pt x="10" y="66"/>
                      <a:pt x="0" y="45"/>
                      <a:pt x="1" y="29"/>
                    </a:cubicBezTo>
                    <a:cubicBezTo>
                      <a:pt x="2" y="19"/>
                      <a:pt x="3" y="10"/>
                      <a:pt x="3" y="0"/>
                    </a:cubicBezTo>
                    <a:lnTo>
                      <a:pt x="15" y="4"/>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6" id="136"/>
              <p:cNvSpPr/>
              <p:nvPr/>
            </p:nvSpPr>
            <p:spPr>
              <a:xfrm>
                <a:off x="1712913" y="3082926"/>
                <a:ext cx="30163" cy="36513"/>
              </a:xfrm>
              <a:custGeom>
                <a:avLst/>
                <a:gdLst/>
                <a:ahLst/>
                <a:cxnLst/>
                <a:rect r="r" b="b" t="t" l="l"/>
                <a:pathLst>
                  <a:path w="15" h="18" stroke="true" fill="norm" extrusionOk="true">
                    <a:moveTo>
                      <a:pt x="14" y="10"/>
                    </a:moveTo>
                    <a:cubicBezTo>
                      <a:pt x="14" y="18"/>
                      <a:pt x="14" y="18"/>
                      <a:pt x="14" y="18"/>
                    </a:cubicBezTo>
                    <a:cubicBezTo>
                      <a:pt x="2" y="14"/>
                      <a:pt x="2" y="14"/>
                      <a:pt x="2" y="14"/>
                    </a:cubicBezTo>
                    <a:cubicBezTo>
                      <a:pt x="2" y="11"/>
                      <a:pt x="1" y="9"/>
                      <a:pt x="1" y="6"/>
                    </a:cubicBezTo>
                    <a:cubicBezTo>
                      <a:pt x="0" y="4"/>
                      <a:pt x="0" y="2"/>
                      <a:pt x="0" y="0"/>
                    </a:cubicBezTo>
                    <a:cubicBezTo>
                      <a:pt x="15" y="5"/>
                      <a:pt x="15" y="5"/>
                      <a:pt x="15" y="5"/>
                    </a:cubicBezTo>
                    <a:cubicBezTo>
                      <a:pt x="15" y="5"/>
                      <a:pt x="15" y="5"/>
                      <a:pt x="15" y="5"/>
                    </a:cubicBezTo>
                    <a:cubicBezTo>
                      <a:pt x="15" y="6"/>
                      <a:pt x="14" y="8"/>
                      <a:pt x="14" y="1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7" id="137"/>
              <p:cNvSpPr/>
              <p:nvPr/>
            </p:nvSpPr>
            <p:spPr>
              <a:xfrm>
                <a:off x="1662113" y="3433763"/>
                <a:ext cx="44450" cy="109538"/>
              </a:xfrm>
              <a:custGeom>
                <a:avLst/>
                <a:gdLst/>
                <a:ahLst/>
                <a:cxnLst/>
                <a:rect r="r" b="b" t="t" l="l"/>
                <a:pathLst>
                  <a:path w="23" h="55" stroke="true" fill="norm" extrusionOk="true">
                    <a:moveTo>
                      <a:pt x="6" y="52"/>
                    </a:moveTo>
                    <a:cubicBezTo>
                      <a:pt x="1" y="42"/>
                      <a:pt x="0" y="32"/>
                      <a:pt x="1" y="21"/>
                    </a:cubicBezTo>
                    <a:cubicBezTo>
                      <a:pt x="1" y="14"/>
                      <a:pt x="2" y="2"/>
                      <a:pt x="15" y="0"/>
                    </a:cubicBezTo>
                    <a:cubicBezTo>
                      <a:pt x="21" y="0"/>
                      <a:pt x="23" y="5"/>
                      <a:pt x="20" y="9"/>
                    </a:cubicBezTo>
                    <a:cubicBezTo>
                      <a:pt x="20" y="9"/>
                      <a:pt x="20" y="9"/>
                      <a:pt x="20" y="9"/>
                    </a:cubicBezTo>
                    <a:cubicBezTo>
                      <a:pt x="20" y="10"/>
                      <a:pt x="20" y="10"/>
                      <a:pt x="20" y="11"/>
                    </a:cubicBezTo>
                    <a:cubicBezTo>
                      <a:pt x="19" y="13"/>
                      <a:pt x="19" y="15"/>
                      <a:pt x="19" y="17"/>
                    </a:cubicBezTo>
                    <a:cubicBezTo>
                      <a:pt x="19" y="21"/>
                      <a:pt x="19" y="26"/>
                      <a:pt x="19" y="30"/>
                    </a:cubicBezTo>
                    <a:cubicBezTo>
                      <a:pt x="19" y="37"/>
                      <a:pt x="19" y="45"/>
                      <a:pt x="15" y="52"/>
                    </a:cubicBezTo>
                    <a:cubicBezTo>
                      <a:pt x="14" y="55"/>
                      <a:pt x="8" y="55"/>
                      <a:pt x="6" y="5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8" id="138"/>
              <p:cNvSpPr/>
              <p:nvPr/>
            </p:nvSpPr>
            <p:spPr>
              <a:xfrm>
                <a:off x="1622425" y="3919538"/>
                <a:ext cx="55563" cy="223838"/>
              </a:xfrm>
              <a:custGeom>
                <a:avLst/>
                <a:gdLst/>
                <a:ahLst/>
                <a:cxnLst/>
                <a:rect r="r" b="b" t="t" l="l"/>
                <a:pathLst>
                  <a:path w="28" h="113" stroke="true" fill="norm" extrusionOk="true">
                    <a:moveTo>
                      <a:pt x="3" y="60"/>
                    </a:moveTo>
                    <a:cubicBezTo>
                      <a:pt x="4" y="43"/>
                      <a:pt x="3" y="25"/>
                      <a:pt x="6" y="8"/>
                    </a:cubicBezTo>
                    <a:cubicBezTo>
                      <a:pt x="8" y="0"/>
                      <a:pt x="21" y="0"/>
                      <a:pt x="22" y="8"/>
                    </a:cubicBezTo>
                    <a:cubicBezTo>
                      <a:pt x="28" y="41"/>
                      <a:pt x="28" y="77"/>
                      <a:pt x="15" y="109"/>
                    </a:cubicBezTo>
                    <a:cubicBezTo>
                      <a:pt x="14" y="113"/>
                      <a:pt x="7" y="113"/>
                      <a:pt x="5" y="109"/>
                    </a:cubicBezTo>
                    <a:cubicBezTo>
                      <a:pt x="0" y="92"/>
                      <a:pt x="2" y="77"/>
                      <a:pt x="3" y="6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39" id="139"/>
              <p:cNvSpPr/>
              <p:nvPr/>
            </p:nvSpPr>
            <p:spPr>
              <a:xfrm>
                <a:off x="1595438" y="5024438"/>
                <a:ext cx="46038" cy="96838"/>
              </a:xfrm>
              <a:custGeom>
                <a:avLst/>
                <a:gdLst/>
                <a:ahLst/>
                <a:cxnLst/>
                <a:rect r="r" b="b" t="t" l="l"/>
                <a:pathLst>
                  <a:path w="23" h="49" stroke="true" fill="norm" extrusionOk="true">
                    <a:moveTo>
                      <a:pt x="20" y="44"/>
                    </a:moveTo>
                    <a:cubicBezTo>
                      <a:pt x="21" y="47"/>
                      <a:pt x="17" y="49"/>
                      <a:pt x="13" y="48"/>
                    </a:cubicBezTo>
                    <a:cubicBezTo>
                      <a:pt x="4" y="45"/>
                      <a:pt x="1" y="35"/>
                      <a:pt x="1" y="28"/>
                    </a:cubicBezTo>
                    <a:cubicBezTo>
                      <a:pt x="0" y="20"/>
                      <a:pt x="1" y="11"/>
                      <a:pt x="6" y="3"/>
                    </a:cubicBezTo>
                    <a:cubicBezTo>
                      <a:pt x="7" y="1"/>
                      <a:pt x="10" y="1"/>
                      <a:pt x="12" y="1"/>
                    </a:cubicBezTo>
                    <a:cubicBezTo>
                      <a:pt x="15" y="0"/>
                      <a:pt x="15" y="0"/>
                      <a:pt x="15" y="0"/>
                    </a:cubicBezTo>
                    <a:cubicBezTo>
                      <a:pt x="22" y="0"/>
                      <a:pt x="23" y="7"/>
                      <a:pt x="19" y="9"/>
                    </a:cubicBezTo>
                    <a:cubicBezTo>
                      <a:pt x="18" y="14"/>
                      <a:pt x="19" y="20"/>
                      <a:pt x="19" y="25"/>
                    </a:cubicBezTo>
                    <a:cubicBezTo>
                      <a:pt x="19" y="31"/>
                      <a:pt x="18" y="38"/>
                      <a:pt x="20" y="4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0" id="140"/>
              <p:cNvSpPr/>
              <p:nvPr/>
            </p:nvSpPr>
            <p:spPr>
              <a:xfrm>
                <a:off x="1609725" y="4454526"/>
                <a:ext cx="46038" cy="168275"/>
              </a:xfrm>
              <a:custGeom>
                <a:avLst/>
                <a:gdLst/>
                <a:ahLst/>
                <a:cxnLst/>
                <a:rect r="r" b="b" t="t" l="l"/>
                <a:pathLst>
                  <a:path w="23" h="85" stroke="true" fill="norm" extrusionOk="true">
                    <a:moveTo>
                      <a:pt x="3" y="48"/>
                    </a:moveTo>
                    <a:cubicBezTo>
                      <a:pt x="2" y="35"/>
                      <a:pt x="2" y="21"/>
                      <a:pt x="5" y="8"/>
                    </a:cubicBezTo>
                    <a:cubicBezTo>
                      <a:pt x="6" y="0"/>
                      <a:pt x="19" y="0"/>
                      <a:pt x="20" y="8"/>
                    </a:cubicBezTo>
                    <a:cubicBezTo>
                      <a:pt x="22" y="22"/>
                      <a:pt x="23" y="38"/>
                      <a:pt x="22" y="53"/>
                    </a:cubicBezTo>
                    <a:cubicBezTo>
                      <a:pt x="21" y="65"/>
                      <a:pt x="15" y="72"/>
                      <a:pt x="8" y="82"/>
                    </a:cubicBezTo>
                    <a:cubicBezTo>
                      <a:pt x="6" y="85"/>
                      <a:pt x="0" y="84"/>
                      <a:pt x="0" y="81"/>
                    </a:cubicBezTo>
                    <a:cubicBezTo>
                      <a:pt x="0" y="70"/>
                      <a:pt x="4" y="59"/>
                      <a:pt x="3" y="4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1" id="141"/>
              <p:cNvSpPr/>
              <p:nvPr/>
            </p:nvSpPr>
            <p:spPr>
              <a:xfrm>
                <a:off x="1577975" y="5219701"/>
                <a:ext cx="33338" cy="42863"/>
              </a:xfrm>
              <a:custGeom>
                <a:avLst/>
                <a:gdLst/>
                <a:ahLst/>
                <a:cxnLst/>
                <a:rect r="r" b="b" t="t" l="l"/>
                <a:pathLst>
                  <a:path w="17" h="22" stroke="true" fill="norm" extrusionOk="true">
                    <a:moveTo>
                      <a:pt x="0" y="18"/>
                    </a:moveTo>
                    <a:cubicBezTo>
                      <a:pt x="0" y="14"/>
                      <a:pt x="0" y="11"/>
                      <a:pt x="0" y="8"/>
                    </a:cubicBezTo>
                    <a:cubicBezTo>
                      <a:pt x="17" y="0"/>
                      <a:pt x="17" y="0"/>
                      <a:pt x="17" y="0"/>
                    </a:cubicBezTo>
                    <a:cubicBezTo>
                      <a:pt x="16" y="3"/>
                      <a:pt x="15" y="5"/>
                      <a:pt x="15" y="9"/>
                    </a:cubicBezTo>
                    <a:cubicBezTo>
                      <a:pt x="15" y="11"/>
                      <a:pt x="15" y="13"/>
                      <a:pt x="15" y="15"/>
                    </a:cubicBezTo>
                    <a:cubicBezTo>
                      <a:pt x="0" y="22"/>
                      <a:pt x="0" y="22"/>
                      <a:pt x="0" y="22"/>
                    </a:cubicBezTo>
                    <a:cubicBezTo>
                      <a:pt x="0" y="20"/>
                      <a:pt x="0" y="19"/>
                      <a:pt x="0" y="1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2" id="142"/>
              <p:cNvSpPr/>
              <p:nvPr/>
            </p:nvSpPr>
            <p:spPr>
              <a:xfrm>
                <a:off x="1555750" y="3171826"/>
                <a:ext cx="68263" cy="204788"/>
              </a:xfrm>
              <a:custGeom>
                <a:avLst/>
                <a:gdLst/>
                <a:ahLst/>
                <a:cxnLst/>
                <a:rect r="r" b="b" t="t" l="l"/>
                <a:pathLst>
                  <a:path w="34" h="103" stroke="true" fill="norm" extrusionOk="true">
                    <a:moveTo>
                      <a:pt x="27" y="6"/>
                    </a:moveTo>
                    <a:cubicBezTo>
                      <a:pt x="34" y="35"/>
                      <a:pt x="33" y="70"/>
                      <a:pt x="20" y="98"/>
                    </a:cubicBezTo>
                    <a:cubicBezTo>
                      <a:pt x="18" y="103"/>
                      <a:pt x="10" y="102"/>
                      <a:pt x="8" y="98"/>
                    </a:cubicBezTo>
                    <a:cubicBezTo>
                      <a:pt x="0" y="84"/>
                      <a:pt x="2" y="72"/>
                      <a:pt x="5" y="57"/>
                    </a:cubicBezTo>
                    <a:cubicBezTo>
                      <a:pt x="7" y="40"/>
                      <a:pt x="5" y="23"/>
                      <a:pt x="10" y="6"/>
                    </a:cubicBezTo>
                    <a:cubicBezTo>
                      <a:pt x="12" y="0"/>
                      <a:pt x="25" y="0"/>
                      <a:pt x="27" y="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3" id="143"/>
              <p:cNvSpPr/>
              <p:nvPr/>
            </p:nvSpPr>
            <p:spPr>
              <a:xfrm>
                <a:off x="1560513" y="3694113"/>
                <a:ext cx="58738" cy="176213"/>
              </a:xfrm>
              <a:custGeom>
                <a:avLst/>
                <a:gdLst/>
                <a:ahLst/>
                <a:cxnLst/>
                <a:rect r="r" b="b" t="t" l="l"/>
                <a:pathLst>
                  <a:path w="30" h="89" stroke="true" fill="norm" extrusionOk="true">
                    <a:moveTo>
                      <a:pt x="28" y="84"/>
                    </a:moveTo>
                    <a:cubicBezTo>
                      <a:pt x="30" y="86"/>
                      <a:pt x="25" y="89"/>
                      <a:pt x="22" y="87"/>
                    </a:cubicBezTo>
                    <a:cubicBezTo>
                      <a:pt x="11" y="80"/>
                      <a:pt x="11" y="66"/>
                      <a:pt x="7" y="56"/>
                    </a:cubicBezTo>
                    <a:cubicBezTo>
                      <a:pt x="0" y="39"/>
                      <a:pt x="2" y="24"/>
                      <a:pt x="3" y="6"/>
                    </a:cubicBezTo>
                    <a:cubicBezTo>
                      <a:pt x="3" y="0"/>
                      <a:pt x="14" y="0"/>
                      <a:pt x="14" y="6"/>
                    </a:cubicBezTo>
                    <a:cubicBezTo>
                      <a:pt x="15" y="21"/>
                      <a:pt x="14" y="36"/>
                      <a:pt x="20" y="51"/>
                    </a:cubicBezTo>
                    <a:cubicBezTo>
                      <a:pt x="23" y="60"/>
                      <a:pt x="21" y="76"/>
                      <a:pt x="28" y="8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4" id="144"/>
              <p:cNvSpPr/>
              <p:nvPr/>
            </p:nvSpPr>
            <p:spPr>
              <a:xfrm>
                <a:off x="1577975" y="5187951"/>
                <a:ext cx="41275" cy="46038"/>
              </a:xfrm>
              <a:custGeom>
                <a:avLst/>
                <a:gdLst/>
                <a:ahLst/>
                <a:cxnLst/>
                <a:rect r="r" b="b" t="t" l="l"/>
                <a:pathLst>
                  <a:path w="21" h="24" stroke="true" fill="norm" extrusionOk="true">
                    <a:moveTo>
                      <a:pt x="0" y="18"/>
                    </a:moveTo>
                    <a:cubicBezTo>
                      <a:pt x="1" y="14"/>
                      <a:pt x="4" y="11"/>
                      <a:pt x="5" y="7"/>
                    </a:cubicBezTo>
                    <a:cubicBezTo>
                      <a:pt x="8" y="0"/>
                      <a:pt x="21" y="3"/>
                      <a:pt x="19" y="10"/>
                    </a:cubicBezTo>
                    <a:cubicBezTo>
                      <a:pt x="18" y="12"/>
                      <a:pt x="17" y="14"/>
                      <a:pt x="17" y="16"/>
                    </a:cubicBezTo>
                    <a:cubicBezTo>
                      <a:pt x="0" y="24"/>
                      <a:pt x="0" y="24"/>
                      <a:pt x="0" y="24"/>
                    </a:cubicBezTo>
                    <a:cubicBezTo>
                      <a:pt x="0" y="22"/>
                      <a:pt x="0" y="20"/>
                      <a:pt x="0" y="1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5" id="145"/>
              <p:cNvSpPr/>
              <p:nvPr/>
            </p:nvSpPr>
            <p:spPr>
              <a:xfrm>
                <a:off x="1535113" y="4676776"/>
                <a:ext cx="39688" cy="252413"/>
              </a:xfrm>
              <a:custGeom>
                <a:avLst/>
                <a:gdLst/>
                <a:ahLst/>
                <a:cxnLst/>
                <a:rect r="r" b="b" t="t" l="l"/>
                <a:pathLst>
                  <a:path w="20" h="128" stroke="true" fill="norm" extrusionOk="true">
                    <a:moveTo>
                      <a:pt x="6" y="124"/>
                    </a:moveTo>
                    <a:cubicBezTo>
                      <a:pt x="1" y="85"/>
                      <a:pt x="0" y="45"/>
                      <a:pt x="4" y="5"/>
                    </a:cubicBezTo>
                    <a:cubicBezTo>
                      <a:pt x="5" y="0"/>
                      <a:pt x="15" y="0"/>
                      <a:pt x="16" y="5"/>
                    </a:cubicBezTo>
                    <a:cubicBezTo>
                      <a:pt x="20" y="45"/>
                      <a:pt x="19" y="85"/>
                      <a:pt x="14" y="124"/>
                    </a:cubicBezTo>
                    <a:cubicBezTo>
                      <a:pt x="13" y="128"/>
                      <a:pt x="7" y="128"/>
                      <a:pt x="6" y="12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6" id="146"/>
              <p:cNvSpPr/>
              <p:nvPr/>
            </p:nvSpPr>
            <p:spPr>
              <a:xfrm>
                <a:off x="1511300" y="4197351"/>
                <a:ext cx="50800" cy="227013"/>
              </a:xfrm>
              <a:custGeom>
                <a:avLst/>
                <a:gdLst/>
                <a:ahLst/>
                <a:cxnLst/>
                <a:rect r="r" b="b" t="t" l="l"/>
                <a:pathLst>
                  <a:path w="26" h="115" stroke="true" fill="norm" extrusionOk="true">
                    <a:moveTo>
                      <a:pt x="9" y="112"/>
                    </a:moveTo>
                    <a:cubicBezTo>
                      <a:pt x="0" y="78"/>
                      <a:pt x="1" y="42"/>
                      <a:pt x="5" y="8"/>
                    </a:cubicBezTo>
                    <a:cubicBezTo>
                      <a:pt x="5" y="0"/>
                      <a:pt x="21" y="0"/>
                      <a:pt x="22" y="8"/>
                    </a:cubicBezTo>
                    <a:cubicBezTo>
                      <a:pt x="25" y="42"/>
                      <a:pt x="26" y="78"/>
                      <a:pt x="17" y="112"/>
                    </a:cubicBezTo>
                    <a:cubicBezTo>
                      <a:pt x="17" y="115"/>
                      <a:pt x="10" y="115"/>
                      <a:pt x="9" y="11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7" id="147"/>
              <p:cNvSpPr/>
              <p:nvPr/>
            </p:nvSpPr>
            <p:spPr>
              <a:xfrm>
                <a:off x="1466850" y="3351213"/>
                <a:ext cx="50800" cy="200025"/>
              </a:xfrm>
              <a:custGeom>
                <a:avLst/>
                <a:gdLst/>
                <a:ahLst/>
                <a:cxnLst/>
                <a:rect r="r" b="b" t="t" l="l"/>
                <a:pathLst>
                  <a:path w="25" h="101" stroke="true" fill="norm" extrusionOk="true">
                    <a:moveTo>
                      <a:pt x="16" y="97"/>
                    </a:moveTo>
                    <a:cubicBezTo>
                      <a:pt x="0" y="68"/>
                      <a:pt x="6" y="36"/>
                      <a:pt x="7" y="5"/>
                    </a:cubicBezTo>
                    <a:cubicBezTo>
                      <a:pt x="7" y="0"/>
                      <a:pt x="18" y="0"/>
                      <a:pt x="18" y="5"/>
                    </a:cubicBezTo>
                    <a:cubicBezTo>
                      <a:pt x="18" y="20"/>
                      <a:pt x="19" y="36"/>
                      <a:pt x="19" y="51"/>
                    </a:cubicBezTo>
                    <a:cubicBezTo>
                      <a:pt x="19" y="67"/>
                      <a:pt x="25" y="81"/>
                      <a:pt x="25" y="96"/>
                    </a:cubicBezTo>
                    <a:cubicBezTo>
                      <a:pt x="25" y="101"/>
                      <a:pt x="18" y="101"/>
                      <a:pt x="16" y="9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8" id="148"/>
              <p:cNvSpPr/>
              <p:nvPr/>
            </p:nvSpPr>
            <p:spPr>
              <a:xfrm>
                <a:off x="1450975" y="3814763"/>
                <a:ext cx="39688" cy="107950"/>
              </a:xfrm>
              <a:custGeom>
                <a:avLst/>
                <a:gdLst/>
                <a:ahLst/>
                <a:cxnLst/>
                <a:rect r="r" b="b" t="t" l="l"/>
                <a:pathLst>
                  <a:path w="20" h="55" stroke="true" fill="norm" extrusionOk="true">
                    <a:moveTo>
                      <a:pt x="7" y="52"/>
                    </a:moveTo>
                    <a:cubicBezTo>
                      <a:pt x="0" y="37"/>
                      <a:pt x="4" y="21"/>
                      <a:pt x="5" y="6"/>
                    </a:cubicBezTo>
                    <a:cubicBezTo>
                      <a:pt x="5" y="0"/>
                      <a:pt x="16" y="0"/>
                      <a:pt x="16" y="6"/>
                    </a:cubicBezTo>
                    <a:cubicBezTo>
                      <a:pt x="17" y="21"/>
                      <a:pt x="20" y="37"/>
                      <a:pt x="14" y="52"/>
                    </a:cubicBezTo>
                    <a:cubicBezTo>
                      <a:pt x="13" y="55"/>
                      <a:pt x="8" y="55"/>
                      <a:pt x="7" y="5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49" id="149"/>
              <p:cNvSpPr/>
              <p:nvPr/>
            </p:nvSpPr>
            <p:spPr>
              <a:xfrm>
                <a:off x="1441450" y="3624263"/>
                <a:ext cx="39688" cy="95250"/>
              </a:xfrm>
              <a:custGeom>
                <a:avLst/>
                <a:gdLst/>
                <a:ahLst/>
                <a:cxnLst/>
                <a:rect r="r" b="b" t="t" l="l"/>
                <a:pathLst>
                  <a:path w="20" h="48" stroke="true" fill="norm" extrusionOk="true">
                    <a:moveTo>
                      <a:pt x="14" y="5"/>
                    </a:moveTo>
                    <a:cubicBezTo>
                      <a:pt x="16" y="17"/>
                      <a:pt x="20" y="34"/>
                      <a:pt x="14" y="45"/>
                    </a:cubicBezTo>
                    <a:cubicBezTo>
                      <a:pt x="12" y="48"/>
                      <a:pt x="7" y="48"/>
                      <a:pt x="6" y="45"/>
                    </a:cubicBezTo>
                    <a:cubicBezTo>
                      <a:pt x="0" y="34"/>
                      <a:pt x="3" y="17"/>
                      <a:pt x="5" y="5"/>
                    </a:cubicBezTo>
                    <a:cubicBezTo>
                      <a:pt x="6" y="0"/>
                      <a:pt x="14" y="0"/>
                      <a:pt x="14" y="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0" id="150"/>
              <p:cNvSpPr/>
              <p:nvPr/>
            </p:nvSpPr>
            <p:spPr>
              <a:xfrm>
                <a:off x="1423988" y="4932363"/>
                <a:ext cx="50800" cy="184150"/>
              </a:xfrm>
              <a:custGeom>
                <a:avLst/>
                <a:gdLst/>
                <a:ahLst/>
                <a:cxnLst/>
                <a:rect r="r" b="b" t="t" l="l"/>
                <a:pathLst>
                  <a:path w="26" h="93" stroke="true" fill="norm" extrusionOk="true">
                    <a:moveTo>
                      <a:pt x="25" y="51"/>
                    </a:moveTo>
                    <a:cubicBezTo>
                      <a:pt x="25" y="64"/>
                      <a:pt x="26" y="77"/>
                      <a:pt x="20" y="88"/>
                    </a:cubicBezTo>
                    <a:cubicBezTo>
                      <a:pt x="17" y="93"/>
                      <a:pt x="9" y="93"/>
                      <a:pt x="6" y="88"/>
                    </a:cubicBezTo>
                    <a:cubicBezTo>
                      <a:pt x="0" y="77"/>
                      <a:pt x="0" y="64"/>
                      <a:pt x="0" y="51"/>
                    </a:cubicBezTo>
                    <a:cubicBezTo>
                      <a:pt x="0" y="38"/>
                      <a:pt x="0" y="24"/>
                      <a:pt x="3" y="10"/>
                    </a:cubicBezTo>
                    <a:cubicBezTo>
                      <a:pt x="4" y="0"/>
                      <a:pt x="22" y="0"/>
                      <a:pt x="23" y="10"/>
                    </a:cubicBezTo>
                    <a:cubicBezTo>
                      <a:pt x="26" y="24"/>
                      <a:pt x="25" y="38"/>
                      <a:pt x="25" y="5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1" id="151"/>
              <p:cNvSpPr/>
              <p:nvPr/>
            </p:nvSpPr>
            <p:spPr>
              <a:xfrm>
                <a:off x="1427163" y="4445001"/>
                <a:ext cx="38100" cy="93663"/>
              </a:xfrm>
              <a:custGeom>
                <a:avLst/>
                <a:gdLst/>
                <a:ahLst/>
                <a:cxnLst/>
                <a:rect r="r" b="b" t="t" l="l"/>
                <a:pathLst>
                  <a:path w="19" h="48" stroke="true" fill="norm" extrusionOk="true">
                    <a:moveTo>
                      <a:pt x="14" y="4"/>
                    </a:moveTo>
                    <a:cubicBezTo>
                      <a:pt x="16" y="17"/>
                      <a:pt x="19" y="33"/>
                      <a:pt x="13" y="45"/>
                    </a:cubicBezTo>
                    <a:cubicBezTo>
                      <a:pt x="12" y="48"/>
                      <a:pt x="7" y="48"/>
                      <a:pt x="6" y="45"/>
                    </a:cubicBezTo>
                    <a:cubicBezTo>
                      <a:pt x="0" y="33"/>
                      <a:pt x="3" y="17"/>
                      <a:pt x="5" y="4"/>
                    </a:cubicBezTo>
                    <a:cubicBezTo>
                      <a:pt x="6" y="0"/>
                      <a:pt x="13" y="0"/>
                      <a:pt x="14" y="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2" id="152"/>
              <p:cNvSpPr/>
              <p:nvPr/>
            </p:nvSpPr>
            <p:spPr>
              <a:xfrm>
                <a:off x="1395413" y="5289551"/>
                <a:ext cx="55563" cy="53975"/>
              </a:xfrm>
              <a:custGeom>
                <a:avLst/>
                <a:gdLst/>
                <a:ahLst/>
                <a:cxnLst/>
                <a:rect r="r" b="b" t="t" l="l"/>
                <a:pathLst>
                  <a:path w="28" h="27" stroke="true" fill="norm" extrusionOk="true">
                    <a:moveTo>
                      <a:pt x="28" y="0"/>
                    </a:moveTo>
                    <a:cubicBezTo>
                      <a:pt x="28" y="5"/>
                      <a:pt x="28" y="10"/>
                      <a:pt x="28" y="15"/>
                    </a:cubicBezTo>
                    <a:cubicBezTo>
                      <a:pt x="0" y="27"/>
                      <a:pt x="0" y="27"/>
                      <a:pt x="0" y="27"/>
                    </a:cubicBezTo>
                    <a:cubicBezTo>
                      <a:pt x="1" y="25"/>
                      <a:pt x="1" y="22"/>
                      <a:pt x="2" y="19"/>
                    </a:cubicBezTo>
                    <a:cubicBezTo>
                      <a:pt x="2" y="17"/>
                      <a:pt x="2" y="15"/>
                      <a:pt x="2" y="12"/>
                    </a:cubicBezTo>
                    <a:lnTo>
                      <a:pt x="28"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3" id="153"/>
              <p:cNvSpPr/>
              <p:nvPr/>
            </p:nvSpPr>
            <p:spPr>
              <a:xfrm>
                <a:off x="1400175" y="5214938"/>
                <a:ext cx="50800" cy="98425"/>
              </a:xfrm>
              <a:custGeom>
                <a:avLst/>
                <a:gdLst/>
                <a:ahLst/>
                <a:cxnLst/>
                <a:rect r="r" b="b" t="t" l="l"/>
                <a:pathLst>
                  <a:path w="26" h="50" stroke="true" fill="norm" extrusionOk="true">
                    <a:moveTo>
                      <a:pt x="5" y="6"/>
                    </a:moveTo>
                    <a:cubicBezTo>
                      <a:pt x="6" y="0"/>
                      <a:pt x="20" y="0"/>
                      <a:pt x="22" y="6"/>
                    </a:cubicBezTo>
                    <a:cubicBezTo>
                      <a:pt x="24" y="16"/>
                      <a:pt x="26" y="27"/>
                      <a:pt x="26" y="38"/>
                    </a:cubicBezTo>
                    <a:cubicBezTo>
                      <a:pt x="0" y="50"/>
                      <a:pt x="0" y="50"/>
                      <a:pt x="0" y="50"/>
                    </a:cubicBezTo>
                    <a:cubicBezTo>
                      <a:pt x="2" y="36"/>
                      <a:pt x="1" y="21"/>
                      <a:pt x="5" y="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4" id="154"/>
              <p:cNvSpPr/>
              <p:nvPr/>
            </p:nvSpPr>
            <p:spPr>
              <a:xfrm>
                <a:off x="1385888" y="2998788"/>
                <a:ext cx="23813" cy="17463"/>
              </a:xfrm>
              <a:custGeom>
                <a:avLst/>
                <a:gdLst/>
                <a:ahLst/>
                <a:cxnLst/>
                <a:rect r="r" b="b" t="t" l="l"/>
                <a:pathLst>
                  <a:path w="12" h="9" stroke="true" fill="norm" extrusionOk="true">
                    <a:moveTo>
                      <a:pt x="8" y="9"/>
                    </a:moveTo>
                    <a:cubicBezTo>
                      <a:pt x="0" y="6"/>
                      <a:pt x="0" y="6"/>
                      <a:pt x="0" y="6"/>
                    </a:cubicBezTo>
                    <a:cubicBezTo>
                      <a:pt x="0" y="6"/>
                      <a:pt x="1" y="5"/>
                      <a:pt x="1" y="4"/>
                    </a:cubicBezTo>
                    <a:cubicBezTo>
                      <a:pt x="4" y="0"/>
                      <a:pt x="12" y="4"/>
                      <a:pt x="9" y="8"/>
                    </a:cubicBezTo>
                    <a:cubicBezTo>
                      <a:pt x="9" y="8"/>
                      <a:pt x="9" y="8"/>
                      <a:pt x="8" y="9"/>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5" id="155"/>
              <p:cNvSpPr/>
              <p:nvPr/>
            </p:nvSpPr>
            <p:spPr>
              <a:xfrm>
                <a:off x="1295400" y="2955926"/>
                <a:ext cx="422275" cy="155575"/>
              </a:xfrm>
              <a:custGeom>
                <a:avLst/>
                <a:gdLst/>
                <a:ahLst/>
                <a:cxnLst/>
                <a:rect r="r" b="b" t="t" l="l"/>
                <a:pathLst>
                  <a:path w="213" h="78" stroke="true" fill="norm" extrusionOk="true">
                    <a:moveTo>
                      <a:pt x="55" y="29"/>
                    </a:moveTo>
                    <a:cubicBezTo>
                      <a:pt x="58" y="25"/>
                      <a:pt x="50" y="21"/>
                      <a:pt x="47" y="25"/>
                    </a:cubicBezTo>
                    <a:cubicBezTo>
                      <a:pt x="47" y="26"/>
                      <a:pt x="46" y="27"/>
                      <a:pt x="46" y="27"/>
                    </a:cubicBezTo>
                    <a:cubicBezTo>
                      <a:pt x="2" y="14"/>
                      <a:pt x="2" y="14"/>
                      <a:pt x="2" y="14"/>
                    </a:cubicBezTo>
                    <a:cubicBezTo>
                      <a:pt x="2" y="9"/>
                      <a:pt x="1" y="5"/>
                      <a:pt x="0" y="0"/>
                    </a:cubicBezTo>
                    <a:cubicBezTo>
                      <a:pt x="211" y="64"/>
                      <a:pt x="211" y="64"/>
                      <a:pt x="211" y="64"/>
                    </a:cubicBezTo>
                    <a:cubicBezTo>
                      <a:pt x="211" y="66"/>
                      <a:pt x="211" y="68"/>
                      <a:pt x="212" y="70"/>
                    </a:cubicBezTo>
                    <a:cubicBezTo>
                      <a:pt x="212" y="73"/>
                      <a:pt x="213" y="75"/>
                      <a:pt x="213" y="78"/>
                    </a:cubicBezTo>
                    <a:cubicBezTo>
                      <a:pt x="54" y="30"/>
                      <a:pt x="54" y="30"/>
                      <a:pt x="54" y="30"/>
                    </a:cubicBezTo>
                    <a:cubicBezTo>
                      <a:pt x="54" y="30"/>
                      <a:pt x="54" y="30"/>
                      <a:pt x="54" y="30"/>
                    </a:cubicBezTo>
                    <a:cubicBezTo>
                      <a:pt x="55" y="29"/>
                      <a:pt x="55" y="29"/>
                      <a:pt x="55" y="29"/>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6" id="156"/>
              <p:cNvSpPr/>
              <p:nvPr/>
            </p:nvSpPr>
            <p:spPr>
              <a:xfrm>
                <a:off x="1370013" y="3951288"/>
                <a:ext cx="36513" cy="150813"/>
              </a:xfrm>
              <a:custGeom>
                <a:avLst/>
                <a:gdLst/>
                <a:ahLst/>
                <a:cxnLst/>
                <a:rect r="r" b="b" t="t" l="l"/>
                <a:pathLst>
                  <a:path w="18" h="76" stroke="true" fill="norm" extrusionOk="true">
                    <a:moveTo>
                      <a:pt x="5" y="72"/>
                    </a:moveTo>
                    <a:cubicBezTo>
                      <a:pt x="0" y="61"/>
                      <a:pt x="1" y="49"/>
                      <a:pt x="1" y="38"/>
                    </a:cubicBezTo>
                    <a:cubicBezTo>
                      <a:pt x="1" y="26"/>
                      <a:pt x="2" y="15"/>
                      <a:pt x="4" y="3"/>
                    </a:cubicBezTo>
                    <a:cubicBezTo>
                      <a:pt x="5" y="0"/>
                      <a:pt x="13" y="0"/>
                      <a:pt x="14" y="3"/>
                    </a:cubicBezTo>
                    <a:cubicBezTo>
                      <a:pt x="16" y="15"/>
                      <a:pt x="17" y="26"/>
                      <a:pt x="17" y="38"/>
                    </a:cubicBezTo>
                    <a:cubicBezTo>
                      <a:pt x="17" y="49"/>
                      <a:pt x="18" y="61"/>
                      <a:pt x="14" y="72"/>
                    </a:cubicBezTo>
                    <a:cubicBezTo>
                      <a:pt x="12" y="76"/>
                      <a:pt x="6" y="76"/>
                      <a:pt x="5" y="7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7" id="157"/>
              <p:cNvSpPr/>
              <p:nvPr/>
            </p:nvSpPr>
            <p:spPr>
              <a:xfrm>
                <a:off x="1371600" y="3009901"/>
                <a:ext cx="38100" cy="161925"/>
              </a:xfrm>
              <a:custGeom>
                <a:avLst/>
                <a:gdLst/>
                <a:ahLst/>
                <a:cxnLst/>
                <a:rect r="r" b="b" t="t" l="l"/>
                <a:pathLst>
                  <a:path w="19" h="82" stroke="true" fill="norm" extrusionOk="true">
                    <a:moveTo>
                      <a:pt x="2" y="38"/>
                    </a:moveTo>
                    <a:cubicBezTo>
                      <a:pt x="2" y="25"/>
                      <a:pt x="0" y="12"/>
                      <a:pt x="7" y="0"/>
                    </a:cubicBezTo>
                    <a:cubicBezTo>
                      <a:pt x="15" y="3"/>
                      <a:pt x="15" y="3"/>
                      <a:pt x="15" y="3"/>
                    </a:cubicBezTo>
                    <a:cubicBezTo>
                      <a:pt x="15" y="3"/>
                      <a:pt x="15" y="3"/>
                      <a:pt x="15" y="3"/>
                    </a:cubicBezTo>
                    <a:cubicBezTo>
                      <a:pt x="9" y="15"/>
                      <a:pt x="13" y="29"/>
                      <a:pt x="14" y="42"/>
                    </a:cubicBezTo>
                    <a:cubicBezTo>
                      <a:pt x="14" y="55"/>
                      <a:pt x="17" y="67"/>
                      <a:pt x="19" y="79"/>
                    </a:cubicBezTo>
                    <a:cubicBezTo>
                      <a:pt x="19" y="81"/>
                      <a:pt x="15" y="82"/>
                      <a:pt x="14" y="80"/>
                    </a:cubicBezTo>
                    <a:cubicBezTo>
                      <a:pt x="4" y="65"/>
                      <a:pt x="3" y="55"/>
                      <a:pt x="2" y="3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8" id="158"/>
              <p:cNvSpPr/>
              <p:nvPr/>
            </p:nvSpPr>
            <p:spPr>
              <a:xfrm>
                <a:off x="1360488" y="4662488"/>
                <a:ext cx="33338" cy="168275"/>
              </a:xfrm>
              <a:custGeom>
                <a:avLst/>
                <a:gdLst/>
                <a:ahLst/>
                <a:cxnLst/>
                <a:rect r="r" b="b" t="t" l="l"/>
                <a:pathLst>
                  <a:path w="17" h="85" stroke="true" fill="norm" extrusionOk="true">
                    <a:moveTo>
                      <a:pt x="10" y="82"/>
                    </a:moveTo>
                    <a:cubicBezTo>
                      <a:pt x="0" y="57"/>
                      <a:pt x="2" y="30"/>
                      <a:pt x="3" y="5"/>
                    </a:cubicBezTo>
                    <a:cubicBezTo>
                      <a:pt x="4" y="0"/>
                      <a:pt x="14" y="0"/>
                      <a:pt x="14" y="5"/>
                    </a:cubicBezTo>
                    <a:cubicBezTo>
                      <a:pt x="16" y="30"/>
                      <a:pt x="16" y="56"/>
                      <a:pt x="16" y="81"/>
                    </a:cubicBezTo>
                    <a:cubicBezTo>
                      <a:pt x="17" y="84"/>
                      <a:pt x="11" y="85"/>
                      <a:pt x="10" y="8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59" id="159"/>
              <p:cNvSpPr/>
              <p:nvPr/>
            </p:nvSpPr>
            <p:spPr>
              <a:xfrm>
                <a:off x="1343025" y="4221163"/>
                <a:ext cx="49213" cy="155575"/>
              </a:xfrm>
              <a:custGeom>
                <a:avLst/>
                <a:gdLst/>
                <a:ahLst/>
                <a:cxnLst/>
                <a:rect r="r" b="b" t="t" l="l"/>
                <a:pathLst>
                  <a:path w="25" h="79" stroke="true" fill="norm" extrusionOk="true">
                    <a:moveTo>
                      <a:pt x="8" y="76"/>
                    </a:moveTo>
                    <a:cubicBezTo>
                      <a:pt x="0" y="54"/>
                      <a:pt x="0" y="30"/>
                      <a:pt x="4" y="8"/>
                    </a:cubicBezTo>
                    <a:cubicBezTo>
                      <a:pt x="5" y="0"/>
                      <a:pt x="19" y="0"/>
                      <a:pt x="21" y="8"/>
                    </a:cubicBezTo>
                    <a:cubicBezTo>
                      <a:pt x="25" y="30"/>
                      <a:pt x="24" y="54"/>
                      <a:pt x="16" y="76"/>
                    </a:cubicBezTo>
                    <a:cubicBezTo>
                      <a:pt x="15" y="79"/>
                      <a:pt x="9" y="79"/>
                      <a:pt x="8" y="7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0" id="160"/>
              <p:cNvSpPr/>
              <p:nvPr/>
            </p:nvSpPr>
            <p:spPr>
              <a:xfrm>
                <a:off x="1323975" y="3546476"/>
                <a:ext cx="52388" cy="249238"/>
              </a:xfrm>
              <a:custGeom>
                <a:avLst/>
                <a:gdLst/>
                <a:ahLst/>
                <a:cxnLst/>
                <a:rect r="r" b="b" t="t" l="l"/>
                <a:pathLst>
                  <a:path w="26" h="126" stroke="true" fill="norm" extrusionOk="true">
                    <a:moveTo>
                      <a:pt x="9" y="123"/>
                    </a:moveTo>
                    <a:cubicBezTo>
                      <a:pt x="0" y="85"/>
                      <a:pt x="2" y="45"/>
                      <a:pt x="6" y="6"/>
                    </a:cubicBezTo>
                    <a:cubicBezTo>
                      <a:pt x="6" y="0"/>
                      <a:pt x="19" y="0"/>
                      <a:pt x="20" y="6"/>
                    </a:cubicBezTo>
                    <a:cubicBezTo>
                      <a:pt x="24" y="45"/>
                      <a:pt x="26" y="85"/>
                      <a:pt x="17" y="123"/>
                    </a:cubicBezTo>
                    <a:cubicBezTo>
                      <a:pt x="16" y="126"/>
                      <a:pt x="9" y="126"/>
                      <a:pt x="9" y="12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1" id="161"/>
              <p:cNvSpPr/>
              <p:nvPr/>
            </p:nvSpPr>
            <p:spPr>
              <a:xfrm>
                <a:off x="1316038" y="3290888"/>
                <a:ext cx="61913" cy="119063"/>
              </a:xfrm>
              <a:custGeom>
                <a:avLst/>
                <a:gdLst/>
                <a:ahLst/>
                <a:cxnLst/>
                <a:rect r="r" b="b" t="t" l="l"/>
                <a:pathLst>
                  <a:path w="31" h="60" stroke="true" fill="norm" extrusionOk="true">
                    <a:moveTo>
                      <a:pt x="9" y="56"/>
                    </a:moveTo>
                    <a:cubicBezTo>
                      <a:pt x="0" y="39"/>
                      <a:pt x="6" y="21"/>
                      <a:pt x="11" y="5"/>
                    </a:cubicBezTo>
                    <a:cubicBezTo>
                      <a:pt x="12" y="2"/>
                      <a:pt x="15" y="0"/>
                      <a:pt x="19" y="0"/>
                    </a:cubicBezTo>
                    <a:cubicBezTo>
                      <a:pt x="22" y="0"/>
                      <a:pt x="22" y="0"/>
                      <a:pt x="22" y="0"/>
                    </a:cubicBezTo>
                    <a:cubicBezTo>
                      <a:pt x="30" y="0"/>
                      <a:pt x="31" y="7"/>
                      <a:pt x="26" y="10"/>
                    </a:cubicBezTo>
                    <a:cubicBezTo>
                      <a:pt x="25" y="17"/>
                      <a:pt x="23" y="23"/>
                      <a:pt x="23" y="30"/>
                    </a:cubicBezTo>
                    <a:cubicBezTo>
                      <a:pt x="23" y="39"/>
                      <a:pt x="24" y="48"/>
                      <a:pt x="20" y="56"/>
                    </a:cubicBezTo>
                    <a:cubicBezTo>
                      <a:pt x="18" y="60"/>
                      <a:pt x="11" y="60"/>
                      <a:pt x="9" y="5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2" id="162"/>
              <p:cNvSpPr/>
              <p:nvPr/>
            </p:nvSpPr>
            <p:spPr>
              <a:xfrm>
                <a:off x="1268413" y="4471988"/>
                <a:ext cx="42863" cy="128588"/>
              </a:xfrm>
              <a:custGeom>
                <a:avLst/>
                <a:gdLst/>
                <a:ahLst/>
                <a:cxnLst/>
                <a:rect r="r" b="b" t="t" l="l"/>
                <a:pathLst>
                  <a:path w="21" h="65" stroke="true" fill="norm" extrusionOk="true">
                    <a:moveTo>
                      <a:pt x="18" y="6"/>
                    </a:moveTo>
                    <a:cubicBezTo>
                      <a:pt x="20" y="9"/>
                      <a:pt x="18" y="11"/>
                      <a:pt x="18" y="14"/>
                    </a:cubicBezTo>
                    <a:cubicBezTo>
                      <a:pt x="18" y="19"/>
                      <a:pt x="19" y="24"/>
                      <a:pt x="19" y="28"/>
                    </a:cubicBezTo>
                    <a:cubicBezTo>
                      <a:pt x="20" y="39"/>
                      <a:pt x="21" y="51"/>
                      <a:pt x="16" y="61"/>
                    </a:cubicBezTo>
                    <a:cubicBezTo>
                      <a:pt x="14" y="65"/>
                      <a:pt x="7" y="65"/>
                      <a:pt x="5" y="61"/>
                    </a:cubicBezTo>
                    <a:cubicBezTo>
                      <a:pt x="1" y="51"/>
                      <a:pt x="1" y="41"/>
                      <a:pt x="1" y="31"/>
                    </a:cubicBezTo>
                    <a:cubicBezTo>
                      <a:pt x="1" y="23"/>
                      <a:pt x="0" y="15"/>
                      <a:pt x="4" y="7"/>
                    </a:cubicBezTo>
                    <a:cubicBezTo>
                      <a:pt x="6" y="3"/>
                      <a:pt x="15" y="0"/>
                      <a:pt x="18" y="5"/>
                    </a:cubicBezTo>
                    <a:lnTo>
                      <a:pt x="18" y="6"/>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3" id="163"/>
              <p:cNvSpPr/>
              <p:nvPr/>
            </p:nvSpPr>
            <p:spPr>
              <a:xfrm>
                <a:off x="1265238" y="2947988"/>
                <a:ext cx="33338" cy="36513"/>
              </a:xfrm>
              <a:custGeom>
                <a:avLst/>
                <a:gdLst/>
                <a:ahLst/>
                <a:cxnLst/>
                <a:rect r="r" b="b" t="t" l="l"/>
                <a:pathLst>
                  <a:path w="17" h="18" stroke="true" fill="norm" extrusionOk="true">
                    <a:moveTo>
                      <a:pt x="17" y="18"/>
                    </a:moveTo>
                    <a:cubicBezTo>
                      <a:pt x="0" y="13"/>
                      <a:pt x="0" y="13"/>
                      <a:pt x="0" y="13"/>
                    </a:cubicBezTo>
                    <a:cubicBezTo>
                      <a:pt x="0" y="8"/>
                      <a:pt x="1" y="4"/>
                      <a:pt x="1" y="0"/>
                    </a:cubicBezTo>
                    <a:cubicBezTo>
                      <a:pt x="15" y="4"/>
                      <a:pt x="15" y="4"/>
                      <a:pt x="15" y="4"/>
                    </a:cubicBezTo>
                    <a:cubicBezTo>
                      <a:pt x="16" y="9"/>
                      <a:pt x="17" y="13"/>
                      <a:pt x="17" y="1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4" id="164"/>
              <p:cNvSpPr/>
              <p:nvPr/>
            </p:nvSpPr>
            <p:spPr>
              <a:xfrm>
                <a:off x="739775" y="2101851"/>
                <a:ext cx="4017963" cy="1219200"/>
              </a:xfrm>
              <a:custGeom>
                <a:avLst/>
                <a:gdLst/>
                <a:ahLst/>
                <a:cxnLst/>
                <a:rect r="r" b="b" t="t" l="l"/>
                <a:pathLst>
                  <a:path w="2531" h="768" stroke="true" fill="norm" extrusionOk="true">
                    <a:moveTo>
                      <a:pt x="0" y="136"/>
                    </a:moveTo>
                    <a:lnTo>
                      <a:pt x="350" y="0"/>
                    </a:lnTo>
                    <a:lnTo>
                      <a:pt x="2531" y="758"/>
                    </a:lnTo>
                    <a:lnTo>
                      <a:pt x="2511" y="768"/>
                    </a:lnTo>
                    <a:lnTo>
                      <a:pt x="351" y="18"/>
                    </a:lnTo>
                    <a:lnTo>
                      <a:pt x="25" y="144"/>
                    </a:lnTo>
                    <a:lnTo>
                      <a:pt x="0" y="136"/>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5" id="165"/>
              <p:cNvSpPr/>
              <p:nvPr/>
            </p:nvSpPr>
            <p:spPr>
              <a:xfrm>
                <a:off x="1250950" y="4822826"/>
                <a:ext cx="71438" cy="266700"/>
              </a:xfrm>
              <a:custGeom>
                <a:avLst/>
                <a:gdLst/>
                <a:ahLst/>
                <a:cxnLst/>
                <a:rect r="r" b="b" t="t" l="l"/>
                <a:pathLst>
                  <a:path w="36" h="135" stroke="true" fill="norm" extrusionOk="true">
                    <a:moveTo>
                      <a:pt x="7" y="130"/>
                    </a:moveTo>
                    <a:cubicBezTo>
                      <a:pt x="5" y="111"/>
                      <a:pt x="13" y="92"/>
                      <a:pt x="10" y="73"/>
                    </a:cubicBezTo>
                    <a:cubicBezTo>
                      <a:pt x="7" y="50"/>
                      <a:pt x="1" y="28"/>
                      <a:pt x="0" y="5"/>
                    </a:cubicBezTo>
                    <a:cubicBezTo>
                      <a:pt x="0" y="0"/>
                      <a:pt x="7" y="0"/>
                      <a:pt x="9" y="4"/>
                    </a:cubicBezTo>
                    <a:cubicBezTo>
                      <a:pt x="31" y="45"/>
                      <a:pt x="36" y="89"/>
                      <a:pt x="18" y="131"/>
                    </a:cubicBezTo>
                    <a:cubicBezTo>
                      <a:pt x="16" y="135"/>
                      <a:pt x="8" y="134"/>
                      <a:pt x="7" y="13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6" id="166"/>
              <p:cNvSpPr/>
              <p:nvPr/>
            </p:nvSpPr>
            <p:spPr>
              <a:xfrm>
                <a:off x="1250950" y="2974976"/>
                <a:ext cx="47625" cy="117475"/>
              </a:xfrm>
              <a:custGeom>
                <a:avLst/>
                <a:gdLst/>
                <a:ahLst/>
                <a:cxnLst/>
                <a:rect r="r" b="b" t="t" l="l"/>
                <a:pathLst>
                  <a:path w="24" h="60" stroke="true" fill="norm" extrusionOk="true">
                    <a:moveTo>
                      <a:pt x="23" y="21"/>
                    </a:moveTo>
                    <a:cubicBezTo>
                      <a:pt x="21" y="34"/>
                      <a:pt x="15" y="45"/>
                      <a:pt x="10" y="57"/>
                    </a:cubicBezTo>
                    <a:cubicBezTo>
                      <a:pt x="9" y="60"/>
                      <a:pt x="4" y="60"/>
                      <a:pt x="3" y="57"/>
                    </a:cubicBezTo>
                    <a:cubicBezTo>
                      <a:pt x="0" y="46"/>
                      <a:pt x="3" y="36"/>
                      <a:pt x="5" y="25"/>
                    </a:cubicBezTo>
                    <a:cubicBezTo>
                      <a:pt x="7" y="16"/>
                      <a:pt x="7" y="8"/>
                      <a:pt x="7" y="0"/>
                    </a:cubicBezTo>
                    <a:cubicBezTo>
                      <a:pt x="24" y="5"/>
                      <a:pt x="24" y="5"/>
                      <a:pt x="24" y="5"/>
                    </a:cubicBezTo>
                    <a:cubicBezTo>
                      <a:pt x="24" y="10"/>
                      <a:pt x="24" y="16"/>
                      <a:pt x="23" y="2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7" id="167"/>
              <p:cNvSpPr/>
              <p:nvPr/>
            </p:nvSpPr>
            <p:spPr>
              <a:xfrm>
                <a:off x="1241425" y="5365751"/>
                <a:ext cx="46038" cy="46038"/>
              </a:xfrm>
              <a:custGeom>
                <a:avLst/>
                <a:gdLst/>
                <a:ahLst/>
                <a:cxnLst/>
                <a:rect r="r" b="b" t="t" l="l"/>
                <a:pathLst>
                  <a:path w="23" h="23" stroke="true" fill="norm" extrusionOk="true">
                    <a:moveTo>
                      <a:pt x="23" y="0"/>
                    </a:moveTo>
                    <a:cubicBezTo>
                      <a:pt x="20" y="5"/>
                      <a:pt x="17" y="10"/>
                      <a:pt x="18" y="15"/>
                    </a:cubicBezTo>
                    <a:cubicBezTo>
                      <a:pt x="18" y="15"/>
                      <a:pt x="19" y="16"/>
                      <a:pt x="19" y="16"/>
                    </a:cubicBezTo>
                    <a:cubicBezTo>
                      <a:pt x="3" y="23"/>
                      <a:pt x="3" y="23"/>
                      <a:pt x="3" y="23"/>
                    </a:cubicBezTo>
                    <a:cubicBezTo>
                      <a:pt x="3" y="23"/>
                      <a:pt x="3" y="23"/>
                      <a:pt x="3" y="23"/>
                    </a:cubicBezTo>
                    <a:cubicBezTo>
                      <a:pt x="0" y="18"/>
                      <a:pt x="0" y="14"/>
                      <a:pt x="0" y="11"/>
                    </a:cubicBezTo>
                    <a:lnTo>
                      <a:pt x="23"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8" id="168"/>
              <p:cNvSpPr/>
              <p:nvPr/>
            </p:nvSpPr>
            <p:spPr>
              <a:xfrm>
                <a:off x="1220788" y="3992563"/>
                <a:ext cx="46038" cy="261938"/>
              </a:xfrm>
              <a:custGeom>
                <a:avLst/>
                <a:gdLst/>
                <a:ahLst/>
                <a:cxnLst/>
                <a:rect r="r" b="b" t="t" l="l"/>
                <a:pathLst>
                  <a:path w="23" h="132" stroke="true" fill="norm" extrusionOk="true">
                    <a:moveTo>
                      <a:pt x="21" y="67"/>
                    </a:moveTo>
                    <a:cubicBezTo>
                      <a:pt x="21" y="87"/>
                      <a:pt x="23" y="107"/>
                      <a:pt x="21" y="126"/>
                    </a:cubicBezTo>
                    <a:cubicBezTo>
                      <a:pt x="21" y="130"/>
                      <a:pt x="14" y="132"/>
                      <a:pt x="11" y="128"/>
                    </a:cubicBezTo>
                    <a:cubicBezTo>
                      <a:pt x="6" y="119"/>
                      <a:pt x="3" y="109"/>
                      <a:pt x="0" y="99"/>
                    </a:cubicBezTo>
                    <a:cubicBezTo>
                      <a:pt x="0" y="31"/>
                      <a:pt x="0" y="31"/>
                      <a:pt x="0" y="31"/>
                    </a:cubicBezTo>
                    <a:cubicBezTo>
                      <a:pt x="2" y="22"/>
                      <a:pt x="3" y="14"/>
                      <a:pt x="5" y="7"/>
                    </a:cubicBezTo>
                    <a:cubicBezTo>
                      <a:pt x="6" y="0"/>
                      <a:pt x="18" y="3"/>
                      <a:pt x="19" y="8"/>
                    </a:cubicBezTo>
                    <a:cubicBezTo>
                      <a:pt x="23" y="28"/>
                      <a:pt x="21" y="48"/>
                      <a:pt x="21" y="67"/>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69" id="169"/>
              <p:cNvSpPr/>
              <p:nvPr/>
            </p:nvSpPr>
            <p:spPr>
              <a:xfrm>
                <a:off x="1235075" y="3816351"/>
                <a:ext cx="38100" cy="93663"/>
              </a:xfrm>
              <a:custGeom>
                <a:avLst/>
                <a:gdLst/>
                <a:ahLst/>
                <a:cxnLst/>
                <a:rect r="r" b="b" t="t" l="l"/>
                <a:pathLst>
                  <a:path w="19" h="47" stroke="true" fill="norm" extrusionOk="true">
                    <a:moveTo>
                      <a:pt x="6" y="45"/>
                    </a:moveTo>
                    <a:cubicBezTo>
                      <a:pt x="0" y="33"/>
                      <a:pt x="3" y="16"/>
                      <a:pt x="5" y="4"/>
                    </a:cubicBezTo>
                    <a:cubicBezTo>
                      <a:pt x="5" y="0"/>
                      <a:pt x="13" y="0"/>
                      <a:pt x="14" y="4"/>
                    </a:cubicBezTo>
                    <a:cubicBezTo>
                      <a:pt x="16" y="16"/>
                      <a:pt x="19" y="33"/>
                      <a:pt x="13" y="45"/>
                    </a:cubicBezTo>
                    <a:cubicBezTo>
                      <a:pt x="12" y="47"/>
                      <a:pt x="7" y="47"/>
                      <a:pt x="6" y="4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0" id="170"/>
              <p:cNvSpPr/>
              <p:nvPr/>
            </p:nvSpPr>
            <p:spPr>
              <a:xfrm>
                <a:off x="1241425" y="5294313"/>
                <a:ext cx="61913" cy="93663"/>
              </a:xfrm>
              <a:custGeom>
                <a:avLst/>
                <a:gdLst/>
                <a:ahLst/>
                <a:cxnLst/>
                <a:rect r="r" b="b" t="t" l="l"/>
                <a:pathLst>
                  <a:path w="31" h="47" stroke="true" fill="norm" extrusionOk="true">
                    <a:moveTo>
                      <a:pt x="8" y="26"/>
                    </a:moveTo>
                    <a:cubicBezTo>
                      <a:pt x="12" y="18"/>
                      <a:pt x="12" y="7"/>
                      <a:pt x="24" y="2"/>
                    </a:cubicBezTo>
                    <a:cubicBezTo>
                      <a:pt x="28" y="0"/>
                      <a:pt x="31" y="3"/>
                      <a:pt x="30" y="6"/>
                    </a:cubicBezTo>
                    <a:cubicBezTo>
                      <a:pt x="24" y="13"/>
                      <a:pt x="28" y="21"/>
                      <a:pt x="26" y="29"/>
                    </a:cubicBezTo>
                    <a:cubicBezTo>
                      <a:pt x="25" y="31"/>
                      <a:pt x="24" y="34"/>
                      <a:pt x="23" y="36"/>
                    </a:cubicBezTo>
                    <a:cubicBezTo>
                      <a:pt x="0" y="47"/>
                      <a:pt x="0" y="47"/>
                      <a:pt x="0" y="47"/>
                    </a:cubicBezTo>
                    <a:cubicBezTo>
                      <a:pt x="1" y="40"/>
                      <a:pt x="5" y="34"/>
                      <a:pt x="8" y="26"/>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1" id="171"/>
              <p:cNvSpPr/>
              <p:nvPr/>
            </p:nvSpPr>
            <p:spPr>
              <a:xfrm>
                <a:off x="1220788" y="2960688"/>
                <a:ext cx="3538538" cy="2435225"/>
              </a:xfrm>
              <a:custGeom>
                <a:avLst/>
                <a:gdLst/>
                <a:ahLst/>
                <a:cxnLst/>
                <a:rect r="r" b="b" t="t" l="l"/>
                <a:pathLst>
                  <a:path w="1784" h="1229" stroke="true" fill="norm" extrusionOk="true">
                    <a:moveTo>
                      <a:pt x="1704" y="261"/>
                    </a:moveTo>
                    <a:cubicBezTo>
                      <a:pt x="1694" y="278"/>
                      <a:pt x="1699" y="298"/>
                      <a:pt x="1699" y="316"/>
                    </a:cubicBezTo>
                    <a:cubicBezTo>
                      <a:pt x="1699" y="338"/>
                      <a:pt x="1698" y="361"/>
                      <a:pt x="1706" y="383"/>
                    </a:cubicBezTo>
                    <a:cubicBezTo>
                      <a:pt x="1707" y="388"/>
                      <a:pt x="1717" y="388"/>
                      <a:pt x="1719" y="383"/>
                    </a:cubicBezTo>
                    <a:cubicBezTo>
                      <a:pt x="1726" y="362"/>
                      <a:pt x="1725" y="341"/>
                      <a:pt x="1725" y="320"/>
                    </a:cubicBezTo>
                    <a:cubicBezTo>
                      <a:pt x="1725" y="310"/>
                      <a:pt x="1724" y="300"/>
                      <a:pt x="1723" y="290"/>
                    </a:cubicBezTo>
                    <a:cubicBezTo>
                      <a:pt x="1723" y="285"/>
                      <a:pt x="1719" y="269"/>
                      <a:pt x="1723" y="265"/>
                    </a:cubicBezTo>
                    <a:cubicBezTo>
                      <a:pt x="1725" y="263"/>
                      <a:pt x="1723" y="259"/>
                      <a:pt x="1720" y="258"/>
                    </a:cubicBezTo>
                    <a:cubicBezTo>
                      <a:pt x="1718" y="257"/>
                      <a:pt x="1718" y="257"/>
                      <a:pt x="1718" y="257"/>
                    </a:cubicBezTo>
                    <a:cubicBezTo>
                      <a:pt x="1712" y="254"/>
                      <a:pt x="1706" y="257"/>
                      <a:pt x="1704" y="261"/>
                    </a:cubicBezTo>
                    <a:close/>
                    <a:moveTo>
                      <a:pt x="1661" y="457"/>
                    </a:moveTo>
                    <a:cubicBezTo>
                      <a:pt x="1662" y="459"/>
                      <a:pt x="1668" y="459"/>
                      <a:pt x="1669" y="457"/>
                    </a:cubicBezTo>
                    <a:cubicBezTo>
                      <a:pt x="1674" y="449"/>
                      <a:pt x="1674" y="442"/>
                      <a:pt x="1673" y="434"/>
                    </a:cubicBezTo>
                    <a:cubicBezTo>
                      <a:pt x="1673" y="425"/>
                      <a:pt x="1673" y="416"/>
                      <a:pt x="1671" y="408"/>
                    </a:cubicBezTo>
                    <a:cubicBezTo>
                      <a:pt x="1669" y="404"/>
                      <a:pt x="1661" y="404"/>
                      <a:pt x="1660" y="408"/>
                    </a:cubicBezTo>
                    <a:cubicBezTo>
                      <a:pt x="1657" y="416"/>
                      <a:pt x="1657" y="425"/>
                      <a:pt x="1657" y="434"/>
                    </a:cubicBezTo>
                    <a:cubicBezTo>
                      <a:pt x="1657" y="442"/>
                      <a:pt x="1656" y="449"/>
                      <a:pt x="1661" y="457"/>
                    </a:cubicBezTo>
                    <a:close/>
                    <a:moveTo>
                      <a:pt x="833" y="672"/>
                    </a:moveTo>
                    <a:cubicBezTo>
                      <a:pt x="825" y="685"/>
                      <a:pt x="828" y="702"/>
                      <a:pt x="834" y="715"/>
                    </a:cubicBezTo>
                    <a:cubicBezTo>
                      <a:pt x="836" y="718"/>
                      <a:pt x="841" y="718"/>
                      <a:pt x="842" y="715"/>
                    </a:cubicBezTo>
                    <a:cubicBezTo>
                      <a:pt x="848" y="703"/>
                      <a:pt x="843" y="691"/>
                      <a:pt x="845" y="679"/>
                    </a:cubicBezTo>
                    <a:cubicBezTo>
                      <a:pt x="850" y="676"/>
                      <a:pt x="850" y="669"/>
                      <a:pt x="842" y="670"/>
                    </a:cubicBezTo>
                    <a:cubicBezTo>
                      <a:pt x="839" y="670"/>
                      <a:pt x="839" y="670"/>
                      <a:pt x="839" y="670"/>
                    </a:cubicBezTo>
                    <a:cubicBezTo>
                      <a:pt x="837" y="670"/>
                      <a:pt x="834" y="671"/>
                      <a:pt x="833" y="672"/>
                    </a:cubicBezTo>
                    <a:close/>
                    <a:moveTo>
                      <a:pt x="1278" y="638"/>
                    </a:moveTo>
                    <a:cubicBezTo>
                      <a:pt x="1280" y="640"/>
                      <a:pt x="1284" y="640"/>
                      <a:pt x="1285" y="638"/>
                    </a:cubicBezTo>
                    <a:cubicBezTo>
                      <a:pt x="1293" y="629"/>
                      <a:pt x="1289" y="613"/>
                      <a:pt x="1288" y="603"/>
                    </a:cubicBezTo>
                    <a:cubicBezTo>
                      <a:pt x="1287" y="597"/>
                      <a:pt x="1276" y="597"/>
                      <a:pt x="1276" y="603"/>
                    </a:cubicBezTo>
                    <a:cubicBezTo>
                      <a:pt x="1275" y="613"/>
                      <a:pt x="1270" y="629"/>
                      <a:pt x="1278" y="638"/>
                    </a:cubicBezTo>
                    <a:close/>
                    <a:moveTo>
                      <a:pt x="1233" y="496"/>
                    </a:moveTo>
                    <a:cubicBezTo>
                      <a:pt x="1225" y="510"/>
                      <a:pt x="1227" y="523"/>
                      <a:pt x="1226" y="538"/>
                    </a:cubicBezTo>
                    <a:cubicBezTo>
                      <a:pt x="1226" y="554"/>
                      <a:pt x="1222" y="570"/>
                      <a:pt x="1223" y="586"/>
                    </a:cubicBezTo>
                    <a:cubicBezTo>
                      <a:pt x="1223" y="589"/>
                      <a:pt x="1230" y="591"/>
                      <a:pt x="1232" y="587"/>
                    </a:cubicBezTo>
                    <a:cubicBezTo>
                      <a:pt x="1240" y="576"/>
                      <a:pt x="1244" y="563"/>
                      <a:pt x="1245" y="550"/>
                    </a:cubicBezTo>
                    <a:cubicBezTo>
                      <a:pt x="1247" y="533"/>
                      <a:pt x="1241" y="515"/>
                      <a:pt x="1248" y="499"/>
                    </a:cubicBezTo>
                    <a:cubicBezTo>
                      <a:pt x="1251" y="491"/>
                      <a:pt x="1236" y="489"/>
                      <a:pt x="1233" y="496"/>
                    </a:cubicBezTo>
                    <a:close/>
                    <a:moveTo>
                      <a:pt x="13" y="477"/>
                    </a:moveTo>
                    <a:cubicBezTo>
                      <a:pt x="14" y="479"/>
                      <a:pt x="19" y="479"/>
                      <a:pt x="20" y="477"/>
                    </a:cubicBezTo>
                    <a:cubicBezTo>
                      <a:pt x="26" y="465"/>
                      <a:pt x="23" y="448"/>
                      <a:pt x="21" y="436"/>
                    </a:cubicBezTo>
                    <a:cubicBezTo>
                      <a:pt x="20" y="432"/>
                      <a:pt x="12" y="432"/>
                      <a:pt x="12" y="436"/>
                    </a:cubicBezTo>
                    <a:cubicBezTo>
                      <a:pt x="10" y="448"/>
                      <a:pt x="7" y="465"/>
                      <a:pt x="13" y="477"/>
                    </a:cubicBezTo>
                    <a:close/>
                    <a:moveTo>
                      <a:pt x="28" y="770"/>
                    </a:moveTo>
                    <a:cubicBezTo>
                      <a:pt x="24" y="778"/>
                      <a:pt x="25" y="786"/>
                      <a:pt x="25" y="794"/>
                    </a:cubicBezTo>
                    <a:cubicBezTo>
                      <a:pt x="25" y="804"/>
                      <a:pt x="25" y="814"/>
                      <a:pt x="29" y="824"/>
                    </a:cubicBezTo>
                    <a:cubicBezTo>
                      <a:pt x="31" y="828"/>
                      <a:pt x="38" y="828"/>
                      <a:pt x="40" y="824"/>
                    </a:cubicBezTo>
                    <a:cubicBezTo>
                      <a:pt x="45" y="814"/>
                      <a:pt x="44" y="802"/>
                      <a:pt x="43" y="791"/>
                    </a:cubicBezTo>
                    <a:cubicBezTo>
                      <a:pt x="43" y="787"/>
                      <a:pt x="42" y="782"/>
                      <a:pt x="42" y="777"/>
                    </a:cubicBezTo>
                    <a:cubicBezTo>
                      <a:pt x="42" y="774"/>
                      <a:pt x="44" y="772"/>
                      <a:pt x="42" y="769"/>
                    </a:cubicBezTo>
                    <a:cubicBezTo>
                      <a:pt x="42" y="768"/>
                      <a:pt x="42" y="768"/>
                      <a:pt x="42" y="768"/>
                    </a:cubicBezTo>
                    <a:cubicBezTo>
                      <a:pt x="39" y="763"/>
                      <a:pt x="30" y="766"/>
                      <a:pt x="28" y="770"/>
                    </a:cubicBezTo>
                    <a:close/>
                    <a:moveTo>
                      <a:pt x="25" y="1013"/>
                    </a:moveTo>
                    <a:cubicBezTo>
                      <a:pt x="28" y="1032"/>
                      <a:pt x="20" y="1051"/>
                      <a:pt x="22" y="1070"/>
                    </a:cubicBezTo>
                    <a:cubicBezTo>
                      <a:pt x="23" y="1074"/>
                      <a:pt x="31" y="1075"/>
                      <a:pt x="33" y="1071"/>
                    </a:cubicBezTo>
                    <a:cubicBezTo>
                      <a:pt x="51" y="1029"/>
                      <a:pt x="46" y="985"/>
                      <a:pt x="24" y="944"/>
                    </a:cubicBezTo>
                    <a:cubicBezTo>
                      <a:pt x="22" y="940"/>
                      <a:pt x="15" y="940"/>
                      <a:pt x="15" y="945"/>
                    </a:cubicBezTo>
                    <a:cubicBezTo>
                      <a:pt x="16" y="968"/>
                      <a:pt x="22" y="990"/>
                      <a:pt x="25" y="1013"/>
                    </a:cubicBezTo>
                    <a:close/>
                    <a:moveTo>
                      <a:pt x="242" y="248"/>
                    </a:moveTo>
                    <a:cubicBezTo>
                      <a:pt x="245" y="244"/>
                      <a:pt x="243" y="239"/>
                      <a:pt x="237" y="239"/>
                    </a:cubicBezTo>
                    <a:cubicBezTo>
                      <a:pt x="224" y="241"/>
                      <a:pt x="223" y="253"/>
                      <a:pt x="223" y="260"/>
                    </a:cubicBezTo>
                    <a:cubicBezTo>
                      <a:pt x="222" y="271"/>
                      <a:pt x="223" y="281"/>
                      <a:pt x="228" y="291"/>
                    </a:cubicBezTo>
                    <a:cubicBezTo>
                      <a:pt x="230" y="294"/>
                      <a:pt x="236" y="294"/>
                      <a:pt x="237" y="291"/>
                    </a:cubicBezTo>
                    <a:cubicBezTo>
                      <a:pt x="241" y="284"/>
                      <a:pt x="241" y="276"/>
                      <a:pt x="241" y="269"/>
                    </a:cubicBezTo>
                    <a:cubicBezTo>
                      <a:pt x="241" y="265"/>
                      <a:pt x="241" y="260"/>
                      <a:pt x="241" y="256"/>
                    </a:cubicBezTo>
                    <a:cubicBezTo>
                      <a:pt x="241" y="254"/>
                      <a:pt x="241" y="252"/>
                      <a:pt x="242" y="250"/>
                    </a:cubicBezTo>
                    <a:cubicBezTo>
                      <a:pt x="242" y="249"/>
                      <a:pt x="242" y="249"/>
                      <a:pt x="242" y="248"/>
                    </a:cubicBezTo>
                    <a:close/>
                    <a:moveTo>
                      <a:pt x="1784" y="202"/>
                    </a:moveTo>
                    <a:cubicBezTo>
                      <a:pt x="1784" y="292"/>
                      <a:pt x="1784" y="292"/>
                      <a:pt x="1784" y="292"/>
                    </a:cubicBezTo>
                    <a:cubicBezTo>
                      <a:pt x="1783" y="289"/>
                      <a:pt x="1782" y="286"/>
                      <a:pt x="1780" y="284"/>
                    </a:cubicBezTo>
                    <a:cubicBezTo>
                      <a:pt x="1778" y="280"/>
                      <a:pt x="1771" y="280"/>
                      <a:pt x="1771" y="284"/>
                    </a:cubicBezTo>
                    <a:cubicBezTo>
                      <a:pt x="1772" y="307"/>
                      <a:pt x="1779" y="330"/>
                      <a:pt x="1781" y="353"/>
                    </a:cubicBezTo>
                    <a:cubicBezTo>
                      <a:pt x="1784" y="372"/>
                      <a:pt x="1776" y="391"/>
                      <a:pt x="1778" y="410"/>
                    </a:cubicBezTo>
                    <a:cubicBezTo>
                      <a:pt x="1779" y="412"/>
                      <a:pt x="1781" y="414"/>
                      <a:pt x="1784" y="414"/>
                    </a:cubicBezTo>
                    <a:cubicBezTo>
                      <a:pt x="1784" y="420"/>
                      <a:pt x="1784" y="420"/>
                      <a:pt x="1784" y="420"/>
                    </a:cubicBezTo>
                    <a:cubicBezTo>
                      <a:pt x="1741" y="439"/>
                      <a:pt x="1741" y="439"/>
                      <a:pt x="1741" y="439"/>
                    </a:cubicBezTo>
                    <a:cubicBezTo>
                      <a:pt x="1741" y="439"/>
                      <a:pt x="1741" y="438"/>
                      <a:pt x="1741" y="438"/>
                    </a:cubicBezTo>
                    <a:cubicBezTo>
                      <a:pt x="1740" y="432"/>
                      <a:pt x="1729" y="430"/>
                      <a:pt x="1727" y="436"/>
                    </a:cubicBezTo>
                    <a:cubicBezTo>
                      <a:pt x="1727" y="440"/>
                      <a:pt x="1725" y="444"/>
                      <a:pt x="1724" y="447"/>
                    </a:cubicBezTo>
                    <a:cubicBezTo>
                      <a:pt x="1724" y="447"/>
                      <a:pt x="1724" y="447"/>
                      <a:pt x="1724" y="447"/>
                    </a:cubicBezTo>
                    <a:cubicBezTo>
                      <a:pt x="1571" y="517"/>
                      <a:pt x="1571" y="517"/>
                      <a:pt x="1571" y="517"/>
                    </a:cubicBezTo>
                    <a:cubicBezTo>
                      <a:pt x="1570" y="505"/>
                      <a:pt x="1569" y="493"/>
                      <a:pt x="1568" y="482"/>
                    </a:cubicBezTo>
                    <a:cubicBezTo>
                      <a:pt x="1567" y="477"/>
                      <a:pt x="1558" y="477"/>
                      <a:pt x="1558" y="482"/>
                    </a:cubicBezTo>
                    <a:cubicBezTo>
                      <a:pt x="1556" y="496"/>
                      <a:pt x="1555" y="510"/>
                      <a:pt x="1554" y="524"/>
                    </a:cubicBezTo>
                    <a:cubicBezTo>
                      <a:pt x="1438" y="577"/>
                      <a:pt x="1438" y="577"/>
                      <a:pt x="1438" y="577"/>
                    </a:cubicBezTo>
                    <a:cubicBezTo>
                      <a:pt x="1368" y="608"/>
                      <a:pt x="1368" y="608"/>
                      <a:pt x="1368" y="608"/>
                    </a:cubicBezTo>
                    <a:cubicBezTo>
                      <a:pt x="1371" y="598"/>
                      <a:pt x="1373" y="588"/>
                      <a:pt x="1375" y="577"/>
                    </a:cubicBezTo>
                    <a:cubicBezTo>
                      <a:pt x="1378" y="566"/>
                      <a:pt x="1375" y="555"/>
                      <a:pt x="1376" y="545"/>
                    </a:cubicBezTo>
                    <a:cubicBezTo>
                      <a:pt x="1381" y="542"/>
                      <a:pt x="1380" y="536"/>
                      <a:pt x="1373" y="537"/>
                    </a:cubicBezTo>
                    <a:cubicBezTo>
                      <a:pt x="1372" y="537"/>
                      <a:pt x="1371" y="537"/>
                      <a:pt x="1370" y="537"/>
                    </a:cubicBezTo>
                    <a:cubicBezTo>
                      <a:pt x="1367" y="537"/>
                      <a:pt x="1365" y="538"/>
                      <a:pt x="1364" y="540"/>
                    </a:cubicBezTo>
                    <a:cubicBezTo>
                      <a:pt x="1357" y="553"/>
                      <a:pt x="1360" y="569"/>
                      <a:pt x="1357" y="582"/>
                    </a:cubicBezTo>
                    <a:cubicBezTo>
                      <a:pt x="1354" y="593"/>
                      <a:pt x="1354" y="604"/>
                      <a:pt x="1356" y="614"/>
                    </a:cubicBezTo>
                    <a:cubicBezTo>
                      <a:pt x="1224" y="674"/>
                      <a:pt x="1224" y="674"/>
                      <a:pt x="1224" y="674"/>
                    </a:cubicBezTo>
                    <a:cubicBezTo>
                      <a:pt x="1223" y="659"/>
                      <a:pt x="1220" y="644"/>
                      <a:pt x="1218" y="631"/>
                    </a:cubicBezTo>
                    <a:cubicBezTo>
                      <a:pt x="1217" y="624"/>
                      <a:pt x="1205" y="624"/>
                      <a:pt x="1204" y="631"/>
                    </a:cubicBezTo>
                    <a:cubicBezTo>
                      <a:pt x="1201" y="647"/>
                      <a:pt x="1201" y="666"/>
                      <a:pt x="1203" y="684"/>
                    </a:cubicBezTo>
                    <a:cubicBezTo>
                      <a:pt x="994" y="778"/>
                      <a:pt x="994" y="778"/>
                      <a:pt x="994" y="778"/>
                    </a:cubicBezTo>
                    <a:cubicBezTo>
                      <a:pt x="993" y="771"/>
                      <a:pt x="991" y="764"/>
                      <a:pt x="990" y="758"/>
                    </a:cubicBezTo>
                    <a:cubicBezTo>
                      <a:pt x="987" y="741"/>
                      <a:pt x="989" y="724"/>
                      <a:pt x="985" y="707"/>
                    </a:cubicBezTo>
                    <a:cubicBezTo>
                      <a:pt x="984" y="702"/>
                      <a:pt x="972" y="702"/>
                      <a:pt x="970" y="707"/>
                    </a:cubicBezTo>
                    <a:cubicBezTo>
                      <a:pt x="965" y="731"/>
                      <a:pt x="965" y="762"/>
                      <a:pt x="974" y="787"/>
                    </a:cubicBezTo>
                    <a:cubicBezTo>
                      <a:pt x="938" y="804"/>
                      <a:pt x="938" y="804"/>
                      <a:pt x="938" y="804"/>
                    </a:cubicBezTo>
                    <a:cubicBezTo>
                      <a:pt x="896" y="823"/>
                      <a:pt x="896" y="823"/>
                      <a:pt x="896" y="823"/>
                    </a:cubicBezTo>
                    <a:cubicBezTo>
                      <a:pt x="901" y="800"/>
                      <a:pt x="901" y="774"/>
                      <a:pt x="895" y="753"/>
                    </a:cubicBezTo>
                    <a:cubicBezTo>
                      <a:pt x="894" y="747"/>
                      <a:pt x="882" y="747"/>
                      <a:pt x="880" y="753"/>
                    </a:cubicBezTo>
                    <a:cubicBezTo>
                      <a:pt x="874" y="777"/>
                      <a:pt x="874" y="805"/>
                      <a:pt x="881" y="830"/>
                    </a:cubicBezTo>
                    <a:cubicBezTo>
                      <a:pt x="826" y="854"/>
                      <a:pt x="826" y="854"/>
                      <a:pt x="826" y="854"/>
                    </a:cubicBezTo>
                    <a:cubicBezTo>
                      <a:pt x="825" y="849"/>
                      <a:pt x="823" y="844"/>
                      <a:pt x="821" y="839"/>
                    </a:cubicBezTo>
                    <a:cubicBezTo>
                      <a:pt x="818" y="827"/>
                      <a:pt x="818" y="815"/>
                      <a:pt x="818" y="803"/>
                    </a:cubicBezTo>
                    <a:cubicBezTo>
                      <a:pt x="817" y="797"/>
                      <a:pt x="805" y="797"/>
                      <a:pt x="805" y="803"/>
                    </a:cubicBezTo>
                    <a:cubicBezTo>
                      <a:pt x="803" y="823"/>
                      <a:pt x="804" y="842"/>
                      <a:pt x="813" y="861"/>
                    </a:cubicBezTo>
                    <a:cubicBezTo>
                      <a:pt x="748" y="890"/>
                      <a:pt x="748" y="890"/>
                      <a:pt x="748" y="890"/>
                    </a:cubicBezTo>
                    <a:cubicBezTo>
                      <a:pt x="749" y="885"/>
                      <a:pt x="750" y="880"/>
                      <a:pt x="749" y="875"/>
                    </a:cubicBezTo>
                    <a:cubicBezTo>
                      <a:pt x="749" y="869"/>
                      <a:pt x="737" y="867"/>
                      <a:pt x="736" y="873"/>
                    </a:cubicBezTo>
                    <a:cubicBezTo>
                      <a:pt x="734" y="882"/>
                      <a:pt x="730" y="891"/>
                      <a:pt x="726" y="900"/>
                    </a:cubicBezTo>
                    <a:cubicBezTo>
                      <a:pt x="651" y="934"/>
                      <a:pt x="651" y="934"/>
                      <a:pt x="651" y="934"/>
                    </a:cubicBezTo>
                    <a:cubicBezTo>
                      <a:pt x="653" y="927"/>
                      <a:pt x="655" y="920"/>
                      <a:pt x="656" y="913"/>
                    </a:cubicBezTo>
                    <a:cubicBezTo>
                      <a:pt x="658" y="906"/>
                      <a:pt x="655" y="899"/>
                      <a:pt x="658" y="891"/>
                    </a:cubicBezTo>
                    <a:cubicBezTo>
                      <a:pt x="659" y="888"/>
                      <a:pt x="654" y="885"/>
                      <a:pt x="650" y="887"/>
                    </a:cubicBezTo>
                    <a:cubicBezTo>
                      <a:pt x="640" y="891"/>
                      <a:pt x="640" y="900"/>
                      <a:pt x="639" y="907"/>
                    </a:cubicBezTo>
                    <a:cubicBezTo>
                      <a:pt x="637" y="919"/>
                      <a:pt x="631" y="930"/>
                      <a:pt x="632" y="942"/>
                    </a:cubicBezTo>
                    <a:cubicBezTo>
                      <a:pt x="632" y="942"/>
                      <a:pt x="632" y="942"/>
                      <a:pt x="632" y="942"/>
                    </a:cubicBezTo>
                    <a:cubicBezTo>
                      <a:pt x="529" y="989"/>
                      <a:pt x="529" y="989"/>
                      <a:pt x="529" y="989"/>
                    </a:cubicBezTo>
                    <a:cubicBezTo>
                      <a:pt x="533" y="956"/>
                      <a:pt x="522" y="923"/>
                      <a:pt x="518" y="890"/>
                    </a:cubicBezTo>
                    <a:cubicBezTo>
                      <a:pt x="517" y="885"/>
                      <a:pt x="506" y="882"/>
                      <a:pt x="505" y="888"/>
                    </a:cubicBezTo>
                    <a:cubicBezTo>
                      <a:pt x="500" y="910"/>
                      <a:pt x="505" y="929"/>
                      <a:pt x="508" y="950"/>
                    </a:cubicBezTo>
                    <a:cubicBezTo>
                      <a:pt x="511" y="966"/>
                      <a:pt x="509" y="982"/>
                      <a:pt x="511" y="997"/>
                    </a:cubicBezTo>
                    <a:cubicBezTo>
                      <a:pt x="447" y="1027"/>
                      <a:pt x="447" y="1027"/>
                      <a:pt x="447" y="1027"/>
                    </a:cubicBezTo>
                    <a:cubicBezTo>
                      <a:pt x="447" y="1015"/>
                      <a:pt x="447" y="1003"/>
                      <a:pt x="448" y="991"/>
                    </a:cubicBezTo>
                    <a:cubicBezTo>
                      <a:pt x="449" y="971"/>
                      <a:pt x="452" y="952"/>
                      <a:pt x="450" y="931"/>
                    </a:cubicBezTo>
                    <a:cubicBezTo>
                      <a:pt x="449" y="924"/>
                      <a:pt x="437" y="924"/>
                      <a:pt x="436" y="931"/>
                    </a:cubicBezTo>
                    <a:cubicBezTo>
                      <a:pt x="431" y="966"/>
                      <a:pt x="426" y="1000"/>
                      <a:pt x="430" y="1034"/>
                    </a:cubicBezTo>
                    <a:cubicBezTo>
                      <a:pt x="375" y="1059"/>
                      <a:pt x="375" y="1059"/>
                      <a:pt x="375" y="1059"/>
                    </a:cubicBezTo>
                    <a:cubicBezTo>
                      <a:pt x="375" y="1059"/>
                      <a:pt x="375" y="1059"/>
                      <a:pt x="375" y="1059"/>
                    </a:cubicBezTo>
                    <a:cubicBezTo>
                      <a:pt x="372" y="1058"/>
                      <a:pt x="368" y="1059"/>
                      <a:pt x="366" y="1061"/>
                    </a:cubicBezTo>
                    <a:cubicBezTo>
                      <a:pt x="366" y="1062"/>
                      <a:pt x="365" y="1063"/>
                      <a:pt x="365" y="1064"/>
                    </a:cubicBezTo>
                    <a:cubicBezTo>
                      <a:pt x="197" y="1140"/>
                      <a:pt x="197" y="1140"/>
                      <a:pt x="197" y="1140"/>
                    </a:cubicBezTo>
                    <a:cubicBezTo>
                      <a:pt x="197" y="1138"/>
                      <a:pt x="198" y="1136"/>
                      <a:pt x="199" y="1134"/>
                    </a:cubicBezTo>
                    <a:cubicBezTo>
                      <a:pt x="201" y="1127"/>
                      <a:pt x="188" y="1124"/>
                      <a:pt x="185" y="1131"/>
                    </a:cubicBezTo>
                    <a:cubicBezTo>
                      <a:pt x="184" y="1135"/>
                      <a:pt x="181" y="1138"/>
                      <a:pt x="180" y="1142"/>
                    </a:cubicBezTo>
                    <a:cubicBezTo>
                      <a:pt x="180" y="1144"/>
                      <a:pt x="180" y="1146"/>
                      <a:pt x="180" y="1148"/>
                    </a:cubicBezTo>
                    <a:cubicBezTo>
                      <a:pt x="116" y="1176"/>
                      <a:pt x="116" y="1176"/>
                      <a:pt x="116" y="1176"/>
                    </a:cubicBezTo>
                    <a:cubicBezTo>
                      <a:pt x="116" y="1165"/>
                      <a:pt x="114" y="1154"/>
                      <a:pt x="112" y="1144"/>
                    </a:cubicBezTo>
                    <a:cubicBezTo>
                      <a:pt x="110" y="1138"/>
                      <a:pt x="96" y="1138"/>
                      <a:pt x="95" y="1144"/>
                    </a:cubicBezTo>
                    <a:cubicBezTo>
                      <a:pt x="91" y="1159"/>
                      <a:pt x="92" y="1174"/>
                      <a:pt x="90" y="1188"/>
                    </a:cubicBezTo>
                    <a:cubicBezTo>
                      <a:pt x="33" y="1214"/>
                      <a:pt x="33" y="1214"/>
                      <a:pt x="33" y="1214"/>
                    </a:cubicBezTo>
                    <a:cubicBezTo>
                      <a:pt x="34" y="1212"/>
                      <a:pt x="35" y="1209"/>
                      <a:pt x="36" y="1207"/>
                    </a:cubicBezTo>
                    <a:cubicBezTo>
                      <a:pt x="38" y="1199"/>
                      <a:pt x="34" y="1191"/>
                      <a:pt x="40" y="1184"/>
                    </a:cubicBezTo>
                    <a:cubicBezTo>
                      <a:pt x="41" y="1181"/>
                      <a:pt x="38" y="1178"/>
                      <a:pt x="34" y="1180"/>
                    </a:cubicBezTo>
                    <a:cubicBezTo>
                      <a:pt x="22" y="1185"/>
                      <a:pt x="22" y="1196"/>
                      <a:pt x="18" y="1204"/>
                    </a:cubicBezTo>
                    <a:cubicBezTo>
                      <a:pt x="15" y="1212"/>
                      <a:pt x="11" y="1218"/>
                      <a:pt x="10" y="1225"/>
                    </a:cubicBezTo>
                    <a:cubicBezTo>
                      <a:pt x="0" y="1229"/>
                      <a:pt x="0" y="1229"/>
                      <a:pt x="0" y="1229"/>
                    </a:cubicBezTo>
                    <a:cubicBezTo>
                      <a:pt x="0" y="1156"/>
                      <a:pt x="0" y="1156"/>
                      <a:pt x="0" y="1156"/>
                    </a:cubicBezTo>
                    <a:cubicBezTo>
                      <a:pt x="8" y="1148"/>
                      <a:pt x="7" y="1138"/>
                      <a:pt x="7" y="1128"/>
                    </a:cubicBezTo>
                    <a:cubicBezTo>
                      <a:pt x="6" y="1117"/>
                      <a:pt x="6" y="1106"/>
                      <a:pt x="4" y="1095"/>
                    </a:cubicBezTo>
                    <a:cubicBezTo>
                      <a:pt x="4" y="1093"/>
                      <a:pt x="2" y="1092"/>
                      <a:pt x="0" y="1091"/>
                    </a:cubicBezTo>
                    <a:cubicBezTo>
                      <a:pt x="0" y="620"/>
                      <a:pt x="0" y="620"/>
                      <a:pt x="0" y="620"/>
                    </a:cubicBezTo>
                    <a:cubicBezTo>
                      <a:pt x="3" y="630"/>
                      <a:pt x="6" y="640"/>
                      <a:pt x="11" y="649"/>
                    </a:cubicBezTo>
                    <a:cubicBezTo>
                      <a:pt x="14" y="653"/>
                      <a:pt x="21" y="651"/>
                      <a:pt x="21" y="647"/>
                    </a:cubicBezTo>
                    <a:cubicBezTo>
                      <a:pt x="23" y="628"/>
                      <a:pt x="21" y="608"/>
                      <a:pt x="21" y="588"/>
                    </a:cubicBezTo>
                    <a:cubicBezTo>
                      <a:pt x="21" y="569"/>
                      <a:pt x="23" y="549"/>
                      <a:pt x="19" y="529"/>
                    </a:cubicBezTo>
                    <a:cubicBezTo>
                      <a:pt x="18" y="524"/>
                      <a:pt x="6" y="521"/>
                      <a:pt x="5" y="528"/>
                    </a:cubicBezTo>
                    <a:cubicBezTo>
                      <a:pt x="3" y="535"/>
                      <a:pt x="2" y="543"/>
                      <a:pt x="0" y="552"/>
                    </a:cubicBezTo>
                    <a:cubicBezTo>
                      <a:pt x="0" y="271"/>
                      <a:pt x="0" y="271"/>
                      <a:pt x="0" y="271"/>
                    </a:cubicBezTo>
                    <a:cubicBezTo>
                      <a:pt x="0" y="192"/>
                      <a:pt x="0" y="192"/>
                      <a:pt x="0" y="192"/>
                    </a:cubicBezTo>
                    <a:cubicBezTo>
                      <a:pt x="1" y="193"/>
                      <a:pt x="1" y="194"/>
                      <a:pt x="1" y="194"/>
                    </a:cubicBezTo>
                    <a:cubicBezTo>
                      <a:pt x="2" y="197"/>
                      <a:pt x="8" y="197"/>
                      <a:pt x="9" y="194"/>
                    </a:cubicBezTo>
                    <a:cubicBezTo>
                      <a:pt x="12" y="185"/>
                      <a:pt x="10" y="175"/>
                      <a:pt x="8" y="165"/>
                    </a:cubicBezTo>
                    <a:cubicBezTo>
                      <a:pt x="7" y="153"/>
                      <a:pt x="7" y="141"/>
                      <a:pt x="6" y="130"/>
                    </a:cubicBezTo>
                    <a:cubicBezTo>
                      <a:pt x="5" y="127"/>
                      <a:pt x="3" y="126"/>
                      <a:pt x="0" y="126"/>
                    </a:cubicBezTo>
                    <a:cubicBezTo>
                      <a:pt x="0" y="0"/>
                      <a:pt x="0" y="0"/>
                      <a:pt x="0" y="0"/>
                    </a:cubicBezTo>
                    <a:cubicBezTo>
                      <a:pt x="22" y="7"/>
                      <a:pt x="22" y="7"/>
                      <a:pt x="22" y="7"/>
                    </a:cubicBezTo>
                    <a:cubicBezTo>
                      <a:pt x="22" y="15"/>
                      <a:pt x="22" y="23"/>
                      <a:pt x="20" y="32"/>
                    </a:cubicBezTo>
                    <a:cubicBezTo>
                      <a:pt x="18" y="43"/>
                      <a:pt x="15" y="53"/>
                      <a:pt x="18" y="64"/>
                    </a:cubicBezTo>
                    <a:cubicBezTo>
                      <a:pt x="19" y="67"/>
                      <a:pt x="24" y="67"/>
                      <a:pt x="25" y="64"/>
                    </a:cubicBezTo>
                    <a:cubicBezTo>
                      <a:pt x="30" y="52"/>
                      <a:pt x="36" y="41"/>
                      <a:pt x="38" y="28"/>
                    </a:cubicBezTo>
                    <a:cubicBezTo>
                      <a:pt x="39" y="23"/>
                      <a:pt x="39" y="17"/>
                      <a:pt x="39" y="12"/>
                    </a:cubicBezTo>
                    <a:cubicBezTo>
                      <a:pt x="83" y="25"/>
                      <a:pt x="83" y="25"/>
                      <a:pt x="83" y="25"/>
                    </a:cubicBezTo>
                    <a:cubicBezTo>
                      <a:pt x="76" y="37"/>
                      <a:pt x="78" y="50"/>
                      <a:pt x="78" y="63"/>
                    </a:cubicBezTo>
                    <a:cubicBezTo>
                      <a:pt x="79" y="80"/>
                      <a:pt x="80" y="90"/>
                      <a:pt x="90" y="105"/>
                    </a:cubicBezTo>
                    <a:cubicBezTo>
                      <a:pt x="91" y="107"/>
                      <a:pt x="95" y="106"/>
                      <a:pt x="95" y="104"/>
                    </a:cubicBezTo>
                    <a:cubicBezTo>
                      <a:pt x="93" y="92"/>
                      <a:pt x="90" y="80"/>
                      <a:pt x="90" y="67"/>
                    </a:cubicBezTo>
                    <a:cubicBezTo>
                      <a:pt x="89" y="54"/>
                      <a:pt x="85" y="40"/>
                      <a:pt x="91" y="28"/>
                    </a:cubicBezTo>
                    <a:cubicBezTo>
                      <a:pt x="250" y="76"/>
                      <a:pt x="250" y="76"/>
                      <a:pt x="250" y="76"/>
                    </a:cubicBezTo>
                    <a:cubicBezTo>
                      <a:pt x="250" y="86"/>
                      <a:pt x="249" y="95"/>
                      <a:pt x="248" y="105"/>
                    </a:cubicBezTo>
                    <a:cubicBezTo>
                      <a:pt x="247" y="121"/>
                      <a:pt x="257" y="142"/>
                      <a:pt x="252" y="157"/>
                    </a:cubicBezTo>
                    <a:cubicBezTo>
                      <a:pt x="250" y="160"/>
                      <a:pt x="257" y="163"/>
                      <a:pt x="259" y="160"/>
                    </a:cubicBezTo>
                    <a:cubicBezTo>
                      <a:pt x="260" y="158"/>
                      <a:pt x="261" y="157"/>
                      <a:pt x="262" y="156"/>
                    </a:cubicBezTo>
                    <a:cubicBezTo>
                      <a:pt x="262" y="401"/>
                      <a:pt x="262" y="401"/>
                      <a:pt x="262" y="401"/>
                    </a:cubicBezTo>
                    <a:cubicBezTo>
                      <a:pt x="261" y="395"/>
                      <a:pt x="251" y="396"/>
                      <a:pt x="250" y="401"/>
                    </a:cubicBezTo>
                    <a:cubicBezTo>
                      <a:pt x="249" y="412"/>
                      <a:pt x="245" y="427"/>
                      <a:pt x="253" y="436"/>
                    </a:cubicBezTo>
                    <a:cubicBezTo>
                      <a:pt x="255" y="438"/>
                      <a:pt x="258" y="438"/>
                      <a:pt x="260" y="436"/>
                    </a:cubicBezTo>
                    <a:cubicBezTo>
                      <a:pt x="261" y="435"/>
                      <a:pt x="262" y="434"/>
                      <a:pt x="262" y="433"/>
                    </a:cubicBezTo>
                    <a:cubicBezTo>
                      <a:pt x="262" y="661"/>
                      <a:pt x="262" y="661"/>
                      <a:pt x="262" y="661"/>
                    </a:cubicBezTo>
                    <a:cubicBezTo>
                      <a:pt x="262" y="906"/>
                      <a:pt x="262" y="906"/>
                      <a:pt x="262" y="906"/>
                    </a:cubicBezTo>
                    <a:cubicBezTo>
                      <a:pt x="262" y="910"/>
                      <a:pt x="266" y="915"/>
                      <a:pt x="271" y="917"/>
                    </a:cubicBezTo>
                    <a:cubicBezTo>
                      <a:pt x="276" y="919"/>
                      <a:pt x="282" y="919"/>
                      <a:pt x="288" y="916"/>
                    </a:cubicBezTo>
                    <a:cubicBezTo>
                      <a:pt x="434" y="846"/>
                      <a:pt x="434" y="846"/>
                      <a:pt x="434" y="846"/>
                    </a:cubicBezTo>
                    <a:cubicBezTo>
                      <a:pt x="435" y="849"/>
                      <a:pt x="436" y="852"/>
                      <a:pt x="437" y="854"/>
                    </a:cubicBezTo>
                    <a:cubicBezTo>
                      <a:pt x="439" y="858"/>
                      <a:pt x="445" y="858"/>
                      <a:pt x="447" y="854"/>
                    </a:cubicBezTo>
                    <a:cubicBezTo>
                      <a:pt x="449" y="850"/>
                      <a:pt x="450" y="844"/>
                      <a:pt x="450" y="839"/>
                    </a:cubicBezTo>
                    <a:cubicBezTo>
                      <a:pt x="735" y="703"/>
                      <a:pt x="735" y="703"/>
                      <a:pt x="735" y="703"/>
                    </a:cubicBezTo>
                    <a:cubicBezTo>
                      <a:pt x="726" y="739"/>
                      <a:pt x="733" y="783"/>
                      <a:pt x="744" y="816"/>
                    </a:cubicBezTo>
                    <a:cubicBezTo>
                      <a:pt x="745" y="819"/>
                      <a:pt x="752" y="819"/>
                      <a:pt x="753" y="816"/>
                    </a:cubicBezTo>
                    <a:cubicBezTo>
                      <a:pt x="761" y="789"/>
                      <a:pt x="756" y="766"/>
                      <a:pt x="754" y="739"/>
                    </a:cubicBezTo>
                    <a:cubicBezTo>
                      <a:pt x="753" y="735"/>
                      <a:pt x="754" y="709"/>
                      <a:pt x="751" y="695"/>
                    </a:cubicBezTo>
                    <a:cubicBezTo>
                      <a:pt x="908" y="620"/>
                      <a:pt x="908" y="620"/>
                      <a:pt x="908" y="620"/>
                    </a:cubicBezTo>
                    <a:cubicBezTo>
                      <a:pt x="907" y="632"/>
                      <a:pt x="907" y="643"/>
                      <a:pt x="907" y="654"/>
                    </a:cubicBezTo>
                    <a:cubicBezTo>
                      <a:pt x="907" y="667"/>
                      <a:pt x="903" y="681"/>
                      <a:pt x="906" y="694"/>
                    </a:cubicBezTo>
                    <a:cubicBezTo>
                      <a:pt x="907" y="698"/>
                      <a:pt x="916" y="698"/>
                      <a:pt x="917" y="694"/>
                    </a:cubicBezTo>
                    <a:cubicBezTo>
                      <a:pt x="927" y="667"/>
                      <a:pt x="928" y="640"/>
                      <a:pt x="923" y="613"/>
                    </a:cubicBezTo>
                    <a:cubicBezTo>
                      <a:pt x="1018" y="568"/>
                      <a:pt x="1018" y="568"/>
                      <a:pt x="1018" y="568"/>
                    </a:cubicBezTo>
                    <a:cubicBezTo>
                      <a:pt x="1018" y="568"/>
                      <a:pt x="1018" y="569"/>
                      <a:pt x="1018" y="569"/>
                    </a:cubicBezTo>
                    <a:cubicBezTo>
                      <a:pt x="1015" y="586"/>
                      <a:pt x="1013" y="604"/>
                      <a:pt x="1017" y="621"/>
                    </a:cubicBezTo>
                    <a:cubicBezTo>
                      <a:pt x="1018" y="625"/>
                      <a:pt x="1027" y="625"/>
                      <a:pt x="1028" y="621"/>
                    </a:cubicBezTo>
                    <a:cubicBezTo>
                      <a:pt x="1034" y="602"/>
                      <a:pt x="1038" y="584"/>
                      <a:pt x="1041" y="564"/>
                    </a:cubicBezTo>
                    <a:cubicBezTo>
                      <a:pt x="1041" y="562"/>
                      <a:pt x="1042" y="559"/>
                      <a:pt x="1042" y="556"/>
                    </a:cubicBezTo>
                    <a:cubicBezTo>
                      <a:pt x="1098" y="530"/>
                      <a:pt x="1098" y="530"/>
                      <a:pt x="1098" y="530"/>
                    </a:cubicBezTo>
                    <a:cubicBezTo>
                      <a:pt x="1097" y="543"/>
                      <a:pt x="1095" y="556"/>
                      <a:pt x="1101" y="568"/>
                    </a:cubicBezTo>
                    <a:cubicBezTo>
                      <a:pt x="1102" y="571"/>
                      <a:pt x="1106" y="571"/>
                      <a:pt x="1107" y="568"/>
                    </a:cubicBezTo>
                    <a:cubicBezTo>
                      <a:pt x="1114" y="554"/>
                      <a:pt x="1111" y="539"/>
                      <a:pt x="1110" y="524"/>
                    </a:cubicBezTo>
                    <a:cubicBezTo>
                      <a:pt x="1198" y="482"/>
                      <a:pt x="1198" y="482"/>
                      <a:pt x="1198" y="482"/>
                    </a:cubicBezTo>
                    <a:cubicBezTo>
                      <a:pt x="1199" y="486"/>
                      <a:pt x="1200" y="489"/>
                      <a:pt x="1202" y="493"/>
                    </a:cubicBezTo>
                    <a:cubicBezTo>
                      <a:pt x="1204" y="497"/>
                      <a:pt x="1212" y="498"/>
                      <a:pt x="1214" y="493"/>
                    </a:cubicBezTo>
                    <a:cubicBezTo>
                      <a:pt x="1217" y="486"/>
                      <a:pt x="1220" y="479"/>
                      <a:pt x="1222" y="471"/>
                    </a:cubicBezTo>
                    <a:cubicBezTo>
                      <a:pt x="1291" y="438"/>
                      <a:pt x="1291" y="438"/>
                      <a:pt x="1291" y="438"/>
                    </a:cubicBezTo>
                    <a:cubicBezTo>
                      <a:pt x="1291" y="440"/>
                      <a:pt x="1292" y="443"/>
                      <a:pt x="1293" y="445"/>
                    </a:cubicBezTo>
                    <a:cubicBezTo>
                      <a:pt x="1294" y="448"/>
                      <a:pt x="1300" y="448"/>
                      <a:pt x="1301" y="445"/>
                    </a:cubicBezTo>
                    <a:cubicBezTo>
                      <a:pt x="1303" y="441"/>
                      <a:pt x="1304" y="436"/>
                      <a:pt x="1304" y="431"/>
                    </a:cubicBezTo>
                    <a:cubicBezTo>
                      <a:pt x="1377" y="397"/>
                      <a:pt x="1377" y="397"/>
                      <a:pt x="1377" y="397"/>
                    </a:cubicBezTo>
                    <a:cubicBezTo>
                      <a:pt x="1376" y="403"/>
                      <a:pt x="1377" y="409"/>
                      <a:pt x="1377" y="413"/>
                    </a:cubicBezTo>
                    <a:cubicBezTo>
                      <a:pt x="1377" y="444"/>
                      <a:pt x="1376" y="476"/>
                      <a:pt x="1383" y="508"/>
                    </a:cubicBezTo>
                    <a:cubicBezTo>
                      <a:pt x="1383" y="511"/>
                      <a:pt x="1390" y="511"/>
                      <a:pt x="1391" y="508"/>
                    </a:cubicBezTo>
                    <a:cubicBezTo>
                      <a:pt x="1396" y="482"/>
                      <a:pt x="1397" y="455"/>
                      <a:pt x="1396" y="429"/>
                    </a:cubicBezTo>
                    <a:cubicBezTo>
                      <a:pt x="1396" y="422"/>
                      <a:pt x="1390" y="401"/>
                      <a:pt x="1392" y="389"/>
                    </a:cubicBezTo>
                    <a:cubicBezTo>
                      <a:pt x="1470" y="352"/>
                      <a:pt x="1470" y="352"/>
                      <a:pt x="1470" y="352"/>
                    </a:cubicBezTo>
                    <a:cubicBezTo>
                      <a:pt x="1471" y="359"/>
                      <a:pt x="1473" y="365"/>
                      <a:pt x="1476" y="371"/>
                    </a:cubicBezTo>
                    <a:cubicBezTo>
                      <a:pt x="1478" y="374"/>
                      <a:pt x="1484" y="374"/>
                      <a:pt x="1486" y="371"/>
                    </a:cubicBezTo>
                    <a:cubicBezTo>
                      <a:pt x="1490" y="362"/>
                      <a:pt x="1490" y="353"/>
                      <a:pt x="1490" y="343"/>
                    </a:cubicBezTo>
                    <a:cubicBezTo>
                      <a:pt x="1543" y="317"/>
                      <a:pt x="1543" y="317"/>
                      <a:pt x="1543" y="317"/>
                    </a:cubicBezTo>
                    <a:cubicBezTo>
                      <a:pt x="1544" y="321"/>
                      <a:pt x="1552" y="321"/>
                      <a:pt x="1552" y="317"/>
                    </a:cubicBezTo>
                    <a:cubicBezTo>
                      <a:pt x="1553" y="316"/>
                      <a:pt x="1553" y="314"/>
                      <a:pt x="1553" y="313"/>
                    </a:cubicBezTo>
                    <a:cubicBezTo>
                      <a:pt x="1633" y="274"/>
                      <a:pt x="1633" y="274"/>
                      <a:pt x="1633" y="274"/>
                    </a:cubicBezTo>
                    <a:lnTo>
                      <a:pt x="1784" y="202"/>
                    </a:lnTo>
                    <a:close/>
                    <a:moveTo>
                      <a:pt x="1604" y="413"/>
                    </a:moveTo>
                    <a:cubicBezTo>
                      <a:pt x="1608" y="403"/>
                      <a:pt x="1608" y="392"/>
                      <a:pt x="1608" y="382"/>
                    </a:cubicBezTo>
                    <a:cubicBezTo>
                      <a:pt x="1608" y="379"/>
                      <a:pt x="1603" y="356"/>
                      <a:pt x="1606" y="355"/>
                    </a:cubicBezTo>
                    <a:cubicBezTo>
                      <a:pt x="1610" y="353"/>
                      <a:pt x="1610" y="348"/>
                      <a:pt x="1605" y="348"/>
                    </a:cubicBezTo>
                    <a:cubicBezTo>
                      <a:pt x="1604" y="348"/>
                      <a:pt x="1603" y="348"/>
                      <a:pt x="1602" y="348"/>
                    </a:cubicBezTo>
                    <a:cubicBezTo>
                      <a:pt x="1598" y="347"/>
                      <a:pt x="1596" y="348"/>
                      <a:pt x="1594" y="351"/>
                    </a:cubicBezTo>
                    <a:cubicBezTo>
                      <a:pt x="1589" y="360"/>
                      <a:pt x="1591" y="370"/>
                      <a:pt x="1591" y="380"/>
                    </a:cubicBezTo>
                    <a:cubicBezTo>
                      <a:pt x="1591" y="391"/>
                      <a:pt x="1591" y="403"/>
                      <a:pt x="1595" y="413"/>
                    </a:cubicBezTo>
                    <a:cubicBezTo>
                      <a:pt x="1597" y="417"/>
                      <a:pt x="1603" y="417"/>
                      <a:pt x="1604" y="413"/>
                    </a:cubicBezTo>
                    <a:close/>
                    <a:moveTo>
                      <a:pt x="1524" y="446"/>
                    </a:moveTo>
                    <a:cubicBezTo>
                      <a:pt x="1529" y="434"/>
                      <a:pt x="1532" y="421"/>
                      <a:pt x="1531" y="409"/>
                    </a:cubicBezTo>
                    <a:cubicBezTo>
                      <a:pt x="1531" y="404"/>
                      <a:pt x="1519" y="401"/>
                      <a:pt x="1517" y="408"/>
                    </a:cubicBezTo>
                    <a:cubicBezTo>
                      <a:pt x="1515" y="419"/>
                      <a:pt x="1513" y="430"/>
                      <a:pt x="1509" y="441"/>
                    </a:cubicBezTo>
                    <a:cubicBezTo>
                      <a:pt x="1508" y="444"/>
                      <a:pt x="1506" y="448"/>
                      <a:pt x="1505" y="452"/>
                    </a:cubicBezTo>
                    <a:cubicBezTo>
                      <a:pt x="1505" y="457"/>
                      <a:pt x="1506" y="461"/>
                      <a:pt x="1504" y="466"/>
                    </a:cubicBezTo>
                    <a:cubicBezTo>
                      <a:pt x="1503" y="469"/>
                      <a:pt x="1508" y="471"/>
                      <a:pt x="1511" y="469"/>
                    </a:cubicBezTo>
                    <a:cubicBezTo>
                      <a:pt x="1520" y="464"/>
                      <a:pt x="1521" y="453"/>
                      <a:pt x="1524" y="446"/>
                    </a:cubicBezTo>
                    <a:close/>
                    <a:moveTo>
                      <a:pt x="1464" y="538"/>
                    </a:moveTo>
                    <a:cubicBezTo>
                      <a:pt x="1471" y="506"/>
                      <a:pt x="1471" y="472"/>
                      <a:pt x="1466" y="439"/>
                    </a:cubicBezTo>
                    <a:cubicBezTo>
                      <a:pt x="1465" y="433"/>
                      <a:pt x="1454" y="433"/>
                      <a:pt x="1453" y="439"/>
                    </a:cubicBezTo>
                    <a:cubicBezTo>
                      <a:pt x="1449" y="472"/>
                      <a:pt x="1449" y="506"/>
                      <a:pt x="1456" y="538"/>
                    </a:cubicBezTo>
                    <a:cubicBezTo>
                      <a:pt x="1457" y="540"/>
                      <a:pt x="1463" y="540"/>
                      <a:pt x="1464" y="538"/>
                    </a:cubicBezTo>
                    <a:close/>
                    <a:moveTo>
                      <a:pt x="1318" y="517"/>
                    </a:moveTo>
                    <a:cubicBezTo>
                      <a:pt x="1323" y="514"/>
                      <a:pt x="1322" y="507"/>
                      <a:pt x="1315" y="507"/>
                    </a:cubicBezTo>
                    <a:cubicBezTo>
                      <a:pt x="1311" y="507"/>
                      <a:pt x="1311" y="507"/>
                      <a:pt x="1311" y="507"/>
                    </a:cubicBezTo>
                    <a:cubicBezTo>
                      <a:pt x="1308" y="507"/>
                      <a:pt x="1304" y="509"/>
                      <a:pt x="1303" y="512"/>
                    </a:cubicBezTo>
                    <a:cubicBezTo>
                      <a:pt x="1298" y="528"/>
                      <a:pt x="1292" y="546"/>
                      <a:pt x="1301" y="563"/>
                    </a:cubicBezTo>
                    <a:cubicBezTo>
                      <a:pt x="1303" y="567"/>
                      <a:pt x="1310" y="567"/>
                      <a:pt x="1312" y="563"/>
                    </a:cubicBezTo>
                    <a:cubicBezTo>
                      <a:pt x="1316" y="555"/>
                      <a:pt x="1316" y="546"/>
                      <a:pt x="1316" y="537"/>
                    </a:cubicBezTo>
                    <a:cubicBezTo>
                      <a:pt x="1316" y="530"/>
                      <a:pt x="1317" y="524"/>
                      <a:pt x="1318" y="517"/>
                    </a:cubicBezTo>
                    <a:close/>
                    <a:moveTo>
                      <a:pt x="1145" y="603"/>
                    </a:moveTo>
                    <a:cubicBezTo>
                      <a:pt x="1152" y="600"/>
                      <a:pt x="1148" y="593"/>
                      <a:pt x="1141" y="593"/>
                    </a:cubicBezTo>
                    <a:cubicBezTo>
                      <a:pt x="1141" y="592"/>
                      <a:pt x="1141" y="592"/>
                      <a:pt x="1141" y="591"/>
                    </a:cubicBezTo>
                    <a:cubicBezTo>
                      <a:pt x="1141" y="587"/>
                      <a:pt x="1134" y="587"/>
                      <a:pt x="1133" y="591"/>
                    </a:cubicBezTo>
                    <a:cubicBezTo>
                      <a:pt x="1133" y="592"/>
                      <a:pt x="1133" y="593"/>
                      <a:pt x="1133" y="595"/>
                    </a:cubicBezTo>
                    <a:cubicBezTo>
                      <a:pt x="1132" y="595"/>
                      <a:pt x="1131" y="596"/>
                      <a:pt x="1131" y="597"/>
                    </a:cubicBezTo>
                    <a:cubicBezTo>
                      <a:pt x="1125" y="611"/>
                      <a:pt x="1128" y="624"/>
                      <a:pt x="1128" y="638"/>
                    </a:cubicBezTo>
                    <a:cubicBezTo>
                      <a:pt x="1127" y="652"/>
                      <a:pt x="1121" y="667"/>
                      <a:pt x="1128" y="682"/>
                    </a:cubicBezTo>
                    <a:cubicBezTo>
                      <a:pt x="1129" y="686"/>
                      <a:pt x="1137" y="686"/>
                      <a:pt x="1139" y="682"/>
                    </a:cubicBezTo>
                    <a:cubicBezTo>
                      <a:pt x="1152" y="656"/>
                      <a:pt x="1143" y="629"/>
                      <a:pt x="1145" y="603"/>
                    </a:cubicBezTo>
                    <a:close/>
                    <a:moveTo>
                      <a:pt x="1068" y="720"/>
                    </a:moveTo>
                    <a:cubicBezTo>
                      <a:pt x="1072" y="708"/>
                      <a:pt x="1073" y="696"/>
                      <a:pt x="1072" y="684"/>
                    </a:cubicBezTo>
                    <a:cubicBezTo>
                      <a:pt x="1072" y="679"/>
                      <a:pt x="1066" y="661"/>
                      <a:pt x="1071" y="657"/>
                    </a:cubicBezTo>
                    <a:cubicBezTo>
                      <a:pt x="1073" y="655"/>
                      <a:pt x="1072" y="653"/>
                      <a:pt x="1069" y="652"/>
                    </a:cubicBezTo>
                    <a:cubicBezTo>
                      <a:pt x="1068" y="652"/>
                      <a:pt x="1067" y="651"/>
                      <a:pt x="1066" y="651"/>
                    </a:cubicBezTo>
                    <a:cubicBezTo>
                      <a:pt x="1064" y="650"/>
                      <a:pt x="1060" y="651"/>
                      <a:pt x="1059" y="653"/>
                    </a:cubicBezTo>
                    <a:cubicBezTo>
                      <a:pt x="1053" y="662"/>
                      <a:pt x="1055" y="671"/>
                      <a:pt x="1055" y="680"/>
                    </a:cubicBezTo>
                    <a:cubicBezTo>
                      <a:pt x="1055" y="694"/>
                      <a:pt x="1055" y="707"/>
                      <a:pt x="1059" y="720"/>
                    </a:cubicBezTo>
                    <a:cubicBezTo>
                      <a:pt x="1060" y="723"/>
                      <a:pt x="1067" y="723"/>
                      <a:pt x="1068" y="720"/>
                    </a:cubicBezTo>
                    <a:close/>
                    <a:moveTo>
                      <a:pt x="667" y="779"/>
                    </a:moveTo>
                    <a:cubicBezTo>
                      <a:pt x="674" y="774"/>
                      <a:pt x="663" y="766"/>
                      <a:pt x="657" y="771"/>
                    </a:cubicBezTo>
                    <a:cubicBezTo>
                      <a:pt x="646" y="781"/>
                      <a:pt x="641" y="785"/>
                      <a:pt x="642" y="798"/>
                    </a:cubicBezTo>
                    <a:cubicBezTo>
                      <a:pt x="643" y="811"/>
                      <a:pt x="644" y="823"/>
                      <a:pt x="651" y="835"/>
                    </a:cubicBezTo>
                    <a:cubicBezTo>
                      <a:pt x="652" y="837"/>
                      <a:pt x="658" y="836"/>
                      <a:pt x="658" y="833"/>
                    </a:cubicBezTo>
                    <a:cubicBezTo>
                      <a:pt x="659" y="824"/>
                      <a:pt x="658" y="814"/>
                      <a:pt x="657" y="804"/>
                    </a:cubicBezTo>
                    <a:cubicBezTo>
                      <a:pt x="657" y="801"/>
                      <a:pt x="656" y="797"/>
                      <a:pt x="656" y="793"/>
                    </a:cubicBezTo>
                    <a:cubicBezTo>
                      <a:pt x="657" y="787"/>
                      <a:pt x="662" y="783"/>
                      <a:pt x="667" y="779"/>
                    </a:cubicBezTo>
                    <a:close/>
                    <a:moveTo>
                      <a:pt x="590" y="842"/>
                    </a:moveTo>
                    <a:cubicBezTo>
                      <a:pt x="590" y="832"/>
                      <a:pt x="591" y="820"/>
                      <a:pt x="587" y="810"/>
                    </a:cubicBezTo>
                    <a:cubicBezTo>
                      <a:pt x="585" y="805"/>
                      <a:pt x="576" y="805"/>
                      <a:pt x="574" y="810"/>
                    </a:cubicBezTo>
                    <a:cubicBezTo>
                      <a:pt x="571" y="820"/>
                      <a:pt x="572" y="830"/>
                      <a:pt x="571" y="840"/>
                    </a:cubicBezTo>
                    <a:cubicBezTo>
                      <a:pt x="571" y="849"/>
                      <a:pt x="569" y="858"/>
                      <a:pt x="571" y="867"/>
                    </a:cubicBezTo>
                    <a:cubicBezTo>
                      <a:pt x="572" y="871"/>
                      <a:pt x="579" y="871"/>
                      <a:pt x="582" y="868"/>
                    </a:cubicBezTo>
                    <a:cubicBezTo>
                      <a:pt x="588" y="861"/>
                      <a:pt x="589" y="851"/>
                      <a:pt x="590" y="842"/>
                    </a:cubicBezTo>
                    <a:close/>
                    <a:moveTo>
                      <a:pt x="341" y="967"/>
                    </a:moveTo>
                    <a:cubicBezTo>
                      <a:pt x="348" y="953"/>
                      <a:pt x="350" y="939"/>
                      <a:pt x="347" y="923"/>
                    </a:cubicBezTo>
                    <a:cubicBezTo>
                      <a:pt x="346" y="915"/>
                      <a:pt x="332" y="915"/>
                      <a:pt x="331" y="923"/>
                    </a:cubicBezTo>
                    <a:cubicBezTo>
                      <a:pt x="330" y="932"/>
                      <a:pt x="330" y="941"/>
                      <a:pt x="329" y="950"/>
                    </a:cubicBezTo>
                    <a:cubicBezTo>
                      <a:pt x="327" y="956"/>
                      <a:pt x="326" y="962"/>
                      <a:pt x="330" y="968"/>
                    </a:cubicBezTo>
                    <a:cubicBezTo>
                      <a:pt x="333" y="972"/>
                      <a:pt x="339" y="970"/>
                      <a:pt x="341" y="967"/>
                    </a:cubicBezTo>
                    <a:close/>
                    <a:moveTo>
                      <a:pt x="331" y="1038"/>
                    </a:moveTo>
                    <a:cubicBezTo>
                      <a:pt x="338" y="1029"/>
                      <a:pt x="334" y="1014"/>
                      <a:pt x="333" y="1003"/>
                    </a:cubicBezTo>
                    <a:cubicBezTo>
                      <a:pt x="333" y="998"/>
                      <a:pt x="322" y="998"/>
                      <a:pt x="321" y="1003"/>
                    </a:cubicBezTo>
                    <a:cubicBezTo>
                      <a:pt x="320" y="1014"/>
                      <a:pt x="316" y="1029"/>
                      <a:pt x="324" y="1038"/>
                    </a:cubicBezTo>
                    <a:cubicBezTo>
                      <a:pt x="325" y="1040"/>
                      <a:pt x="329" y="1040"/>
                      <a:pt x="331" y="1038"/>
                    </a:cubicBezTo>
                    <a:close/>
                    <a:moveTo>
                      <a:pt x="273" y="1075"/>
                    </a:moveTo>
                    <a:cubicBezTo>
                      <a:pt x="284" y="1038"/>
                      <a:pt x="276" y="996"/>
                      <a:pt x="270" y="958"/>
                    </a:cubicBezTo>
                    <a:cubicBezTo>
                      <a:pt x="269" y="953"/>
                      <a:pt x="257" y="950"/>
                      <a:pt x="255" y="957"/>
                    </a:cubicBezTo>
                    <a:cubicBezTo>
                      <a:pt x="252" y="974"/>
                      <a:pt x="252" y="990"/>
                      <a:pt x="255" y="1007"/>
                    </a:cubicBezTo>
                    <a:cubicBezTo>
                      <a:pt x="259" y="1030"/>
                      <a:pt x="255" y="1053"/>
                      <a:pt x="261" y="1075"/>
                    </a:cubicBezTo>
                    <a:cubicBezTo>
                      <a:pt x="262" y="1080"/>
                      <a:pt x="271" y="1080"/>
                      <a:pt x="273" y="1075"/>
                    </a:cubicBezTo>
                    <a:close/>
                    <a:moveTo>
                      <a:pt x="217" y="593"/>
                    </a:moveTo>
                    <a:cubicBezTo>
                      <a:pt x="230" y="561"/>
                      <a:pt x="230" y="525"/>
                      <a:pt x="224" y="492"/>
                    </a:cubicBezTo>
                    <a:cubicBezTo>
                      <a:pt x="223" y="484"/>
                      <a:pt x="210" y="484"/>
                      <a:pt x="208" y="492"/>
                    </a:cubicBezTo>
                    <a:cubicBezTo>
                      <a:pt x="205" y="509"/>
                      <a:pt x="206" y="527"/>
                      <a:pt x="205" y="544"/>
                    </a:cubicBezTo>
                    <a:cubicBezTo>
                      <a:pt x="204" y="561"/>
                      <a:pt x="202" y="576"/>
                      <a:pt x="207" y="593"/>
                    </a:cubicBezTo>
                    <a:cubicBezTo>
                      <a:pt x="209" y="597"/>
                      <a:pt x="216" y="597"/>
                      <a:pt x="217" y="593"/>
                    </a:cubicBezTo>
                    <a:close/>
                    <a:moveTo>
                      <a:pt x="218" y="807"/>
                    </a:moveTo>
                    <a:cubicBezTo>
                      <a:pt x="219" y="792"/>
                      <a:pt x="218" y="776"/>
                      <a:pt x="216" y="762"/>
                    </a:cubicBezTo>
                    <a:cubicBezTo>
                      <a:pt x="215" y="754"/>
                      <a:pt x="202" y="754"/>
                      <a:pt x="201" y="762"/>
                    </a:cubicBezTo>
                    <a:cubicBezTo>
                      <a:pt x="198" y="775"/>
                      <a:pt x="198" y="789"/>
                      <a:pt x="199" y="802"/>
                    </a:cubicBezTo>
                    <a:cubicBezTo>
                      <a:pt x="200" y="813"/>
                      <a:pt x="196" y="824"/>
                      <a:pt x="196" y="835"/>
                    </a:cubicBezTo>
                    <a:cubicBezTo>
                      <a:pt x="196" y="838"/>
                      <a:pt x="202" y="839"/>
                      <a:pt x="204" y="836"/>
                    </a:cubicBezTo>
                    <a:cubicBezTo>
                      <a:pt x="211" y="826"/>
                      <a:pt x="217" y="819"/>
                      <a:pt x="218" y="807"/>
                    </a:cubicBezTo>
                    <a:close/>
                    <a:moveTo>
                      <a:pt x="208" y="1051"/>
                    </a:moveTo>
                    <a:cubicBezTo>
                      <a:pt x="212" y="1049"/>
                      <a:pt x="211" y="1042"/>
                      <a:pt x="204" y="1042"/>
                    </a:cubicBezTo>
                    <a:cubicBezTo>
                      <a:pt x="201" y="1043"/>
                      <a:pt x="201" y="1043"/>
                      <a:pt x="201" y="1043"/>
                    </a:cubicBezTo>
                    <a:cubicBezTo>
                      <a:pt x="199" y="1043"/>
                      <a:pt x="196" y="1043"/>
                      <a:pt x="195" y="1045"/>
                    </a:cubicBezTo>
                    <a:cubicBezTo>
                      <a:pt x="190" y="1053"/>
                      <a:pt x="189" y="1062"/>
                      <a:pt x="190" y="1070"/>
                    </a:cubicBezTo>
                    <a:cubicBezTo>
                      <a:pt x="190" y="1077"/>
                      <a:pt x="193" y="1087"/>
                      <a:pt x="202" y="1090"/>
                    </a:cubicBezTo>
                    <a:cubicBezTo>
                      <a:pt x="206" y="1091"/>
                      <a:pt x="210" y="1089"/>
                      <a:pt x="209" y="1086"/>
                    </a:cubicBezTo>
                    <a:cubicBezTo>
                      <a:pt x="207" y="1080"/>
                      <a:pt x="208" y="1073"/>
                      <a:pt x="208" y="1067"/>
                    </a:cubicBezTo>
                    <a:cubicBezTo>
                      <a:pt x="208" y="1062"/>
                      <a:pt x="207" y="1056"/>
                      <a:pt x="208" y="1051"/>
                    </a:cubicBezTo>
                    <a:close/>
                    <a:moveTo>
                      <a:pt x="193" y="457"/>
                    </a:moveTo>
                    <a:cubicBezTo>
                      <a:pt x="196" y="459"/>
                      <a:pt x="201" y="456"/>
                      <a:pt x="199" y="454"/>
                    </a:cubicBezTo>
                    <a:cubicBezTo>
                      <a:pt x="192" y="446"/>
                      <a:pt x="194" y="430"/>
                      <a:pt x="191" y="421"/>
                    </a:cubicBezTo>
                    <a:cubicBezTo>
                      <a:pt x="185" y="406"/>
                      <a:pt x="186" y="391"/>
                      <a:pt x="185" y="376"/>
                    </a:cubicBezTo>
                    <a:cubicBezTo>
                      <a:pt x="185" y="370"/>
                      <a:pt x="174" y="370"/>
                      <a:pt x="174" y="376"/>
                    </a:cubicBezTo>
                    <a:cubicBezTo>
                      <a:pt x="173" y="394"/>
                      <a:pt x="171" y="409"/>
                      <a:pt x="178" y="426"/>
                    </a:cubicBezTo>
                    <a:cubicBezTo>
                      <a:pt x="182" y="436"/>
                      <a:pt x="182" y="450"/>
                      <a:pt x="193" y="457"/>
                    </a:cubicBezTo>
                    <a:close/>
                    <a:moveTo>
                      <a:pt x="189" y="205"/>
                    </a:moveTo>
                    <a:cubicBezTo>
                      <a:pt x="202" y="177"/>
                      <a:pt x="203" y="142"/>
                      <a:pt x="196" y="113"/>
                    </a:cubicBezTo>
                    <a:cubicBezTo>
                      <a:pt x="194" y="107"/>
                      <a:pt x="181" y="107"/>
                      <a:pt x="179" y="113"/>
                    </a:cubicBezTo>
                    <a:cubicBezTo>
                      <a:pt x="174" y="130"/>
                      <a:pt x="176" y="147"/>
                      <a:pt x="174" y="164"/>
                    </a:cubicBezTo>
                    <a:cubicBezTo>
                      <a:pt x="171" y="179"/>
                      <a:pt x="169" y="191"/>
                      <a:pt x="177" y="205"/>
                    </a:cubicBezTo>
                    <a:cubicBezTo>
                      <a:pt x="179" y="209"/>
                      <a:pt x="187" y="210"/>
                      <a:pt x="189" y="205"/>
                    </a:cubicBezTo>
                    <a:close/>
                    <a:moveTo>
                      <a:pt x="172" y="990"/>
                    </a:moveTo>
                    <a:cubicBezTo>
                      <a:pt x="177" y="951"/>
                      <a:pt x="178" y="911"/>
                      <a:pt x="174" y="871"/>
                    </a:cubicBezTo>
                    <a:cubicBezTo>
                      <a:pt x="173" y="866"/>
                      <a:pt x="163" y="866"/>
                      <a:pt x="162" y="871"/>
                    </a:cubicBezTo>
                    <a:cubicBezTo>
                      <a:pt x="158" y="911"/>
                      <a:pt x="159" y="951"/>
                      <a:pt x="164" y="990"/>
                    </a:cubicBezTo>
                    <a:cubicBezTo>
                      <a:pt x="165" y="994"/>
                      <a:pt x="171" y="994"/>
                      <a:pt x="172" y="990"/>
                    </a:cubicBezTo>
                    <a:close/>
                    <a:moveTo>
                      <a:pt x="163" y="736"/>
                    </a:moveTo>
                    <a:cubicBezTo>
                      <a:pt x="172" y="702"/>
                      <a:pt x="171" y="666"/>
                      <a:pt x="168" y="632"/>
                    </a:cubicBezTo>
                    <a:cubicBezTo>
                      <a:pt x="167" y="624"/>
                      <a:pt x="151" y="624"/>
                      <a:pt x="151" y="632"/>
                    </a:cubicBezTo>
                    <a:cubicBezTo>
                      <a:pt x="147" y="666"/>
                      <a:pt x="146" y="702"/>
                      <a:pt x="155" y="736"/>
                    </a:cubicBezTo>
                    <a:cubicBezTo>
                      <a:pt x="156" y="739"/>
                      <a:pt x="163" y="739"/>
                      <a:pt x="163" y="736"/>
                    </a:cubicBezTo>
                    <a:close/>
                    <a:moveTo>
                      <a:pt x="140" y="294"/>
                    </a:moveTo>
                    <a:cubicBezTo>
                      <a:pt x="142" y="298"/>
                      <a:pt x="149" y="298"/>
                      <a:pt x="149" y="293"/>
                    </a:cubicBezTo>
                    <a:cubicBezTo>
                      <a:pt x="149" y="278"/>
                      <a:pt x="143" y="264"/>
                      <a:pt x="143" y="248"/>
                    </a:cubicBezTo>
                    <a:cubicBezTo>
                      <a:pt x="143" y="233"/>
                      <a:pt x="142" y="217"/>
                      <a:pt x="142" y="202"/>
                    </a:cubicBezTo>
                    <a:cubicBezTo>
                      <a:pt x="142" y="197"/>
                      <a:pt x="131" y="197"/>
                      <a:pt x="131" y="202"/>
                    </a:cubicBezTo>
                    <a:cubicBezTo>
                      <a:pt x="130" y="233"/>
                      <a:pt x="124" y="265"/>
                      <a:pt x="140" y="294"/>
                    </a:cubicBezTo>
                    <a:close/>
                    <a:moveTo>
                      <a:pt x="130" y="483"/>
                    </a:moveTo>
                    <a:cubicBezTo>
                      <a:pt x="136" y="468"/>
                      <a:pt x="133" y="452"/>
                      <a:pt x="132" y="437"/>
                    </a:cubicBezTo>
                    <a:cubicBezTo>
                      <a:pt x="132" y="431"/>
                      <a:pt x="121" y="431"/>
                      <a:pt x="121" y="437"/>
                    </a:cubicBezTo>
                    <a:cubicBezTo>
                      <a:pt x="120" y="452"/>
                      <a:pt x="116" y="468"/>
                      <a:pt x="123" y="483"/>
                    </a:cubicBezTo>
                    <a:cubicBezTo>
                      <a:pt x="124" y="486"/>
                      <a:pt x="129" y="486"/>
                      <a:pt x="130" y="483"/>
                    </a:cubicBezTo>
                    <a:close/>
                    <a:moveTo>
                      <a:pt x="122" y="1083"/>
                    </a:moveTo>
                    <a:cubicBezTo>
                      <a:pt x="128" y="1072"/>
                      <a:pt x="127" y="1059"/>
                      <a:pt x="127" y="1046"/>
                    </a:cubicBezTo>
                    <a:cubicBezTo>
                      <a:pt x="127" y="1033"/>
                      <a:pt x="128" y="1019"/>
                      <a:pt x="125" y="1005"/>
                    </a:cubicBezTo>
                    <a:cubicBezTo>
                      <a:pt x="124" y="995"/>
                      <a:pt x="106" y="995"/>
                      <a:pt x="105" y="1005"/>
                    </a:cubicBezTo>
                    <a:cubicBezTo>
                      <a:pt x="102" y="1019"/>
                      <a:pt x="102" y="1033"/>
                      <a:pt x="102" y="1046"/>
                    </a:cubicBezTo>
                    <a:cubicBezTo>
                      <a:pt x="102" y="1059"/>
                      <a:pt x="102" y="1072"/>
                      <a:pt x="108" y="1083"/>
                    </a:cubicBezTo>
                    <a:cubicBezTo>
                      <a:pt x="111" y="1088"/>
                      <a:pt x="119" y="1088"/>
                      <a:pt x="122" y="1083"/>
                    </a:cubicBezTo>
                    <a:close/>
                    <a:moveTo>
                      <a:pt x="125" y="380"/>
                    </a:moveTo>
                    <a:cubicBezTo>
                      <a:pt x="131" y="369"/>
                      <a:pt x="127" y="352"/>
                      <a:pt x="125" y="340"/>
                    </a:cubicBezTo>
                    <a:cubicBezTo>
                      <a:pt x="125" y="335"/>
                      <a:pt x="117" y="335"/>
                      <a:pt x="116" y="340"/>
                    </a:cubicBezTo>
                    <a:cubicBezTo>
                      <a:pt x="114" y="352"/>
                      <a:pt x="111" y="369"/>
                      <a:pt x="117" y="380"/>
                    </a:cubicBezTo>
                    <a:cubicBezTo>
                      <a:pt x="118" y="383"/>
                      <a:pt x="123" y="383"/>
                      <a:pt x="125" y="380"/>
                    </a:cubicBezTo>
                    <a:close/>
                    <a:moveTo>
                      <a:pt x="117" y="794"/>
                    </a:moveTo>
                    <a:cubicBezTo>
                      <a:pt x="123" y="782"/>
                      <a:pt x="120" y="766"/>
                      <a:pt x="118" y="753"/>
                    </a:cubicBezTo>
                    <a:cubicBezTo>
                      <a:pt x="117" y="749"/>
                      <a:pt x="110" y="749"/>
                      <a:pt x="109" y="753"/>
                    </a:cubicBezTo>
                    <a:cubicBezTo>
                      <a:pt x="107" y="766"/>
                      <a:pt x="104" y="782"/>
                      <a:pt x="110" y="794"/>
                    </a:cubicBezTo>
                    <a:cubicBezTo>
                      <a:pt x="111" y="797"/>
                      <a:pt x="116" y="797"/>
                      <a:pt x="117" y="794"/>
                    </a:cubicBezTo>
                    <a:close/>
                    <a:moveTo>
                      <a:pt x="89" y="572"/>
                    </a:moveTo>
                    <a:cubicBezTo>
                      <a:pt x="93" y="561"/>
                      <a:pt x="92" y="549"/>
                      <a:pt x="92" y="538"/>
                    </a:cubicBezTo>
                    <a:cubicBezTo>
                      <a:pt x="92" y="526"/>
                      <a:pt x="91" y="515"/>
                      <a:pt x="89" y="503"/>
                    </a:cubicBezTo>
                    <a:cubicBezTo>
                      <a:pt x="88" y="500"/>
                      <a:pt x="80" y="500"/>
                      <a:pt x="79" y="503"/>
                    </a:cubicBezTo>
                    <a:cubicBezTo>
                      <a:pt x="77" y="515"/>
                      <a:pt x="76" y="526"/>
                      <a:pt x="76" y="538"/>
                    </a:cubicBezTo>
                    <a:cubicBezTo>
                      <a:pt x="76" y="549"/>
                      <a:pt x="75" y="561"/>
                      <a:pt x="80" y="572"/>
                    </a:cubicBezTo>
                    <a:cubicBezTo>
                      <a:pt x="81" y="576"/>
                      <a:pt x="87" y="576"/>
                      <a:pt x="89" y="572"/>
                    </a:cubicBezTo>
                    <a:close/>
                    <a:moveTo>
                      <a:pt x="80" y="941"/>
                    </a:moveTo>
                    <a:cubicBezTo>
                      <a:pt x="81" y="944"/>
                      <a:pt x="87" y="943"/>
                      <a:pt x="86" y="940"/>
                    </a:cubicBezTo>
                    <a:cubicBezTo>
                      <a:pt x="86" y="915"/>
                      <a:pt x="86" y="889"/>
                      <a:pt x="84" y="864"/>
                    </a:cubicBezTo>
                    <a:cubicBezTo>
                      <a:pt x="84" y="859"/>
                      <a:pt x="74" y="859"/>
                      <a:pt x="73" y="864"/>
                    </a:cubicBezTo>
                    <a:cubicBezTo>
                      <a:pt x="72" y="889"/>
                      <a:pt x="70" y="916"/>
                      <a:pt x="80" y="941"/>
                    </a:cubicBezTo>
                    <a:close/>
                    <a:moveTo>
                      <a:pt x="77" y="712"/>
                    </a:moveTo>
                    <a:cubicBezTo>
                      <a:pt x="85" y="690"/>
                      <a:pt x="86" y="666"/>
                      <a:pt x="82" y="644"/>
                    </a:cubicBezTo>
                    <a:cubicBezTo>
                      <a:pt x="80" y="636"/>
                      <a:pt x="66" y="636"/>
                      <a:pt x="65" y="644"/>
                    </a:cubicBezTo>
                    <a:cubicBezTo>
                      <a:pt x="61" y="666"/>
                      <a:pt x="61" y="690"/>
                      <a:pt x="69" y="712"/>
                    </a:cubicBezTo>
                    <a:cubicBezTo>
                      <a:pt x="70" y="715"/>
                      <a:pt x="76" y="715"/>
                      <a:pt x="77" y="712"/>
                    </a:cubicBezTo>
                    <a:close/>
                    <a:moveTo>
                      <a:pt x="74" y="177"/>
                    </a:moveTo>
                    <a:cubicBezTo>
                      <a:pt x="79" y="174"/>
                      <a:pt x="78" y="167"/>
                      <a:pt x="70" y="167"/>
                    </a:cubicBezTo>
                    <a:cubicBezTo>
                      <a:pt x="67" y="167"/>
                      <a:pt x="67" y="167"/>
                      <a:pt x="67" y="167"/>
                    </a:cubicBezTo>
                    <a:cubicBezTo>
                      <a:pt x="63" y="167"/>
                      <a:pt x="60" y="169"/>
                      <a:pt x="59" y="172"/>
                    </a:cubicBezTo>
                    <a:cubicBezTo>
                      <a:pt x="54" y="188"/>
                      <a:pt x="48" y="206"/>
                      <a:pt x="57" y="223"/>
                    </a:cubicBezTo>
                    <a:cubicBezTo>
                      <a:pt x="59" y="227"/>
                      <a:pt x="66" y="227"/>
                      <a:pt x="68" y="223"/>
                    </a:cubicBezTo>
                    <a:cubicBezTo>
                      <a:pt x="72" y="215"/>
                      <a:pt x="71" y="206"/>
                      <a:pt x="71" y="197"/>
                    </a:cubicBezTo>
                    <a:cubicBezTo>
                      <a:pt x="71" y="190"/>
                      <a:pt x="73" y="184"/>
                      <a:pt x="74" y="177"/>
                    </a:cubicBezTo>
                    <a:close/>
                    <a:moveTo>
                      <a:pt x="69" y="419"/>
                    </a:moveTo>
                    <a:cubicBezTo>
                      <a:pt x="78" y="381"/>
                      <a:pt x="76" y="341"/>
                      <a:pt x="72" y="302"/>
                    </a:cubicBezTo>
                    <a:cubicBezTo>
                      <a:pt x="71" y="296"/>
                      <a:pt x="58" y="296"/>
                      <a:pt x="58" y="302"/>
                    </a:cubicBezTo>
                    <a:cubicBezTo>
                      <a:pt x="54" y="341"/>
                      <a:pt x="52" y="381"/>
                      <a:pt x="61" y="419"/>
                    </a:cubicBezTo>
                    <a:cubicBezTo>
                      <a:pt x="61" y="422"/>
                      <a:pt x="68" y="422"/>
                      <a:pt x="69" y="419"/>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172" id="172"/>
              <p:cNvSpPr/>
              <p:nvPr/>
            </p:nvSpPr>
            <p:spPr>
              <a:xfrm>
                <a:off x="1208088" y="5068888"/>
                <a:ext cx="782638" cy="390525"/>
              </a:xfrm>
              <a:custGeom>
                <a:avLst/>
                <a:gdLst/>
                <a:ahLst/>
                <a:cxnLst/>
                <a:rect r="r" b="b" t="t" l="l"/>
                <a:pathLst>
                  <a:path w="395" h="197" stroke="true" fill="norm" extrusionOk="true">
                    <a:moveTo>
                      <a:pt x="395" y="17"/>
                    </a:moveTo>
                    <a:cubicBezTo>
                      <a:pt x="0" y="197"/>
                      <a:pt x="0" y="197"/>
                      <a:pt x="0" y="197"/>
                    </a:cubicBezTo>
                    <a:cubicBezTo>
                      <a:pt x="5" y="194"/>
                      <a:pt x="7" y="191"/>
                      <a:pt x="7" y="187"/>
                    </a:cubicBezTo>
                    <a:cubicBezTo>
                      <a:pt x="7" y="165"/>
                      <a:pt x="7" y="165"/>
                      <a:pt x="7" y="165"/>
                    </a:cubicBezTo>
                    <a:cubicBezTo>
                      <a:pt x="17" y="161"/>
                      <a:pt x="17" y="161"/>
                      <a:pt x="17" y="161"/>
                    </a:cubicBezTo>
                    <a:cubicBezTo>
                      <a:pt x="17" y="164"/>
                      <a:pt x="17" y="168"/>
                      <a:pt x="20" y="173"/>
                    </a:cubicBezTo>
                    <a:cubicBezTo>
                      <a:pt x="20" y="173"/>
                      <a:pt x="20" y="173"/>
                      <a:pt x="20" y="173"/>
                    </a:cubicBezTo>
                    <a:cubicBezTo>
                      <a:pt x="36" y="166"/>
                      <a:pt x="36" y="166"/>
                      <a:pt x="36" y="166"/>
                    </a:cubicBezTo>
                    <a:cubicBezTo>
                      <a:pt x="36" y="166"/>
                      <a:pt x="35" y="165"/>
                      <a:pt x="35" y="165"/>
                    </a:cubicBezTo>
                    <a:cubicBezTo>
                      <a:pt x="34" y="160"/>
                      <a:pt x="37" y="155"/>
                      <a:pt x="40" y="150"/>
                    </a:cubicBezTo>
                    <a:cubicBezTo>
                      <a:pt x="97" y="124"/>
                      <a:pt x="97" y="124"/>
                      <a:pt x="97" y="124"/>
                    </a:cubicBezTo>
                    <a:cubicBezTo>
                      <a:pt x="97" y="127"/>
                      <a:pt x="97" y="129"/>
                      <a:pt x="97" y="131"/>
                    </a:cubicBezTo>
                    <a:cubicBezTo>
                      <a:pt x="96" y="134"/>
                      <a:pt x="96" y="137"/>
                      <a:pt x="95" y="139"/>
                    </a:cubicBezTo>
                    <a:cubicBezTo>
                      <a:pt x="123" y="127"/>
                      <a:pt x="123" y="127"/>
                      <a:pt x="123" y="127"/>
                    </a:cubicBezTo>
                    <a:cubicBezTo>
                      <a:pt x="123" y="122"/>
                      <a:pt x="123" y="117"/>
                      <a:pt x="123" y="112"/>
                    </a:cubicBezTo>
                    <a:cubicBezTo>
                      <a:pt x="187" y="84"/>
                      <a:pt x="187" y="84"/>
                      <a:pt x="187" y="84"/>
                    </a:cubicBezTo>
                    <a:cubicBezTo>
                      <a:pt x="187" y="87"/>
                      <a:pt x="187" y="90"/>
                      <a:pt x="187" y="94"/>
                    </a:cubicBezTo>
                    <a:cubicBezTo>
                      <a:pt x="187" y="95"/>
                      <a:pt x="187" y="96"/>
                      <a:pt x="187" y="98"/>
                    </a:cubicBezTo>
                    <a:cubicBezTo>
                      <a:pt x="202" y="91"/>
                      <a:pt x="202" y="91"/>
                      <a:pt x="202" y="91"/>
                    </a:cubicBezTo>
                    <a:cubicBezTo>
                      <a:pt x="202" y="89"/>
                      <a:pt x="202" y="87"/>
                      <a:pt x="202" y="85"/>
                    </a:cubicBezTo>
                    <a:cubicBezTo>
                      <a:pt x="202" y="81"/>
                      <a:pt x="203" y="79"/>
                      <a:pt x="204" y="76"/>
                    </a:cubicBezTo>
                    <a:cubicBezTo>
                      <a:pt x="372" y="0"/>
                      <a:pt x="372" y="0"/>
                      <a:pt x="372" y="0"/>
                    </a:cubicBezTo>
                    <a:cubicBezTo>
                      <a:pt x="369" y="4"/>
                      <a:pt x="368" y="10"/>
                      <a:pt x="367" y="16"/>
                    </a:cubicBezTo>
                    <a:cubicBezTo>
                      <a:pt x="387" y="7"/>
                      <a:pt x="387" y="7"/>
                      <a:pt x="387" y="7"/>
                    </a:cubicBezTo>
                    <a:lnTo>
                      <a:pt x="395" y="17"/>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3" id="173"/>
              <p:cNvSpPr/>
              <p:nvPr/>
            </p:nvSpPr>
            <p:spPr>
              <a:xfrm>
                <a:off x="1220788" y="5121276"/>
                <a:ext cx="15875" cy="128588"/>
              </a:xfrm>
              <a:custGeom>
                <a:avLst/>
                <a:gdLst/>
                <a:ahLst/>
                <a:cxnLst/>
                <a:rect r="r" b="b" t="t" l="l"/>
                <a:pathLst>
                  <a:path w="8" h="65" stroke="true" fill="norm" extrusionOk="true">
                    <a:moveTo>
                      <a:pt x="0" y="65"/>
                    </a:moveTo>
                    <a:cubicBezTo>
                      <a:pt x="0" y="0"/>
                      <a:pt x="0" y="0"/>
                      <a:pt x="0" y="0"/>
                    </a:cubicBezTo>
                    <a:cubicBezTo>
                      <a:pt x="2" y="1"/>
                      <a:pt x="4" y="2"/>
                      <a:pt x="4" y="4"/>
                    </a:cubicBezTo>
                    <a:cubicBezTo>
                      <a:pt x="6" y="15"/>
                      <a:pt x="6" y="26"/>
                      <a:pt x="7" y="37"/>
                    </a:cubicBezTo>
                    <a:cubicBezTo>
                      <a:pt x="7" y="47"/>
                      <a:pt x="8" y="57"/>
                      <a:pt x="0" y="65"/>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4" id="174"/>
              <p:cNvSpPr/>
              <p:nvPr/>
            </p:nvSpPr>
            <p:spPr>
              <a:xfrm>
                <a:off x="1220788" y="3209926"/>
                <a:ext cx="23813" cy="141288"/>
              </a:xfrm>
              <a:custGeom>
                <a:avLst/>
                <a:gdLst/>
                <a:ahLst/>
                <a:cxnLst/>
                <a:rect r="r" b="b" t="t" l="l"/>
                <a:pathLst>
                  <a:path w="12" h="71" stroke="true" fill="norm" extrusionOk="true">
                    <a:moveTo>
                      <a:pt x="6" y="4"/>
                    </a:moveTo>
                    <a:cubicBezTo>
                      <a:pt x="7" y="15"/>
                      <a:pt x="7" y="27"/>
                      <a:pt x="8" y="39"/>
                    </a:cubicBezTo>
                    <a:cubicBezTo>
                      <a:pt x="10" y="49"/>
                      <a:pt x="12" y="59"/>
                      <a:pt x="9" y="68"/>
                    </a:cubicBezTo>
                    <a:cubicBezTo>
                      <a:pt x="8" y="71"/>
                      <a:pt x="2" y="71"/>
                      <a:pt x="1" y="68"/>
                    </a:cubicBezTo>
                    <a:cubicBezTo>
                      <a:pt x="1" y="68"/>
                      <a:pt x="1" y="67"/>
                      <a:pt x="0" y="66"/>
                    </a:cubicBezTo>
                    <a:cubicBezTo>
                      <a:pt x="0" y="0"/>
                      <a:pt x="0" y="0"/>
                      <a:pt x="0" y="0"/>
                    </a:cubicBezTo>
                    <a:cubicBezTo>
                      <a:pt x="3" y="0"/>
                      <a:pt x="5" y="1"/>
                      <a:pt x="6" y="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5" id="175"/>
              <p:cNvSpPr/>
              <p:nvPr/>
            </p:nvSpPr>
            <p:spPr>
              <a:xfrm>
                <a:off x="1189038" y="5229226"/>
                <a:ext cx="31750" cy="179388"/>
              </a:xfrm>
              <a:custGeom>
                <a:avLst/>
                <a:gdLst/>
                <a:ahLst/>
                <a:cxnLst/>
                <a:rect r="r" b="b" t="t" l="l"/>
                <a:pathLst>
                  <a:path w="16" h="91" stroke="true" fill="norm" extrusionOk="true">
                    <a:moveTo>
                      <a:pt x="16" y="11"/>
                    </a:moveTo>
                    <a:cubicBezTo>
                      <a:pt x="16" y="84"/>
                      <a:pt x="16" y="84"/>
                      <a:pt x="16" y="84"/>
                    </a:cubicBezTo>
                    <a:cubicBezTo>
                      <a:pt x="0" y="91"/>
                      <a:pt x="0" y="91"/>
                      <a:pt x="0" y="91"/>
                    </a:cubicBezTo>
                    <a:cubicBezTo>
                      <a:pt x="0" y="0"/>
                      <a:pt x="0" y="0"/>
                      <a:pt x="0" y="0"/>
                    </a:cubicBezTo>
                    <a:cubicBezTo>
                      <a:pt x="1" y="4"/>
                      <a:pt x="3" y="8"/>
                      <a:pt x="6" y="12"/>
                    </a:cubicBezTo>
                    <a:cubicBezTo>
                      <a:pt x="9" y="15"/>
                      <a:pt x="13" y="15"/>
                      <a:pt x="16" y="12"/>
                    </a:cubicBezTo>
                    <a:lnTo>
                      <a:pt x="16" y="11"/>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6" id="176"/>
              <p:cNvSpPr/>
              <p:nvPr/>
            </p:nvSpPr>
            <p:spPr>
              <a:xfrm>
                <a:off x="1189038" y="5118101"/>
                <a:ext cx="31750" cy="139700"/>
              </a:xfrm>
              <a:custGeom>
                <a:avLst/>
                <a:gdLst/>
                <a:ahLst/>
                <a:cxnLst/>
                <a:rect r="r" b="b" t="t" l="l"/>
                <a:pathLst>
                  <a:path w="16" h="71" stroke="true" fill="norm" extrusionOk="true">
                    <a:moveTo>
                      <a:pt x="16" y="2"/>
                    </a:moveTo>
                    <a:cubicBezTo>
                      <a:pt x="16" y="67"/>
                      <a:pt x="16" y="67"/>
                      <a:pt x="16" y="67"/>
                    </a:cubicBezTo>
                    <a:cubicBezTo>
                      <a:pt x="16" y="68"/>
                      <a:pt x="16" y="68"/>
                      <a:pt x="16" y="68"/>
                    </a:cubicBezTo>
                    <a:cubicBezTo>
                      <a:pt x="13" y="71"/>
                      <a:pt x="9" y="71"/>
                      <a:pt x="6" y="68"/>
                    </a:cubicBezTo>
                    <a:cubicBezTo>
                      <a:pt x="3" y="64"/>
                      <a:pt x="1" y="60"/>
                      <a:pt x="0" y="56"/>
                    </a:cubicBezTo>
                    <a:cubicBezTo>
                      <a:pt x="0" y="20"/>
                      <a:pt x="0" y="20"/>
                      <a:pt x="0" y="20"/>
                    </a:cubicBezTo>
                    <a:cubicBezTo>
                      <a:pt x="0" y="15"/>
                      <a:pt x="1" y="11"/>
                      <a:pt x="2" y="6"/>
                    </a:cubicBezTo>
                    <a:cubicBezTo>
                      <a:pt x="3" y="1"/>
                      <a:pt x="12" y="0"/>
                      <a:pt x="16" y="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7" id="177"/>
              <p:cNvSpPr/>
              <p:nvPr/>
            </p:nvSpPr>
            <p:spPr>
              <a:xfrm>
                <a:off x="1212850" y="4054476"/>
                <a:ext cx="7938" cy="134938"/>
              </a:xfrm>
              <a:custGeom>
                <a:avLst/>
                <a:gdLst/>
                <a:ahLst/>
                <a:cxnLst/>
                <a:rect r="r" b="b" t="t" l="l"/>
                <a:pathLst>
                  <a:path w="4" h="68" stroke="true" fill="norm" extrusionOk="true">
                    <a:moveTo>
                      <a:pt x="4" y="0"/>
                    </a:moveTo>
                    <a:cubicBezTo>
                      <a:pt x="4" y="68"/>
                      <a:pt x="4" y="68"/>
                      <a:pt x="4" y="68"/>
                    </a:cubicBezTo>
                    <a:cubicBezTo>
                      <a:pt x="0" y="46"/>
                      <a:pt x="1" y="22"/>
                      <a:pt x="4"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8" id="178"/>
              <p:cNvSpPr/>
              <p:nvPr/>
            </p:nvSpPr>
            <p:spPr>
              <a:xfrm>
                <a:off x="1189038" y="3497263"/>
                <a:ext cx="31750" cy="1660525"/>
              </a:xfrm>
              <a:custGeom>
                <a:avLst/>
                <a:gdLst/>
                <a:ahLst/>
                <a:cxnLst/>
                <a:rect r="r" b="b" t="t" l="l"/>
                <a:pathLst>
                  <a:path w="16" h="838" stroke="true" fill="norm" extrusionOk="true">
                    <a:moveTo>
                      <a:pt x="16" y="0"/>
                    </a:moveTo>
                    <a:cubicBezTo>
                      <a:pt x="16" y="281"/>
                      <a:pt x="16" y="281"/>
                      <a:pt x="16" y="281"/>
                    </a:cubicBezTo>
                    <a:cubicBezTo>
                      <a:pt x="13" y="303"/>
                      <a:pt x="12" y="327"/>
                      <a:pt x="16" y="349"/>
                    </a:cubicBezTo>
                    <a:cubicBezTo>
                      <a:pt x="16" y="820"/>
                      <a:pt x="16" y="820"/>
                      <a:pt x="16" y="820"/>
                    </a:cubicBezTo>
                    <a:cubicBezTo>
                      <a:pt x="12" y="818"/>
                      <a:pt x="3" y="819"/>
                      <a:pt x="2" y="824"/>
                    </a:cubicBezTo>
                    <a:cubicBezTo>
                      <a:pt x="1" y="829"/>
                      <a:pt x="0" y="833"/>
                      <a:pt x="0" y="838"/>
                    </a:cubicBezTo>
                    <a:cubicBezTo>
                      <a:pt x="0" y="496"/>
                      <a:pt x="0" y="496"/>
                      <a:pt x="0" y="496"/>
                    </a:cubicBezTo>
                    <a:cubicBezTo>
                      <a:pt x="1" y="495"/>
                      <a:pt x="1" y="494"/>
                      <a:pt x="0" y="493"/>
                    </a:cubicBezTo>
                    <a:cubicBezTo>
                      <a:pt x="0" y="84"/>
                      <a:pt x="0" y="84"/>
                      <a:pt x="0" y="84"/>
                    </a:cubicBezTo>
                    <a:cubicBezTo>
                      <a:pt x="2" y="84"/>
                      <a:pt x="4" y="83"/>
                      <a:pt x="4" y="81"/>
                    </a:cubicBezTo>
                    <a:cubicBezTo>
                      <a:pt x="10" y="64"/>
                      <a:pt x="8" y="46"/>
                      <a:pt x="9" y="29"/>
                    </a:cubicBezTo>
                    <a:cubicBezTo>
                      <a:pt x="9" y="19"/>
                      <a:pt x="11" y="9"/>
                      <a:pt x="11" y="0"/>
                    </a:cubicBezTo>
                    <a:lnTo>
                      <a:pt x="16"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79" id="179"/>
              <p:cNvSpPr/>
              <p:nvPr/>
            </p:nvSpPr>
            <p:spPr>
              <a:xfrm>
                <a:off x="1208088" y="3209926"/>
                <a:ext cx="12700" cy="130175"/>
              </a:xfrm>
              <a:custGeom>
                <a:avLst/>
                <a:gdLst/>
                <a:ahLst/>
                <a:cxnLst/>
                <a:rect r="r" b="b" t="t" l="l"/>
                <a:pathLst>
                  <a:path w="7" h="66" stroke="true" fill="norm" extrusionOk="true">
                    <a:moveTo>
                      <a:pt x="7" y="0"/>
                    </a:moveTo>
                    <a:cubicBezTo>
                      <a:pt x="7" y="66"/>
                      <a:pt x="7" y="66"/>
                      <a:pt x="7" y="66"/>
                    </a:cubicBezTo>
                    <a:cubicBezTo>
                      <a:pt x="0" y="46"/>
                      <a:pt x="0" y="24"/>
                      <a:pt x="3" y="4"/>
                    </a:cubicBezTo>
                    <a:cubicBezTo>
                      <a:pt x="4" y="2"/>
                      <a:pt x="5" y="0"/>
                      <a:pt x="7"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0" id="180"/>
              <p:cNvSpPr/>
              <p:nvPr/>
            </p:nvSpPr>
            <p:spPr>
              <a:xfrm>
                <a:off x="1189038" y="2924176"/>
                <a:ext cx="77788" cy="573088"/>
              </a:xfrm>
              <a:custGeom>
                <a:avLst/>
                <a:gdLst/>
                <a:ahLst/>
                <a:cxnLst/>
                <a:rect r="r" b="b" t="t" l="l"/>
                <a:pathLst>
                  <a:path w="39" h="289" stroke="true" fill="norm" extrusionOk="true">
                    <a:moveTo>
                      <a:pt x="16" y="210"/>
                    </a:moveTo>
                    <a:cubicBezTo>
                      <a:pt x="16" y="289"/>
                      <a:pt x="16" y="289"/>
                      <a:pt x="16" y="289"/>
                    </a:cubicBezTo>
                    <a:cubicBezTo>
                      <a:pt x="11" y="289"/>
                      <a:pt x="11" y="289"/>
                      <a:pt x="11" y="289"/>
                    </a:cubicBezTo>
                    <a:cubicBezTo>
                      <a:pt x="11" y="285"/>
                      <a:pt x="11" y="281"/>
                      <a:pt x="10" y="276"/>
                    </a:cubicBezTo>
                    <a:cubicBezTo>
                      <a:pt x="9" y="273"/>
                      <a:pt x="4" y="272"/>
                      <a:pt x="0" y="274"/>
                    </a:cubicBezTo>
                    <a:cubicBezTo>
                      <a:pt x="0" y="0"/>
                      <a:pt x="0" y="0"/>
                      <a:pt x="0" y="0"/>
                    </a:cubicBezTo>
                    <a:cubicBezTo>
                      <a:pt x="39" y="12"/>
                      <a:pt x="39" y="12"/>
                      <a:pt x="39" y="12"/>
                    </a:cubicBezTo>
                    <a:cubicBezTo>
                      <a:pt x="39" y="16"/>
                      <a:pt x="38" y="20"/>
                      <a:pt x="38" y="25"/>
                    </a:cubicBezTo>
                    <a:cubicBezTo>
                      <a:pt x="16" y="18"/>
                      <a:pt x="16" y="18"/>
                      <a:pt x="16" y="18"/>
                    </a:cubicBezTo>
                    <a:cubicBezTo>
                      <a:pt x="16" y="144"/>
                      <a:pt x="16" y="144"/>
                      <a:pt x="16" y="144"/>
                    </a:cubicBezTo>
                    <a:cubicBezTo>
                      <a:pt x="14" y="144"/>
                      <a:pt x="13" y="146"/>
                      <a:pt x="12" y="148"/>
                    </a:cubicBezTo>
                    <a:cubicBezTo>
                      <a:pt x="9" y="168"/>
                      <a:pt x="9" y="190"/>
                      <a:pt x="16" y="21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1" id="181"/>
              <p:cNvSpPr/>
              <p:nvPr/>
            </p:nvSpPr>
            <p:spPr>
              <a:xfrm>
                <a:off x="1200150" y="5461001"/>
                <a:ext cx="3175" cy="0"/>
              </a:xfrm>
              <a:custGeom>
                <a:avLst/>
                <a:gdLst/>
                <a:ahLst/>
                <a:cxnLst/>
                <a:rect r="r" b="b" t="t" l="l"/>
                <a:pathLst>
                  <a:path w="2" h="0" stroke="true" fill="norm" extrusionOk="true">
                    <a:moveTo>
                      <a:pt x="0" y="0"/>
                    </a:moveTo>
                    <a:cubicBezTo>
                      <a:pt x="0" y="0"/>
                      <a:pt x="1" y="0"/>
                      <a:pt x="2" y="0"/>
                    </a:cubicBezTo>
                    <a:cubicBezTo>
                      <a:pt x="1" y="0"/>
                      <a:pt x="0" y="0"/>
                      <a:pt x="0"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2" id="182"/>
              <p:cNvSpPr/>
              <p:nvPr/>
            </p:nvSpPr>
            <p:spPr>
              <a:xfrm>
                <a:off x="1189038" y="3463926"/>
                <a:ext cx="22225" cy="200025"/>
              </a:xfrm>
              <a:custGeom>
                <a:avLst/>
                <a:gdLst/>
                <a:ahLst/>
                <a:cxnLst/>
                <a:rect r="r" b="b" t="t" l="l"/>
                <a:pathLst>
                  <a:path w="11" h="101" stroke="true" fill="norm" extrusionOk="true">
                    <a:moveTo>
                      <a:pt x="4" y="98"/>
                    </a:moveTo>
                    <a:cubicBezTo>
                      <a:pt x="4" y="100"/>
                      <a:pt x="2" y="101"/>
                      <a:pt x="0" y="101"/>
                    </a:cubicBezTo>
                    <a:cubicBezTo>
                      <a:pt x="0" y="2"/>
                      <a:pt x="0" y="2"/>
                      <a:pt x="0" y="2"/>
                    </a:cubicBezTo>
                    <a:cubicBezTo>
                      <a:pt x="4" y="0"/>
                      <a:pt x="9" y="1"/>
                      <a:pt x="10" y="4"/>
                    </a:cubicBezTo>
                    <a:cubicBezTo>
                      <a:pt x="11" y="9"/>
                      <a:pt x="11" y="13"/>
                      <a:pt x="11" y="17"/>
                    </a:cubicBezTo>
                    <a:cubicBezTo>
                      <a:pt x="11" y="26"/>
                      <a:pt x="9" y="36"/>
                      <a:pt x="9" y="46"/>
                    </a:cubicBezTo>
                    <a:cubicBezTo>
                      <a:pt x="8" y="63"/>
                      <a:pt x="10" y="81"/>
                      <a:pt x="4" y="98"/>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3" id="183"/>
              <p:cNvSpPr/>
              <p:nvPr/>
            </p:nvSpPr>
            <p:spPr>
              <a:xfrm>
                <a:off x="1155700" y="5395913"/>
                <a:ext cx="65088" cy="66675"/>
              </a:xfrm>
              <a:custGeom>
                <a:avLst/>
                <a:gdLst/>
                <a:ahLst/>
                <a:cxnLst/>
                <a:rect r="r" b="b" t="t" l="l"/>
                <a:pathLst>
                  <a:path w="33" h="34" stroke="true" fill="norm" extrusionOk="true">
                    <a:moveTo>
                      <a:pt x="22" y="33"/>
                    </a:moveTo>
                    <a:cubicBezTo>
                      <a:pt x="21" y="33"/>
                      <a:pt x="20" y="34"/>
                      <a:pt x="19" y="34"/>
                    </a:cubicBezTo>
                    <a:cubicBezTo>
                      <a:pt x="19" y="34"/>
                      <a:pt x="18" y="34"/>
                      <a:pt x="17" y="34"/>
                    </a:cubicBezTo>
                    <a:cubicBezTo>
                      <a:pt x="16" y="34"/>
                      <a:pt x="16" y="34"/>
                      <a:pt x="15" y="34"/>
                    </a:cubicBezTo>
                    <a:cubicBezTo>
                      <a:pt x="15" y="34"/>
                      <a:pt x="14" y="34"/>
                      <a:pt x="14" y="33"/>
                    </a:cubicBezTo>
                    <a:cubicBezTo>
                      <a:pt x="13" y="33"/>
                      <a:pt x="13" y="33"/>
                      <a:pt x="12" y="33"/>
                    </a:cubicBezTo>
                    <a:cubicBezTo>
                      <a:pt x="10" y="33"/>
                      <a:pt x="9" y="32"/>
                      <a:pt x="7" y="31"/>
                    </a:cubicBezTo>
                    <a:cubicBezTo>
                      <a:pt x="6" y="30"/>
                      <a:pt x="4" y="29"/>
                      <a:pt x="3" y="28"/>
                    </a:cubicBezTo>
                    <a:cubicBezTo>
                      <a:pt x="0" y="23"/>
                      <a:pt x="0" y="18"/>
                      <a:pt x="4" y="14"/>
                    </a:cubicBezTo>
                    <a:cubicBezTo>
                      <a:pt x="17" y="22"/>
                      <a:pt x="17" y="22"/>
                      <a:pt x="17" y="22"/>
                    </a:cubicBezTo>
                    <a:cubicBezTo>
                      <a:pt x="17" y="7"/>
                      <a:pt x="17" y="7"/>
                      <a:pt x="17" y="7"/>
                    </a:cubicBezTo>
                    <a:cubicBezTo>
                      <a:pt x="33" y="0"/>
                      <a:pt x="33" y="0"/>
                      <a:pt x="33" y="0"/>
                    </a:cubicBezTo>
                    <a:cubicBezTo>
                      <a:pt x="33" y="22"/>
                      <a:pt x="33" y="22"/>
                      <a:pt x="33" y="22"/>
                    </a:cubicBezTo>
                    <a:cubicBezTo>
                      <a:pt x="33" y="26"/>
                      <a:pt x="31" y="29"/>
                      <a:pt x="26" y="32"/>
                    </a:cubicBezTo>
                    <a:cubicBezTo>
                      <a:pt x="26" y="32"/>
                      <a:pt x="26" y="32"/>
                      <a:pt x="26" y="32"/>
                    </a:cubicBezTo>
                    <a:cubicBezTo>
                      <a:pt x="25" y="32"/>
                      <a:pt x="24" y="33"/>
                      <a:pt x="24" y="33"/>
                    </a:cubicBezTo>
                    <a:cubicBezTo>
                      <a:pt x="23" y="33"/>
                      <a:pt x="22" y="33"/>
                      <a:pt x="22" y="33"/>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4" id="184"/>
              <p:cNvSpPr/>
              <p:nvPr/>
            </p:nvSpPr>
            <p:spPr>
              <a:xfrm>
                <a:off x="1189038" y="5462588"/>
                <a:ext cx="4763" cy="0"/>
              </a:xfrm>
              <a:custGeom>
                <a:avLst/>
                <a:gdLst/>
                <a:ahLst/>
                <a:cxnLst/>
                <a:rect r="r" b="b" t="t" l="l"/>
                <a:pathLst>
                  <a:path w="2" h="0" stroke="true" fill="norm" extrusionOk="true">
                    <a:moveTo>
                      <a:pt x="0" y="0"/>
                    </a:moveTo>
                    <a:cubicBezTo>
                      <a:pt x="1" y="0"/>
                      <a:pt x="2" y="0"/>
                      <a:pt x="2" y="0"/>
                    </a:cubicBezTo>
                    <a:cubicBezTo>
                      <a:pt x="2" y="0"/>
                      <a:pt x="1" y="0"/>
                      <a:pt x="0"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5" id="185"/>
              <p:cNvSpPr/>
              <p:nvPr/>
            </p:nvSpPr>
            <p:spPr>
              <a:xfrm>
                <a:off x="1189038" y="4473576"/>
                <a:ext cx="3175" cy="6350"/>
              </a:xfrm>
              <a:custGeom>
                <a:avLst/>
                <a:gdLst/>
                <a:ahLst/>
                <a:cxnLst/>
                <a:rect r="r" b="b" t="t" l="l"/>
                <a:pathLst>
                  <a:path w="1" h="3" stroke="true" fill="norm" extrusionOk="true">
                    <a:moveTo>
                      <a:pt x="0" y="0"/>
                    </a:moveTo>
                    <a:cubicBezTo>
                      <a:pt x="1" y="1"/>
                      <a:pt x="1" y="2"/>
                      <a:pt x="0" y="3"/>
                    </a:cubicBezTo>
                    <a:lnTo>
                      <a:pt x="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6" id="186"/>
              <p:cNvSpPr/>
              <p:nvPr/>
            </p:nvSpPr>
            <p:spPr>
              <a:xfrm>
                <a:off x="1163638" y="5408613"/>
                <a:ext cx="25400" cy="30163"/>
              </a:xfrm>
              <a:custGeom>
                <a:avLst/>
                <a:gdLst/>
                <a:ahLst/>
                <a:cxnLst/>
                <a:rect r="r" b="b" t="t" l="l"/>
                <a:pathLst>
                  <a:path w="13" h="15" stroke="true" fill="norm" extrusionOk="true">
                    <a:moveTo>
                      <a:pt x="13" y="0"/>
                    </a:moveTo>
                    <a:cubicBezTo>
                      <a:pt x="13" y="15"/>
                      <a:pt x="13" y="15"/>
                      <a:pt x="13" y="15"/>
                    </a:cubicBezTo>
                    <a:cubicBezTo>
                      <a:pt x="0" y="7"/>
                      <a:pt x="0" y="7"/>
                      <a:pt x="0" y="7"/>
                    </a:cubicBezTo>
                    <a:cubicBezTo>
                      <a:pt x="1" y="6"/>
                      <a:pt x="3" y="5"/>
                      <a:pt x="5" y="4"/>
                    </a:cubicBezTo>
                    <a:lnTo>
                      <a:pt x="13"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7" id="187"/>
              <p:cNvSpPr/>
              <p:nvPr/>
            </p:nvSpPr>
            <p:spPr>
              <a:xfrm>
                <a:off x="1184275" y="5461001"/>
                <a:ext cx="1588" cy="1588"/>
              </a:xfrm>
              <a:custGeom>
                <a:avLst/>
                <a:gdLst/>
                <a:ahLst/>
                <a:cxnLst/>
                <a:rect r="r" b="b" t="t" l="l"/>
                <a:pathLst>
                  <a:path w="1" h="1" stroke="true" fill="norm" extrusionOk="true">
                    <a:moveTo>
                      <a:pt x="0" y="0"/>
                    </a:moveTo>
                    <a:cubicBezTo>
                      <a:pt x="0" y="1"/>
                      <a:pt x="1" y="1"/>
                      <a:pt x="1" y="1"/>
                    </a:cubicBezTo>
                    <a:cubicBezTo>
                      <a:pt x="1" y="1"/>
                      <a:pt x="0" y="1"/>
                      <a:pt x="0"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8" id="188"/>
              <p:cNvSpPr/>
              <p:nvPr/>
            </p:nvSpPr>
            <p:spPr>
              <a:xfrm>
                <a:off x="1179513" y="5461001"/>
                <a:ext cx="4763" cy="0"/>
              </a:xfrm>
              <a:custGeom>
                <a:avLst/>
                <a:gdLst/>
                <a:ahLst/>
                <a:cxnLst/>
                <a:rect r="r" b="b" t="t" l="l"/>
                <a:pathLst>
                  <a:path w="2" h="0" stroke="true" fill="norm" extrusionOk="true">
                    <a:moveTo>
                      <a:pt x="0" y="0"/>
                    </a:moveTo>
                    <a:cubicBezTo>
                      <a:pt x="1" y="0"/>
                      <a:pt x="1" y="0"/>
                      <a:pt x="2" y="0"/>
                    </a:cubicBezTo>
                    <a:cubicBezTo>
                      <a:pt x="1" y="0"/>
                      <a:pt x="1" y="0"/>
                      <a:pt x="0"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89" id="189"/>
              <p:cNvSpPr/>
              <p:nvPr/>
            </p:nvSpPr>
            <p:spPr>
              <a:xfrm>
                <a:off x="703263" y="2317751"/>
                <a:ext cx="76200" cy="26988"/>
              </a:xfrm>
              <a:custGeom>
                <a:avLst/>
                <a:gdLst/>
                <a:ahLst/>
                <a:cxnLst/>
                <a:rect r="r" b="b" t="t" l="l"/>
                <a:pathLst>
                  <a:path w="48" h="17" stroke="true" fill="norm" extrusionOk="true">
                    <a:moveTo>
                      <a:pt x="48" y="8"/>
                    </a:moveTo>
                    <a:lnTo>
                      <a:pt x="24" y="17"/>
                    </a:lnTo>
                    <a:lnTo>
                      <a:pt x="0" y="9"/>
                    </a:lnTo>
                    <a:lnTo>
                      <a:pt x="23" y="0"/>
                    </a:lnTo>
                    <a:lnTo>
                      <a:pt x="48" y="8"/>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0" id="190"/>
              <p:cNvSpPr/>
              <p:nvPr/>
            </p:nvSpPr>
            <p:spPr>
              <a:xfrm>
                <a:off x="703263" y="2332038"/>
                <a:ext cx="38100" cy="23813"/>
              </a:xfrm>
              <a:custGeom>
                <a:avLst/>
                <a:gdLst/>
                <a:ahLst/>
                <a:cxnLst/>
                <a:rect r="r" b="b" t="t" l="l"/>
                <a:pathLst>
                  <a:path w="19" h="12" stroke="true" fill="norm" extrusionOk="true">
                    <a:moveTo>
                      <a:pt x="0" y="0"/>
                    </a:moveTo>
                    <a:cubicBezTo>
                      <a:pt x="19" y="6"/>
                      <a:pt x="19" y="6"/>
                      <a:pt x="19" y="6"/>
                    </a:cubicBezTo>
                    <a:cubicBezTo>
                      <a:pt x="7" y="11"/>
                      <a:pt x="7" y="11"/>
                      <a:pt x="7" y="11"/>
                    </a:cubicBezTo>
                    <a:cubicBezTo>
                      <a:pt x="5" y="12"/>
                      <a:pt x="2" y="12"/>
                      <a:pt x="0" y="12"/>
                    </a:cubicBezTo>
                    <a:lnTo>
                      <a:pt x="0"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1" id="191"/>
              <p:cNvSpPr/>
              <p:nvPr/>
            </p:nvSpPr>
            <p:spPr>
              <a:xfrm>
                <a:off x="703263" y="2344738"/>
                <a:ext cx="3140075" cy="3078163"/>
              </a:xfrm>
              <a:custGeom>
                <a:avLst/>
                <a:gdLst/>
                <a:ahLst/>
                <a:cxnLst/>
                <a:rect r="r" b="b" t="t" l="l"/>
                <a:pathLst>
                  <a:path w="1583" h="1554" stroke="true" fill="norm" extrusionOk="true">
                    <a:moveTo>
                      <a:pt x="251" y="282"/>
                    </a:moveTo>
                    <a:cubicBezTo>
                      <a:pt x="546" y="371"/>
                      <a:pt x="546" y="371"/>
                      <a:pt x="546" y="371"/>
                    </a:cubicBezTo>
                    <a:cubicBezTo>
                      <a:pt x="544" y="371"/>
                      <a:pt x="542" y="370"/>
                      <a:pt x="540" y="370"/>
                    </a:cubicBezTo>
                    <a:cubicBezTo>
                      <a:pt x="533" y="370"/>
                      <a:pt x="527" y="374"/>
                      <a:pt x="524" y="378"/>
                    </a:cubicBezTo>
                    <a:cubicBezTo>
                      <a:pt x="509" y="373"/>
                      <a:pt x="509" y="373"/>
                      <a:pt x="509" y="373"/>
                    </a:cubicBezTo>
                    <a:cubicBezTo>
                      <a:pt x="298" y="309"/>
                      <a:pt x="298" y="309"/>
                      <a:pt x="298" y="309"/>
                    </a:cubicBezTo>
                    <a:cubicBezTo>
                      <a:pt x="284" y="305"/>
                      <a:pt x="284" y="305"/>
                      <a:pt x="284" y="305"/>
                    </a:cubicBezTo>
                    <a:cubicBezTo>
                      <a:pt x="245" y="293"/>
                      <a:pt x="245" y="293"/>
                      <a:pt x="245" y="293"/>
                    </a:cubicBezTo>
                    <a:cubicBezTo>
                      <a:pt x="245" y="567"/>
                      <a:pt x="245" y="567"/>
                      <a:pt x="245" y="567"/>
                    </a:cubicBezTo>
                    <a:cubicBezTo>
                      <a:pt x="245" y="666"/>
                      <a:pt x="245" y="666"/>
                      <a:pt x="245" y="666"/>
                    </a:cubicBezTo>
                    <a:cubicBezTo>
                      <a:pt x="245" y="1075"/>
                      <a:pt x="245" y="1075"/>
                      <a:pt x="245" y="1075"/>
                    </a:cubicBezTo>
                    <a:cubicBezTo>
                      <a:pt x="245" y="1078"/>
                      <a:pt x="245" y="1078"/>
                      <a:pt x="245" y="1078"/>
                    </a:cubicBezTo>
                    <a:cubicBezTo>
                      <a:pt x="245" y="1420"/>
                      <a:pt x="245" y="1420"/>
                      <a:pt x="245" y="1420"/>
                    </a:cubicBezTo>
                    <a:cubicBezTo>
                      <a:pt x="245" y="1456"/>
                      <a:pt x="245" y="1456"/>
                      <a:pt x="245" y="1456"/>
                    </a:cubicBezTo>
                    <a:cubicBezTo>
                      <a:pt x="245" y="1547"/>
                      <a:pt x="245" y="1547"/>
                      <a:pt x="245" y="1547"/>
                    </a:cubicBezTo>
                    <a:cubicBezTo>
                      <a:pt x="237" y="1551"/>
                      <a:pt x="237" y="1551"/>
                      <a:pt x="237" y="1551"/>
                    </a:cubicBezTo>
                    <a:cubicBezTo>
                      <a:pt x="235" y="1552"/>
                      <a:pt x="233" y="1553"/>
                      <a:pt x="232" y="1554"/>
                    </a:cubicBezTo>
                    <a:cubicBezTo>
                      <a:pt x="0" y="1424"/>
                      <a:pt x="0" y="1424"/>
                      <a:pt x="0" y="1424"/>
                    </a:cubicBezTo>
                    <a:cubicBezTo>
                      <a:pt x="0" y="6"/>
                      <a:pt x="0" y="6"/>
                      <a:pt x="0" y="6"/>
                    </a:cubicBezTo>
                    <a:cubicBezTo>
                      <a:pt x="2" y="6"/>
                      <a:pt x="5" y="6"/>
                      <a:pt x="7" y="5"/>
                    </a:cubicBezTo>
                    <a:cubicBezTo>
                      <a:pt x="19" y="0"/>
                      <a:pt x="19" y="0"/>
                      <a:pt x="19" y="0"/>
                    </a:cubicBezTo>
                    <a:cubicBezTo>
                      <a:pt x="1583" y="506"/>
                      <a:pt x="1583" y="506"/>
                      <a:pt x="1583" y="506"/>
                    </a:cubicBezTo>
                    <a:cubicBezTo>
                      <a:pt x="1350" y="605"/>
                      <a:pt x="1350" y="605"/>
                      <a:pt x="1350" y="605"/>
                    </a:cubicBezTo>
                    <a:cubicBezTo>
                      <a:pt x="1349" y="605"/>
                      <a:pt x="1349" y="605"/>
                      <a:pt x="1349" y="605"/>
                    </a:cubicBezTo>
                    <a:cubicBezTo>
                      <a:pt x="1344" y="599"/>
                      <a:pt x="1334" y="598"/>
                      <a:pt x="1327" y="601"/>
                    </a:cubicBezTo>
                    <a:cubicBezTo>
                      <a:pt x="1327" y="601"/>
                      <a:pt x="1327" y="601"/>
                      <a:pt x="1327" y="601"/>
                    </a:cubicBezTo>
                    <a:cubicBezTo>
                      <a:pt x="1546" y="508"/>
                      <a:pt x="1546" y="508"/>
                      <a:pt x="1546" y="508"/>
                    </a:cubicBezTo>
                    <a:cubicBezTo>
                      <a:pt x="16" y="13"/>
                      <a:pt x="16" y="13"/>
                      <a:pt x="16" y="13"/>
                    </a:cubicBezTo>
                    <a:cubicBezTo>
                      <a:pt x="16" y="1418"/>
                      <a:pt x="16" y="1418"/>
                      <a:pt x="16" y="1418"/>
                    </a:cubicBezTo>
                    <a:cubicBezTo>
                      <a:pt x="229" y="1537"/>
                      <a:pt x="229" y="1537"/>
                      <a:pt x="229" y="1537"/>
                    </a:cubicBezTo>
                    <a:cubicBezTo>
                      <a:pt x="229" y="293"/>
                      <a:pt x="229" y="293"/>
                      <a:pt x="229" y="293"/>
                    </a:cubicBezTo>
                    <a:cubicBezTo>
                      <a:pt x="229" y="289"/>
                      <a:pt x="231" y="285"/>
                      <a:pt x="236" y="283"/>
                    </a:cubicBezTo>
                    <a:cubicBezTo>
                      <a:pt x="240" y="281"/>
                      <a:pt x="246" y="280"/>
                      <a:pt x="251" y="282"/>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2" id="192"/>
              <p:cNvSpPr/>
              <p:nvPr/>
            </p:nvSpPr>
            <p:spPr>
              <a:xfrm>
                <a:off x="685800" y="2078038"/>
                <a:ext cx="4117975" cy="1227138"/>
              </a:xfrm>
              <a:custGeom>
                <a:avLst/>
                <a:gdLst/>
                <a:ahLst/>
                <a:cxnLst/>
                <a:rect r="r" b="b" t="t" l="l"/>
                <a:pathLst>
                  <a:path w="2076" h="619" stroke="true" fill="norm" extrusionOk="true">
                    <a:moveTo>
                      <a:pt x="314" y="1"/>
                    </a:moveTo>
                    <a:cubicBezTo>
                      <a:pt x="2076" y="614"/>
                      <a:pt x="2076" y="614"/>
                      <a:pt x="2076" y="614"/>
                    </a:cubicBezTo>
                    <a:cubicBezTo>
                      <a:pt x="2072" y="612"/>
                      <a:pt x="2066" y="613"/>
                      <a:pt x="2062" y="615"/>
                    </a:cubicBezTo>
                    <a:cubicBezTo>
                      <a:pt x="2053" y="619"/>
                      <a:pt x="2053" y="619"/>
                      <a:pt x="2053" y="619"/>
                    </a:cubicBezTo>
                    <a:cubicBezTo>
                      <a:pt x="307" y="12"/>
                      <a:pt x="307" y="12"/>
                      <a:pt x="307" y="12"/>
                    </a:cubicBezTo>
                    <a:cubicBezTo>
                      <a:pt x="27" y="121"/>
                      <a:pt x="27" y="121"/>
                      <a:pt x="27" y="121"/>
                    </a:cubicBezTo>
                    <a:cubicBezTo>
                      <a:pt x="15" y="117"/>
                      <a:pt x="15" y="117"/>
                      <a:pt x="15" y="117"/>
                    </a:cubicBezTo>
                    <a:cubicBezTo>
                      <a:pt x="10" y="115"/>
                      <a:pt x="4" y="116"/>
                      <a:pt x="0" y="118"/>
                    </a:cubicBezTo>
                    <a:cubicBezTo>
                      <a:pt x="0" y="118"/>
                      <a:pt x="1" y="117"/>
                      <a:pt x="1" y="117"/>
                    </a:cubicBezTo>
                    <a:cubicBezTo>
                      <a:pt x="300" y="1"/>
                      <a:pt x="300" y="1"/>
                      <a:pt x="300" y="1"/>
                    </a:cubicBezTo>
                    <a:cubicBezTo>
                      <a:pt x="304" y="0"/>
                      <a:pt x="310" y="0"/>
                      <a:pt x="314" y="1"/>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3" id="193"/>
              <p:cNvSpPr/>
              <p:nvPr/>
            </p:nvSpPr>
            <p:spPr>
              <a:xfrm>
                <a:off x="669925" y="2306638"/>
                <a:ext cx="69850" cy="49213"/>
              </a:xfrm>
              <a:custGeom>
                <a:avLst/>
                <a:gdLst/>
                <a:ahLst/>
                <a:cxnLst/>
                <a:rect r="r" b="b" t="t" l="l"/>
                <a:pathLst>
                  <a:path w="35" h="25" stroke="true" fill="norm" extrusionOk="true">
                    <a:moveTo>
                      <a:pt x="0" y="14"/>
                    </a:moveTo>
                    <a:cubicBezTo>
                      <a:pt x="0" y="13"/>
                      <a:pt x="0" y="13"/>
                      <a:pt x="0" y="13"/>
                    </a:cubicBezTo>
                    <a:cubicBezTo>
                      <a:pt x="0" y="13"/>
                      <a:pt x="0" y="12"/>
                      <a:pt x="0" y="11"/>
                    </a:cubicBezTo>
                    <a:cubicBezTo>
                      <a:pt x="1" y="11"/>
                      <a:pt x="1" y="10"/>
                      <a:pt x="1" y="9"/>
                    </a:cubicBezTo>
                    <a:cubicBezTo>
                      <a:pt x="2" y="8"/>
                      <a:pt x="2" y="8"/>
                      <a:pt x="2" y="8"/>
                    </a:cubicBezTo>
                    <a:cubicBezTo>
                      <a:pt x="3" y="7"/>
                      <a:pt x="3" y="6"/>
                      <a:pt x="4" y="5"/>
                    </a:cubicBezTo>
                    <a:cubicBezTo>
                      <a:pt x="5" y="4"/>
                      <a:pt x="5" y="4"/>
                      <a:pt x="5" y="4"/>
                    </a:cubicBezTo>
                    <a:cubicBezTo>
                      <a:pt x="5" y="4"/>
                      <a:pt x="6" y="4"/>
                      <a:pt x="6" y="4"/>
                    </a:cubicBezTo>
                    <a:cubicBezTo>
                      <a:pt x="7" y="3"/>
                      <a:pt x="7" y="3"/>
                      <a:pt x="8" y="3"/>
                    </a:cubicBezTo>
                    <a:cubicBezTo>
                      <a:pt x="12" y="1"/>
                      <a:pt x="18" y="0"/>
                      <a:pt x="23" y="2"/>
                    </a:cubicBezTo>
                    <a:cubicBezTo>
                      <a:pt x="35" y="6"/>
                      <a:pt x="35" y="6"/>
                      <a:pt x="35" y="6"/>
                    </a:cubicBezTo>
                    <a:cubicBezTo>
                      <a:pt x="17" y="13"/>
                      <a:pt x="17" y="13"/>
                      <a:pt x="17" y="13"/>
                    </a:cubicBezTo>
                    <a:cubicBezTo>
                      <a:pt x="17" y="25"/>
                      <a:pt x="17" y="25"/>
                      <a:pt x="17" y="25"/>
                    </a:cubicBezTo>
                    <a:cubicBezTo>
                      <a:pt x="11" y="25"/>
                      <a:pt x="5" y="23"/>
                      <a:pt x="2" y="19"/>
                    </a:cubicBezTo>
                    <a:cubicBezTo>
                      <a:pt x="1" y="17"/>
                      <a:pt x="0" y="15"/>
                      <a:pt x="0" y="14"/>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4" id="194"/>
              <p:cNvSpPr/>
              <p:nvPr/>
            </p:nvSpPr>
            <p:spPr>
              <a:xfrm>
                <a:off x="682625" y="2312988"/>
                <a:ext cx="3175" cy="1588"/>
              </a:xfrm>
              <a:custGeom>
                <a:avLst/>
                <a:gdLst/>
                <a:ahLst/>
                <a:cxnLst/>
                <a:rect r="r" b="b" t="t" l="l"/>
                <a:pathLst>
                  <a:path w="2" h="1" stroke="true" fill="norm" extrusionOk="true">
                    <a:moveTo>
                      <a:pt x="2" y="0"/>
                    </a:moveTo>
                    <a:cubicBezTo>
                      <a:pt x="1" y="0"/>
                      <a:pt x="1" y="0"/>
                      <a:pt x="0" y="1"/>
                    </a:cubicBezTo>
                    <a:cubicBezTo>
                      <a:pt x="1" y="0"/>
                      <a:pt x="1" y="0"/>
                      <a:pt x="2"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5" id="195"/>
              <p:cNvSpPr/>
              <p:nvPr/>
            </p:nvSpPr>
            <p:spPr>
              <a:xfrm>
                <a:off x="677863" y="2314576"/>
                <a:ext cx="1588" cy="1588"/>
              </a:xfrm>
              <a:custGeom>
                <a:avLst/>
                <a:gdLst/>
                <a:ahLst/>
                <a:cxnLst/>
                <a:rect r="r" b="b" t="t" l="l"/>
                <a:pathLst>
                  <a:path w="1" h="1" stroke="true" fill="norm" extrusionOk="true">
                    <a:moveTo>
                      <a:pt x="1" y="0"/>
                    </a:moveTo>
                    <a:lnTo>
                      <a:pt x="0" y="1"/>
                    </a:lnTo>
                    <a:lnTo>
                      <a:pt x="1" y="0"/>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6" id="196"/>
              <p:cNvSpPr/>
              <p:nvPr/>
            </p:nvSpPr>
            <p:spPr>
              <a:xfrm>
                <a:off x="671513" y="2322513"/>
                <a:ext cx="3175" cy="1588"/>
              </a:xfrm>
              <a:custGeom>
                <a:avLst/>
                <a:gdLst/>
                <a:ahLst/>
                <a:cxnLst/>
                <a:rect r="r" b="b" t="t" l="l"/>
                <a:pathLst>
                  <a:path w="1" h="1" stroke="true" fill="norm" extrusionOk="true">
                    <a:moveTo>
                      <a:pt x="1" y="0"/>
                    </a:moveTo>
                    <a:cubicBezTo>
                      <a:pt x="1" y="0"/>
                      <a:pt x="1" y="0"/>
                      <a:pt x="0" y="1"/>
                    </a:cubicBezTo>
                    <a:cubicBezTo>
                      <a:pt x="1" y="0"/>
                      <a:pt x="1" y="0"/>
                      <a:pt x="1"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7" id="197"/>
              <p:cNvSpPr/>
              <p:nvPr/>
            </p:nvSpPr>
            <p:spPr>
              <a:xfrm>
                <a:off x="669925" y="2333626"/>
                <a:ext cx="500063" cy="3122613"/>
              </a:xfrm>
              <a:custGeom>
                <a:avLst/>
                <a:gdLst/>
                <a:ahLst/>
                <a:cxnLst/>
                <a:rect r="r" b="b" t="t" l="l"/>
                <a:pathLst>
                  <a:path w="252" h="1576" stroke="true" fill="norm" extrusionOk="true">
                    <a:moveTo>
                      <a:pt x="249" y="1559"/>
                    </a:moveTo>
                    <a:cubicBezTo>
                      <a:pt x="245" y="1563"/>
                      <a:pt x="245" y="1568"/>
                      <a:pt x="248" y="1573"/>
                    </a:cubicBezTo>
                    <a:cubicBezTo>
                      <a:pt x="249" y="1574"/>
                      <a:pt x="251" y="1575"/>
                      <a:pt x="252" y="1576"/>
                    </a:cubicBezTo>
                    <a:cubicBezTo>
                      <a:pt x="7" y="1439"/>
                      <a:pt x="7" y="1439"/>
                      <a:pt x="7" y="1439"/>
                    </a:cubicBezTo>
                    <a:cubicBezTo>
                      <a:pt x="3" y="1436"/>
                      <a:pt x="0" y="1433"/>
                      <a:pt x="0" y="1429"/>
                    </a:cubicBezTo>
                    <a:cubicBezTo>
                      <a:pt x="0" y="0"/>
                      <a:pt x="0" y="0"/>
                      <a:pt x="0" y="0"/>
                    </a:cubicBezTo>
                    <a:cubicBezTo>
                      <a:pt x="0" y="1"/>
                      <a:pt x="1" y="3"/>
                      <a:pt x="2" y="5"/>
                    </a:cubicBezTo>
                    <a:cubicBezTo>
                      <a:pt x="5" y="9"/>
                      <a:pt x="11" y="11"/>
                      <a:pt x="17" y="11"/>
                    </a:cubicBezTo>
                    <a:cubicBezTo>
                      <a:pt x="17" y="1429"/>
                      <a:pt x="17" y="1429"/>
                      <a:pt x="17" y="1429"/>
                    </a:cubicBezTo>
                    <a:lnTo>
                      <a:pt x="249" y="1559"/>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8" id="198"/>
              <p:cNvSpPr/>
              <p:nvPr/>
            </p:nvSpPr>
            <p:spPr>
              <a:xfrm>
                <a:off x="669925" y="2328863"/>
                <a:ext cx="0" cy="3175"/>
              </a:xfrm>
              <a:custGeom>
                <a:avLst/>
                <a:gdLst/>
                <a:ahLst/>
                <a:cxnLst/>
                <a:rect r="r" b="b" t="t" l="l"/>
                <a:pathLst>
                  <a:path w="0" h="2" stroke="true" fill="norm" extrusionOk="true">
                    <a:moveTo>
                      <a:pt x="0" y="0"/>
                    </a:moveTo>
                    <a:cubicBezTo>
                      <a:pt x="0" y="1"/>
                      <a:pt x="0" y="2"/>
                      <a:pt x="0" y="2"/>
                    </a:cubicBezTo>
                    <a:cubicBezTo>
                      <a:pt x="0" y="2"/>
                      <a:pt x="0" y="1"/>
                      <a:pt x="0" y="0"/>
                    </a:cubicBez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199" id="199"/>
              <p:cNvSpPr/>
              <p:nvPr/>
            </p:nvSpPr>
            <p:spPr>
              <a:xfrm>
                <a:off x="9159875" y="4408488"/>
                <a:ext cx="2073275" cy="1911350"/>
              </a:xfrm>
              <a:custGeom>
                <a:avLst/>
                <a:gdLst/>
                <a:ahLst/>
                <a:cxnLst/>
                <a:rect r="r" b="b" t="t" l="l"/>
                <a:pathLst>
                  <a:path w="1045" h="965" stroke="true" fill="norm" extrusionOk="true">
                    <a:moveTo>
                      <a:pt x="301" y="426"/>
                    </a:moveTo>
                    <a:cubicBezTo>
                      <a:pt x="307" y="423"/>
                      <a:pt x="307" y="423"/>
                      <a:pt x="307" y="423"/>
                    </a:cubicBezTo>
                    <a:cubicBezTo>
                      <a:pt x="305" y="424"/>
                      <a:pt x="303" y="425"/>
                      <a:pt x="301" y="426"/>
                    </a:cubicBezTo>
                    <a:moveTo>
                      <a:pt x="744" y="643"/>
                    </a:moveTo>
                    <a:cubicBezTo>
                      <a:pt x="406" y="497"/>
                      <a:pt x="406" y="497"/>
                      <a:pt x="406" y="497"/>
                    </a:cubicBezTo>
                    <a:cubicBezTo>
                      <a:pt x="734" y="308"/>
                      <a:pt x="734" y="308"/>
                      <a:pt x="734" y="308"/>
                    </a:cubicBezTo>
                    <a:cubicBezTo>
                      <a:pt x="744" y="643"/>
                      <a:pt x="744" y="643"/>
                      <a:pt x="744" y="643"/>
                    </a:cubicBezTo>
                    <a:moveTo>
                      <a:pt x="861" y="0"/>
                    </a:moveTo>
                    <a:cubicBezTo>
                      <a:pt x="860" y="0"/>
                      <a:pt x="860" y="0"/>
                      <a:pt x="859" y="0"/>
                    </a:cubicBezTo>
                    <a:cubicBezTo>
                      <a:pt x="859" y="1"/>
                      <a:pt x="859" y="1"/>
                      <a:pt x="859" y="1"/>
                    </a:cubicBezTo>
                    <a:cubicBezTo>
                      <a:pt x="858" y="1"/>
                      <a:pt x="857" y="1"/>
                      <a:pt x="856" y="1"/>
                    </a:cubicBezTo>
                    <a:cubicBezTo>
                      <a:pt x="856" y="1"/>
                      <a:pt x="856" y="1"/>
                      <a:pt x="856" y="1"/>
                    </a:cubicBezTo>
                    <a:cubicBezTo>
                      <a:pt x="856" y="2"/>
                      <a:pt x="856" y="2"/>
                      <a:pt x="856" y="2"/>
                    </a:cubicBezTo>
                    <a:cubicBezTo>
                      <a:pt x="12" y="441"/>
                      <a:pt x="12" y="441"/>
                      <a:pt x="12" y="441"/>
                    </a:cubicBezTo>
                    <a:cubicBezTo>
                      <a:pt x="9" y="442"/>
                      <a:pt x="8" y="444"/>
                      <a:pt x="8" y="446"/>
                    </a:cubicBezTo>
                    <a:cubicBezTo>
                      <a:pt x="0" y="579"/>
                      <a:pt x="0" y="579"/>
                      <a:pt x="0" y="579"/>
                    </a:cubicBezTo>
                    <a:cubicBezTo>
                      <a:pt x="0" y="579"/>
                      <a:pt x="0" y="579"/>
                      <a:pt x="0" y="579"/>
                    </a:cubicBezTo>
                    <a:cubicBezTo>
                      <a:pt x="0" y="579"/>
                      <a:pt x="0" y="579"/>
                      <a:pt x="0" y="579"/>
                    </a:cubicBezTo>
                    <a:cubicBezTo>
                      <a:pt x="0" y="580"/>
                      <a:pt x="0" y="580"/>
                      <a:pt x="0" y="581"/>
                    </a:cubicBezTo>
                    <a:cubicBezTo>
                      <a:pt x="0" y="581"/>
                      <a:pt x="0" y="581"/>
                      <a:pt x="0" y="581"/>
                    </a:cubicBezTo>
                    <a:cubicBezTo>
                      <a:pt x="1" y="582"/>
                      <a:pt x="1" y="582"/>
                      <a:pt x="2" y="583"/>
                    </a:cubicBezTo>
                    <a:cubicBezTo>
                      <a:pt x="2" y="583"/>
                      <a:pt x="2" y="583"/>
                      <a:pt x="2" y="583"/>
                    </a:cubicBezTo>
                    <a:cubicBezTo>
                      <a:pt x="2" y="584"/>
                      <a:pt x="3" y="584"/>
                      <a:pt x="4" y="584"/>
                    </a:cubicBezTo>
                    <a:cubicBezTo>
                      <a:pt x="4" y="584"/>
                      <a:pt x="4" y="584"/>
                      <a:pt x="4" y="584"/>
                    </a:cubicBezTo>
                    <a:cubicBezTo>
                      <a:pt x="4" y="584"/>
                      <a:pt x="4" y="584"/>
                      <a:pt x="4" y="584"/>
                    </a:cubicBezTo>
                    <a:cubicBezTo>
                      <a:pt x="883" y="964"/>
                      <a:pt x="883" y="964"/>
                      <a:pt x="883" y="964"/>
                    </a:cubicBezTo>
                    <a:cubicBezTo>
                      <a:pt x="883" y="964"/>
                      <a:pt x="884" y="964"/>
                      <a:pt x="885" y="964"/>
                    </a:cubicBezTo>
                    <a:cubicBezTo>
                      <a:pt x="886" y="964"/>
                      <a:pt x="886" y="965"/>
                      <a:pt x="887" y="965"/>
                    </a:cubicBezTo>
                    <a:cubicBezTo>
                      <a:pt x="888" y="965"/>
                      <a:pt x="889" y="964"/>
                      <a:pt x="890" y="964"/>
                    </a:cubicBezTo>
                    <a:cubicBezTo>
                      <a:pt x="1040" y="917"/>
                      <a:pt x="1040" y="917"/>
                      <a:pt x="1040" y="917"/>
                    </a:cubicBezTo>
                    <a:cubicBezTo>
                      <a:pt x="1040" y="917"/>
                      <a:pt x="1040" y="917"/>
                      <a:pt x="1040" y="917"/>
                    </a:cubicBezTo>
                    <a:cubicBezTo>
                      <a:pt x="1040" y="916"/>
                      <a:pt x="1040" y="916"/>
                      <a:pt x="1040" y="916"/>
                    </a:cubicBezTo>
                    <a:cubicBezTo>
                      <a:pt x="1041" y="916"/>
                      <a:pt x="1042" y="916"/>
                      <a:pt x="1043" y="915"/>
                    </a:cubicBezTo>
                    <a:cubicBezTo>
                      <a:pt x="1043" y="915"/>
                      <a:pt x="1043" y="915"/>
                      <a:pt x="1043" y="915"/>
                    </a:cubicBezTo>
                    <a:cubicBezTo>
                      <a:pt x="1044" y="914"/>
                      <a:pt x="1044" y="914"/>
                      <a:pt x="1045" y="913"/>
                    </a:cubicBezTo>
                    <a:cubicBezTo>
                      <a:pt x="1045" y="913"/>
                      <a:pt x="1045" y="913"/>
                      <a:pt x="1045" y="913"/>
                    </a:cubicBezTo>
                    <a:cubicBezTo>
                      <a:pt x="1045" y="912"/>
                      <a:pt x="1045" y="912"/>
                      <a:pt x="1045" y="911"/>
                    </a:cubicBezTo>
                    <a:cubicBezTo>
                      <a:pt x="1045" y="911"/>
                      <a:pt x="1045" y="911"/>
                      <a:pt x="1045" y="911"/>
                    </a:cubicBezTo>
                    <a:cubicBezTo>
                      <a:pt x="1045" y="911"/>
                      <a:pt x="1045" y="911"/>
                      <a:pt x="1045" y="911"/>
                    </a:cubicBezTo>
                    <a:cubicBezTo>
                      <a:pt x="1021" y="72"/>
                      <a:pt x="1021" y="72"/>
                      <a:pt x="1021" y="72"/>
                    </a:cubicBezTo>
                    <a:cubicBezTo>
                      <a:pt x="1021" y="70"/>
                      <a:pt x="1019" y="68"/>
                      <a:pt x="1017" y="67"/>
                    </a:cubicBezTo>
                    <a:cubicBezTo>
                      <a:pt x="865" y="1"/>
                      <a:pt x="865" y="1"/>
                      <a:pt x="865" y="1"/>
                    </a:cubicBezTo>
                    <a:cubicBezTo>
                      <a:pt x="864" y="1"/>
                      <a:pt x="863" y="1"/>
                      <a:pt x="862" y="0"/>
                    </a:cubicBezTo>
                    <a:cubicBezTo>
                      <a:pt x="862" y="0"/>
                      <a:pt x="862" y="0"/>
                      <a:pt x="862" y="0"/>
                    </a:cubicBezTo>
                    <a:cubicBezTo>
                      <a:pt x="861" y="0"/>
                      <a:pt x="861" y="0"/>
                      <a:pt x="861" y="0"/>
                    </a:cubicBezTo>
                  </a:path>
                </a:pathLst>
              </a:custGeom>
              <a:solidFill>
                <a:schemeClr val="accent3">
                  <a:alpha val="60000"/>
                </a:schemeClr>
              </a:solidFill>
            </p:spPr>
            <p:txBody>
              <a:bodyPr vert="horz" anchor="t" wrap="square" tIns="45720" lIns="91440" bIns="45720" rIns="91440">
                <a:prstTxWarp prst="textNoShape">
                  <a:avLst/>
                </a:prstTxWarp>
                <a:normAutofit/>
              </a:bodyPr>
              <a:p>
                <a:pPr algn="l" marL="0"/>
              </a:p>
            </p:txBody>
          </p:sp>
          <p:sp>
            <p:nvSpPr>
              <p:cNvPr name="Freeform 200" id="200"/>
              <p:cNvSpPr/>
              <p:nvPr/>
            </p:nvSpPr>
            <p:spPr>
              <a:xfrm>
                <a:off x="10875963" y="5683251"/>
                <a:ext cx="103188" cy="42863"/>
              </a:xfrm>
              <a:custGeom>
                <a:avLst/>
                <a:gdLst/>
                <a:ahLst/>
                <a:cxnLst/>
                <a:rect r="r" b="b" t="t" l="l"/>
                <a:pathLst>
                  <a:path w="52" h="22" stroke="true" fill="norm" extrusionOk="true">
                    <a:moveTo>
                      <a:pt x="2" y="0"/>
                    </a:moveTo>
                    <a:cubicBezTo>
                      <a:pt x="52" y="22"/>
                      <a:pt x="52" y="22"/>
                      <a:pt x="52" y="22"/>
                    </a:cubicBezTo>
                    <a:cubicBezTo>
                      <a:pt x="44" y="22"/>
                      <a:pt x="35" y="21"/>
                      <a:pt x="27" y="19"/>
                    </a:cubicBezTo>
                    <a:cubicBezTo>
                      <a:pt x="25" y="19"/>
                      <a:pt x="6" y="11"/>
                      <a:pt x="0" y="4"/>
                    </a:cubicBezTo>
                    <a:cubicBezTo>
                      <a:pt x="1" y="3"/>
                      <a:pt x="1" y="2"/>
                      <a:pt x="2" y="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01" id="201"/>
              <p:cNvSpPr/>
              <p:nvPr/>
            </p:nvSpPr>
            <p:spPr>
              <a:xfrm>
                <a:off x="10747375" y="5792788"/>
                <a:ext cx="11113" cy="7938"/>
              </a:xfrm>
              <a:custGeom>
                <a:avLst/>
                <a:gdLst/>
                <a:ahLst/>
                <a:cxnLst/>
                <a:rect r="r" b="b" t="t" l="l"/>
                <a:pathLst>
                  <a:path w="6" h="4" stroke="true" fill="norm" extrusionOk="true">
                    <a:moveTo>
                      <a:pt x="3" y="0"/>
                    </a:moveTo>
                    <a:cubicBezTo>
                      <a:pt x="4" y="1"/>
                      <a:pt x="5" y="2"/>
                      <a:pt x="6" y="2"/>
                    </a:cubicBezTo>
                    <a:cubicBezTo>
                      <a:pt x="0" y="4"/>
                      <a:pt x="0" y="4"/>
                      <a:pt x="0" y="4"/>
                    </a:cubicBezTo>
                    <a:cubicBezTo>
                      <a:pt x="1" y="3"/>
                      <a:pt x="2" y="2"/>
                      <a:pt x="3" y="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02" id="202"/>
              <p:cNvSpPr/>
              <p:nvPr/>
            </p:nvSpPr>
            <p:spPr>
              <a:xfrm>
                <a:off x="10712450" y="5619751"/>
                <a:ext cx="147638" cy="101600"/>
              </a:xfrm>
              <a:custGeom>
                <a:avLst/>
                <a:gdLst/>
                <a:ahLst/>
                <a:cxnLst/>
                <a:rect r="r" b="b" t="t" l="l"/>
                <a:pathLst>
                  <a:path w="74" h="52" stroke="true" fill="norm" extrusionOk="true">
                    <a:moveTo>
                      <a:pt x="9" y="0"/>
                    </a:moveTo>
                    <a:cubicBezTo>
                      <a:pt x="74" y="28"/>
                      <a:pt x="74" y="28"/>
                      <a:pt x="74" y="28"/>
                    </a:cubicBezTo>
                    <a:cubicBezTo>
                      <a:pt x="73" y="30"/>
                      <a:pt x="73" y="33"/>
                      <a:pt x="74" y="35"/>
                    </a:cubicBezTo>
                    <a:cubicBezTo>
                      <a:pt x="58" y="52"/>
                      <a:pt x="0" y="30"/>
                      <a:pt x="4" y="12"/>
                    </a:cubicBezTo>
                    <a:cubicBezTo>
                      <a:pt x="5" y="11"/>
                      <a:pt x="4" y="10"/>
                      <a:pt x="2" y="9"/>
                    </a:cubicBezTo>
                    <a:lnTo>
                      <a:pt x="9" y="0"/>
                    </a:ln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03" id="203"/>
              <p:cNvSpPr/>
              <p:nvPr/>
            </p:nvSpPr>
            <p:spPr>
              <a:xfrm>
                <a:off x="8999538" y="3960813"/>
                <a:ext cx="1735138" cy="1365250"/>
              </a:xfrm>
              <a:custGeom>
                <a:avLst/>
                <a:gdLst/>
                <a:ahLst/>
                <a:cxnLst/>
                <a:rect r="r" b="b" t="t" l="l"/>
                <a:pathLst>
                  <a:path w="875" h="689" stroke="true" fill="norm" extrusionOk="true">
                    <a:moveTo>
                      <a:pt x="834" y="0"/>
                    </a:moveTo>
                    <a:cubicBezTo>
                      <a:pt x="875" y="689"/>
                      <a:pt x="875" y="689"/>
                      <a:pt x="875" y="689"/>
                    </a:cubicBezTo>
                    <a:cubicBezTo>
                      <a:pt x="743" y="632"/>
                      <a:pt x="743" y="632"/>
                      <a:pt x="743" y="632"/>
                    </a:cubicBezTo>
                    <a:cubicBezTo>
                      <a:pt x="732" y="269"/>
                      <a:pt x="732" y="269"/>
                      <a:pt x="732" y="269"/>
                    </a:cubicBezTo>
                    <a:cubicBezTo>
                      <a:pt x="732" y="268"/>
                      <a:pt x="732" y="268"/>
                      <a:pt x="732" y="268"/>
                    </a:cubicBezTo>
                    <a:cubicBezTo>
                      <a:pt x="732" y="268"/>
                      <a:pt x="732" y="268"/>
                      <a:pt x="732" y="268"/>
                    </a:cubicBezTo>
                    <a:cubicBezTo>
                      <a:pt x="734" y="156"/>
                      <a:pt x="734" y="156"/>
                      <a:pt x="734" y="156"/>
                    </a:cubicBezTo>
                    <a:cubicBezTo>
                      <a:pt x="734" y="153"/>
                      <a:pt x="732" y="151"/>
                      <a:pt x="729" y="150"/>
                    </a:cubicBezTo>
                    <a:cubicBezTo>
                      <a:pt x="726" y="149"/>
                      <a:pt x="722" y="149"/>
                      <a:pt x="720" y="151"/>
                    </a:cubicBezTo>
                    <a:cubicBezTo>
                      <a:pt x="0" y="547"/>
                      <a:pt x="0" y="547"/>
                      <a:pt x="0" y="547"/>
                    </a:cubicBezTo>
                    <a:cubicBezTo>
                      <a:pt x="7" y="431"/>
                      <a:pt x="7" y="431"/>
                      <a:pt x="7" y="431"/>
                    </a:cubicBezTo>
                    <a:lnTo>
                      <a:pt x="834" y="0"/>
                    </a:lnTo>
                    <a:close/>
                  </a:path>
                </a:pathLst>
              </a:custGeom>
              <a:solidFill>
                <a:srgbClr val="B1B2D9"/>
              </a:solidFill>
            </p:spPr>
            <p:txBody>
              <a:bodyPr vert="horz" anchor="t" wrap="square" tIns="45720" lIns="91440" bIns="45720" rIns="91440">
                <a:prstTxWarp prst="textNoShape">
                  <a:avLst/>
                </a:prstTxWarp>
                <a:normAutofit/>
              </a:bodyPr>
              <a:p>
                <a:pPr algn="l" marL="0"/>
              </a:p>
            </p:txBody>
          </p:sp>
          <p:sp>
            <p:nvSpPr>
              <p:cNvPr name="Freeform 204" id="204"/>
              <p:cNvSpPr/>
              <p:nvPr/>
            </p:nvSpPr>
            <p:spPr>
              <a:xfrm>
                <a:off x="10702925" y="5764213"/>
                <a:ext cx="76200" cy="42863"/>
              </a:xfrm>
              <a:custGeom>
                <a:avLst/>
                <a:gdLst/>
                <a:ahLst/>
                <a:cxnLst/>
                <a:rect r="r" b="b" t="t" l="l"/>
                <a:pathLst>
                  <a:path w="38" h="22" stroke="true" fill="norm" extrusionOk="true">
                    <a:moveTo>
                      <a:pt x="29" y="5"/>
                    </a:moveTo>
                    <a:cubicBezTo>
                      <a:pt x="29" y="8"/>
                      <a:pt x="33" y="11"/>
                      <a:pt x="38" y="14"/>
                    </a:cubicBezTo>
                    <a:cubicBezTo>
                      <a:pt x="28" y="17"/>
                      <a:pt x="28" y="17"/>
                      <a:pt x="28" y="17"/>
                    </a:cubicBezTo>
                    <a:cubicBezTo>
                      <a:pt x="27" y="17"/>
                      <a:pt x="26" y="16"/>
                      <a:pt x="25" y="15"/>
                    </a:cubicBezTo>
                    <a:cubicBezTo>
                      <a:pt x="24" y="17"/>
                      <a:pt x="23" y="18"/>
                      <a:pt x="22" y="19"/>
                    </a:cubicBezTo>
                    <a:cubicBezTo>
                      <a:pt x="10" y="22"/>
                      <a:pt x="10" y="22"/>
                      <a:pt x="10" y="22"/>
                    </a:cubicBezTo>
                    <a:cubicBezTo>
                      <a:pt x="0" y="18"/>
                      <a:pt x="0" y="18"/>
                      <a:pt x="0" y="18"/>
                    </a:cubicBezTo>
                    <a:cubicBezTo>
                      <a:pt x="10" y="17"/>
                      <a:pt x="18" y="13"/>
                      <a:pt x="20" y="4"/>
                    </a:cubicBezTo>
                    <a:cubicBezTo>
                      <a:pt x="21" y="0"/>
                      <a:pt x="29" y="1"/>
                      <a:pt x="29" y="5"/>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05" id="205"/>
              <p:cNvSpPr/>
              <p:nvPr/>
            </p:nvSpPr>
            <p:spPr>
              <a:xfrm>
                <a:off x="10561638" y="5735638"/>
                <a:ext cx="14288" cy="7938"/>
              </a:xfrm>
              <a:custGeom>
                <a:avLst/>
                <a:gdLst/>
                <a:ahLst/>
                <a:cxnLst/>
                <a:rect r="r" b="b" t="t" l="l"/>
                <a:pathLst>
                  <a:path w="7" h="4" stroke="true" fill="norm" extrusionOk="true">
                    <a:moveTo>
                      <a:pt x="0" y="1"/>
                    </a:moveTo>
                    <a:cubicBezTo>
                      <a:pt x="3" y="0"/>
                      <a:pt x="7" y="2"/>
                      <a:pt x="7" y="4"/>
                    </a:cubicBezTo>
                    <a:lnTo>
                      <a:pt x="0" y="1"/>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06" id="206"/>
              <p:cNvSpPr/>
              <p:nvPr/>
            </p:nvSpPr>
            <p:spPr>
              <a:xfrm>
                <a:off x="10506075" y="5524500"/>
                <a:ext cx="138113" cy="71438"/>
              </a:xfrm>
              <a:custGeom>
                <a:avLst/>
                <a:gdLst/>
                <a:ahLst/>
                <a:cxnLst/>
                <a:rect r="r" b="b" t="t" l="l"/>
                <a:pathLst>
                  <a:path w="69" h="36" stroke="true" fill="norm" extrusionOk="true">
                    <a:moveTo>
                      <a:pt x="2" y="0"/>
                    </a:moveTo>
                    <a:cubicBezTo>
                      <a:pt x="69" y="29"/>
                      <a:pt x="69" y="29"/>
                      <a:pt x="69" y="29"/>
                    </a:cubicBezTo>
                    <a:cubicBezTo>
                      <a:pt x="54" y="36"/>
                      <a:pt x="31" y="29"/>
                      <a:pt x="18" y="23"/>
                    </a:cubicBezTo>
                    <a:cubicBezTo>
                      <a:pt x="9" y="18"/>
                      <a:pt x="5" y="11"/>
                      <a:pt x="1" y="3"/>
                    </a:cubicBezTo>
                    <a:cubicBezTo>
                      <a:pt x="1" y="3"/>
                      <a:pt x="1" y="2"/>
                      <a:pt x="0" y="2"/>
                    </a:cubicBezTo>
                    <a:lnTo>
                      <a:pt x="2" y="0"/>
                    </a:ln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07" id="207"/>
              <p:cNvSpPr/>
              <p:nvPr/>
            </p:nvSpPr>
            <p:spPr>
              <a:xfrm>
                <a:off x="9502775" y="3960813"/>
                <a:ext cx="1498600" cy="1746250"/>
              </a:xfrm>
              <a:custGeom>
                <a:avLst/>
                <a:gdLst/>
                <a:ahLst/>
                <a:cxnLst/>
                <a:rect r="r" b="b" t="t" l="l"/>
                <a:pathLst>
                  <a:path w="755" h="881" stroke="true" fill="norm" extrusionOk="true">
                    <a:moveTo>
                      <a:pt x="476" y="641"/>
                    </a:moveTo>
                    <a:cubicBezTo>
                      <a:pt x="626" y="706"/>
                      <a:pt x="626" y="706"/>
                      <a:pt x="626" y="706"/>
                    </a:cubicBezTo>
                    <a:cubicBezTo>
                      <a:pt x="629" y="707"/>
                      <a:pt x="633" y="707"/>
                      <a:pt x="635" y="706"/>
                    </a:cubicBezTo>
                    <a:cubicBezTo>
                      <a:pt x="638" y="705"/>
                      <a:pt x="640" y="702"/>
                      <a:pt x="639" y="700"/>
                    </a:cubicBezTo>
                    <a:cubicBezTo>
                      <a:pt x="598" y="0"/>
                      <a:pt x="598" y="0"/>
                      <a:pt x="598" y="0"/>
                    </a:cubicBezTo>
                    <a:cubicBezTo>
                      <a:pt x="731" y="58"/>
                      <a:pt x="731" y="58"/>
                      <a:pt x="731" y="58"/>
                    </a:cubicBezTo>
                    <a:cubicBezTo>
                      <a:pt x="755" y="881"/>
                      <a:pt x="755" y="881"/>
                      <a:pt x="755" y="881"/>
                    </a:cubicBezTo>
                    <a:cubicBezTo>
                      <a:pt x="0" y="555"/>
                      <a:pt x="0" y="555"/>
                      <a:pt x="0" y="555"/>
                    </a:cubicBezTo>
                    <a:cubicBezTo>
                      <a:pt x="119" y="487"/>
                      <a:pt x="119" y="487"/>
                      <a:pt x="119" y="487"/>
                    </a:cubicBezTo>
                    <a:cubicBezTo>
                      <a:pt x="476" y="641"/>
                      <a:pt x="476" y="641"/>
                      <a:pt x="476" y="641"/>
                    </a:cubicBezTo>
                    <a:close/>
                  </a:path>
                </a:pathLst>
              </a:custGeom>
              <a:solidFill>
                <a:schemeClr val="accent2"/>
              </a:solidFill>
            </p:spPr>
            <p:txBody>
              <a:bodyPr vert="horz" anchor="t" wrap="square" tIns="45720" lIns="91440" bIns="45720" rIns="91440">
                <a:prstTxWarp prst="textNoShape">
                  <a:avLst/>
                </a:prstTxWarp>
                <a:normAutofit/>
              </a:bodyPr>
              <a:p>
                <a:pPr algn="l" marL="0"/>
              </a:p>
            </p:txBody>
          </p:sp>
          <p:sp>
            <p:nvSpPr>
              <p:cNvPr name="Freeform 208" id="208"/>
              <p:cNvSpPr/>
              <p:nvPr/>
            </p:nvSpPr>
            <p:spPr>
              <a:xfrm>
                <a:off x="10404475" y="4295775"/>
                <a:ext cx="15875" cy="11113"/>
              </a:xfrm>
              <a:custGeom>
                <a:avLst/>
                <a:gdLst/>
                <a:ahLst/>
                <a:cxnLst/>
                <a:rect r="r" b="b" t="t" l="l"/>
                <a:pathLst>
                  <a:path w="8" h="6" stroke="true" fill="norm" extrusionOk="true">
                    <a:moveTo>
                      <a:pt x="0" y="4"/>
                    </a:moveTo>
                    <a:cubicBezTo>
                      <a:pt x="8" y="0"/>
                      <a:pt x="8" y="0"/>
                      <a:pt x="8" y="0"/>
                    </a:cubicBezTo>
                    <a:cubicBezTo>
                      <a:pt x="8" y="6"/>
                      <a:pt x="8" y="6"/>
                      <a:pt x="8" y="6"/>
                    </a:cubicBezTo>
                    <a:cubicBezTo>
                      <a:pt x="5" y="5"/>
                      <a:pt x="3" y="5"/>
                      <a:pt x="0" y="4"/>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09" id="209"/>
              <p:cNvSpPr/>
              <p:nvPr/>
            </p:nvSpPr>
            <p:spPr>
              <a:xfrm>
                <a:off x="10128250" y="4386263"/>
                <a:ext cx="292100" cy="111125"/>
              </a:xfrm>
              <a:custGeom>
                <a:avLst/>
                <a:gdLst/>
                <a:ahLst/>
                <a:cxnLst/>
                <a:rect r="r" b="b" t="t" l="l"/>
                <a:pathLst>
                  <a:path w="147" h="56" stroke="true" fill="norm" extrusionOk="true">
                    <a:moveTo>
                      <a:pt x="63" y="1"/>
                    </a:moveTo>
                    <a:cubicBezTo>
                      <a:pt x="82" y="6"/>
                      <a:pt x="112" y="10"/>
                      <a:pt x="126" y="0"/>
                    </a:cubicBezTo>
                    <a:cubicBezTo>
                      <a:pt x="131" y="4"/>
                      <a:pt x="138" y="7"/>
                      <a:pt x="147" y="9"/>
                    </a:cubicBezTo>
                    <a:cubicBezTo>
                      <a:pt x="146" y="33"/>
                      <a:pt x="146" y="33"/>
                      <a:pt x="146" y="33"/>
                    </a:cubicBezTo>
                    <a:cubicBezTo>
                      <a:pt x="146" y="33"/>
                      <a:pt x="145" y="34"/>
                      <a:pt x="145" y="34"/>
                    </a:cubicBezTo>
                    <a:cubicBezTo>
                      <a:pt x="134" y="49"/>
                      <a:pt x="119" y="56"/>
                      <a:pt x="97" y="49"/>
                    </a:cubicBezTo>
                    <a:cubicBezTo>
                      <a:pt x="92" y="48"/>
                      <a:pt x="85" y="46"/>
                      <a:pt x="81" y="43"/>
                    </a:cubicBezTo>
                    <a:cubicBezTo>
                      <a:pt x="76" y="39"/>
                      <a:pt x="77" y="35"/>
                      <a:pt x="79" y="31"/>
                    </a:cubicBezTo>
                    <a:cubicBezTo>
                      <a:pt x="80" y="29"/>
                      <a:pt x="80" y="27"/>
                      <a:pt x="81" y="25"/>
                    </a:cubicBezTo>
                    <a:cubicBezTo>
                      <a:pt x="83" y="20"/>
                      <a:pt x="73" y="18"/>
                      <a:pt x="71" y="23"/>
                    </a:cubicBezTo>
                    <a:cubicBezTo>
                      <a:pt x="64" y="40"/>
                      <a:pt x="46" y="47"/>
                      <a:pt x="23" y="42"/>
                    </a:cubicBezTo>
                    <a:cubicBezTo>
                      <a:pt x="16" y="40"/>
                      <a:pt x="9" y="39"/>
                      <a:pt x="3" y="36"/>
                    </a:cubicBezTo>
                    <a:cubicBezTo>
                      <a:pt x="2" y="36"/>
                      <a:pt x="1" y="35"/>
                      <a:pt x="0" y="35"/>
                    </a:cubicBezTo>
                    <a:cubicBezTo>
                      <a:pt x="61" y="1"/>
                      <a:pt x="61" y="1"/>
                      <a:pt x="61" y="1"/>
                    </a:cubicBezTo>
                    <a:cubicBezTo>
                      <a:pt x="62" y="1"/>
                      <a:pt x="62" y="1"/>
                      <a:pt x="63" y="1"/>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10" id="210"/>
              <p:cNvSpPr/>
              <p:nvPr/>
            </p:nvSpPr>
            <p:spPr>
              <a:xfrm>
                <a:off x="10271125" y="4303713"/>
                <a:ext cx="149225" cy="85725"/>
              </a:xfrm>
              <a:custGeom>
                <a:avLst/>
                <a:gdLst/>
                <a:ahLst/>
                <a:cxnLst/>
                <a:rect r="r" b="b" t="t" l="l"/>
                <a:pathLst>
                  <a:path w="75" h="43" stroke="true" fill="norm" extrusionOk="true">
                    <a:moveTo>
                      <a:pt x="62" y="25"/>
                    </a:moveTo>
                    <a:cubicBezTo>
                      <a:pt x="63" y="22"/>
                      <a:pt x="56" y="19"/>
                      <a:pt x="53" y="22"/>
                    </a:cubicBezTo>
                    <a:cubicBezTo>
                      <a:pt x="49" y="26"/>
                      <a:pt x="48" y="30"/>
                      <a:pt x="48" y="33"/>
                    </a:cubicBezTo>
                    <a:cubicBezTo>
                      <a:pt x="41" y="43"/>
                      <a:pt x="19" y="42"/>
                      <a:pt x="0" y="37"/>
                    </a:cubicBezTo>
                    <a:cubicBezTo>
                      <a:pt x="67" y="0"/>
                      <a:pt x="67" y="0"/>
                      <a:pt x="67" y="0"/>
                    </a:cubicBezTo>
                    <a:cubicBezTo>
                      <a:pt x="70" y="1"/>
                      <a:pt x="72" y="1"/>
                      <a:pt x="75" y="2"/>
                    </a:cubicBezTo>
                    <a:cubicBezTo>
                      <a:pt x="75" y="42"/>
                      <a:pt x="75" y="42"/>
                      <a:pt x="75" y="42"/>
                    </a:cubicBezTo>
                    <a:cubicBezTo>
                      <a:pt x="68" y="40"/>
                      <a:pt x="62" y="38"/>
                      <a:pt x="60" y="35"/>
                    </a:cubicBezTo>
                    <a:cubicBezTo>
                      <a:pt x="61" y="32"/>
                      <a:pt x="62" y="29"/>
                      <a:pt x="62" y="25"/>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11" id="211"/>
              <p:cNvSpPr/>
              <p:nvPr/>
            </p:nvSpPr>
            <p:spPr>
              <a:xfrm>
                <a:off x="10302875" y="5435600"/>
                <a:ext cx="50800" cy="20638"/>
              </a:xfrm>
              <a:custGeom>
                <a:avLst/>
                <a:gdLst/>
                <a:ahLst/>
                <a:cxnLst/>
                <a:rect r="r" b="b" t="t" l="l"/>
                <a:pathLst>
                  <a:path w="26" h="11" stroke="true" fill="norm" extrusionOk="true">
                    <a:moveTo>
                      <a:pt x="0" y="0"/>
                    </a:moveTo>
                    <a:cubicBezTo>
                      <a:pt x="26" y="11"/>
                      <a:pt x="26" y="11"/>
                      <a:pt x="26" y="11"/>
                    </a:cubicBezTo>
                    <a:cubicBezTo>
                      <a:pt x="24" y="11"/>
                      <a:pt x="22" y="10"/>
                      <a:pt x="21" y="10"/>
                    </a:cubicBezTo>
                    <a:cubicBezTo>
                      <a:pt x="17" y="9"/>
                      <a:pt x="14" y="8"/>
                      <a:pt x="11" y="6"/>
                    </a:cubicBezTo>
                    <a:cubicBezTo>
                      <a:pt x="6" y="5"/>
                      <a:pt x="2" y="3"/>
                      <a:pt x="0" y="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12" id="212"/>
              <p:cNvSpPr/>
              <p:nvPr/>
            </p:nvSpPr>
            <p:spPr>
              <a:xfrm>
                <a:off x="10294938" y="5608638"/>
                <a:ext cx="654050" cy="190500"/>
              </a:xfrm>
              <a:custGeom>
                <a:avLst/>
                <a:gdLst/>
                <a:ahLst/>
                <a:cxnLst/>
                <a:rect r="r" b="b" t="t" l="l"/>
                <a:pathLst>
                  <a:path w="330" h="96" stroke="true" fill="norm" extrusionOk="true">
                    <a:moveTo>
                      <a:pt x="20" y="0"/>
                    </a:moveTo>
                    <a:cubicBezTo>
                      <a:pt x="29" y="13"/>
                      <a:pt x="56" y="23"/>
                      <a:pt x="74" y="20"/>
                    </a:cubicBezTo>
                    <a:cubicBezTo>
                      <a:pt x="77" y="19"/>
                      <a:pt x="80" y="18"/>
                      <a:pt x="83" y="17"/>
                    </a:cubicBezTo>
                    <a:cubicBezTo>
                      <a:pt x="92" y="15"/>
                      <a:pt x="93" y="15"/>
                      <a:pt x="101" y="18"/>
                    </a:cubicBezTo>
                    <a:cubicBezTo>
                      <a:pt x="110" y="21"/>
                      <a:pt x="117" y="24"/>
                      <a:pt x="127" y="25"/>
                    </a:cubicBezTo>
                    <a:cubicBezTo>
                      <a:pt x="136" y="27"/>
                      <a:pt x="152" y="28"/>
                      <a:pt x="162" y="25"/>
                    </a:cubicBezTo>
                    <a:cubicBezTo>
                      <a:pt x="163" y="25"/>
                      <a:pt x="163" y="25"/>
                      <a:pt x="163" y="25"/>
                    </a:cubicBezTo>
                    <a:cubicBezTo>
                      <a:pt x="170" y="30"/>
                      <a:pt x="180" y="32"/>
                      <a:pt x="190" y="30"/>
                    </a:cubicBezTo>
                    <a:cubicBezTo>
                      <a:pt x="195" y="29"/>
                      <a:pt x="202" y="26"/>
                      <a:pt x="208" y="23"/>
                    </a:cubicBezTo>
                    <a:cubicBezTo>
                      <a:pt x="211" y="37"/>
                      <a:pt x="226" y="48"/>
                      <a:pt x="254" y="52"/>
                    </a:cubicBezTo>
                    <a:cubicBezTo>
                      <a:pt x="270" y="54"/>
                      <a:pt x="281" y="53"/>
                      <a:pt x="289" y="47"/>
                    </a:cubicBezTo>
                    <a:cubicBezTo>
                      <a:pt x="293" y="52"/>
                      <a:pt x="300" y="56"/>
                      <a:pt x="305" y="58"/>
                    </a:cubicBezTo>
                    <a:cubicBezTo>
                      <a:pt x="312" y="61"/>
                      <a:pt x="321" y="64"/>
                      <a:pt x="330" y="65"/>
                    </a:cubicBezTo>
                    <a:cubicBezTo>
                      <a:pt x="244" y="92"/>
                      <a:pt x="244" y="92"/>
                      <a:pt x="244" y="92"/>
                    </a:cubicBezTo>
                    <a:cubicBezTo>
                      <a:pt x="239" y="89"/>
                      <a:pt x="235" y="86"/>
                      <a:pt x="235" y="83"/>
                    </a:cubicBezTo>
                    <a:cubicBezTo>
                      <a:pt x="235" y="79"/>
                      <a:pt x="227" y="78"/>
                      <a:pt x="226" y="82"/>
                    </a:cubicBezTo>
                    <a:cubicBezTo>
                      <a:pt x="224" y="91"/>
                      <a:pt x="216" y="95"/>
                      <a:pt x="206" y="96"/>
                    </a:cubicBezTo>
                    <a:cubicBezTo>
                      <a:pt x="142" y="68"/>
                      <a:pt x="142" y="68"/>
                      <a:pt x="142" y="68"/>
                    </a:cubicBezTo>
                    <a:cubicBezTo>
                      <a:pt x="142" y="66"/>
                      <a:pt x="138" y="64"/>
                      <a:pt x="135" y="65"/>
                    </a:cubicBezTo>
                    <a:cubicBezTo>
                      <a:pt x="0" y="7"/>
                      <a:pt x="0" y="7"/>
                      <a:pt x="0" y="7"/>
                    </a:cubicBezTo>
                    <a:cubicBezTo>
                      <a:pt x="8" y="6"/>
                      <a:pt x="15" y="4"/>
                      <a:pt x="20" y="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13" id="213"/>
              <p:cNvSpPr/>
              <p:nvPr/>
            </p:nvSpPr>
            <p:spPr>
              <a:xfrm>
                <a:off x="10277475" y="5424488"/>
                <a:ext cx="111125" cy="50800"/>
              </a:xfrm>
              <a:custGeom>
                <a:avLst/>
                <a:gdLst/>
                <a:ahLst/>
                <a:cxnLst/>
                <a:rect r="r" b="b" t="t" l="l"/>
                <a:pathLst>
                  <a:path w="56" h="25" stroke="true" fill="norm" extrusionOk="true">
                    <a:moveTo>
                      <a:pt x="35" y="23"/>
                    </a:moveTo>
                    <a:cubicBezTo>
                      <a:pt x="20" y="19"/>
                      <a:pt x="5" y="12"/>
                      <a:pt x="0" y="1"/>
                    </a:cubicBezTo>
                    <a:cubicBezTo>
                      <a:pt x="1" y="0"/>
                      <a:pt x="1" y="0"/>
                      <a:pt x="1" y="0"/>
                    </a:cubicBezTo>
                    <a:cubicBezTo>
                      <a:pt x="13" y="5"/>
                      <a:pt x="13" y="5"/>
                      <a:pt x="13" y="5"/>
                    </a:cubicBezTo>
                    <a:cubicBezTo>
                      <a:pt x="15" y="8"/>
                      <a:pt x="19" y="10"/>
                      <a:pt x="24" y="11"/>
                    </a:cubicBezTo>
                    <a:cubicBezTo>
                      <a:pt x="27" y="13"/>
                      <a:pt x="30" y="14"/>
                      <a:pt x="34" y="15"/>
                    </a:cubicBezTo>
                    <a:cubicBezTo>
                      <a:pt x="35" y="15"/>
                      <a:pt x="37" y="16"/>
                      <a:pt x="39" y="16"/>
                    </a:cubicBezTo>
                    <a:cubicBezTo>
                      <a:pt x="56" y="23"/>
                      <a:pt x="56" y="23"/>
                      <a:pt x="56" y="23"/>
                    </a:cubicBezTo>
                    <a:cubicBezTo>
                      <a:pt x="49" y="25"/>
                      <a:pt x="42" y="25"/>
                      <a:pt x="35" y="23"/>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14" id="214"/>
              <p:cNvSpPr/>
              <p:nvPr/>
            </p:nvSpPr>
            <p:spPr>
              <a:xfrm>
                <a:off x="10280650" y="4559300"/>
                <a:ext cx="23813" cy="22225"/>
              </a:xfrm>
              <a:custGeom>
                <a:avLst/>
                <a:gdLst/>
                <a:ahLst/>
                <a:cxnLst/>
                <a:rect r="r" b="b" t="t" l="l"/>
                <a:pathLst>
                  <a:path w="12" h="11" stroke="true" fill="norm" extrusionOk="true">
                    <a:moveTo>
                      <a:pt x="2" y="7"/>
                    </a:moveTo>
                    <a:cubicBezTo>
                      <a:pt x="3" y="6"/>
                      <a:pt x="3" y="5"/>
                      <a:pt x="4" y="4"/>
                    </a:cubicBezTo>
                    <a:cubicBezTo>
                      <a:pt x="5" y="0"/>
                      <a:pt x="12" y="1"/>
                      <a:pt x="12" y="4"/>
                    </a:cubicBezTo>
                    <a:cubicBezTo>
                      <a:pt x="0" y="11"/>
                      <a:pt x="0" y="11"/>
                      <a:pt x="0" y="11"/>
                    </a:cubicBezTo>
                    <a:cubicBezTo>
                      <a:pt x="1" y="10"/>
                      <a:pt x="2" y="8"/>
                      <a:pt x="2" y="7"/>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15" id="215"/>
              <p:cNvSpPr/>
              <p:nvPr/>
            </p:nvSpPr>
            <p:spPr>
              <a:xfrm>
                <a:off x="10248900" y="4341813"/>
                <a:ext cx="171450" cy="65088"/>
              </a:xfrm>
              <a:custGeom>
                <a:avLst/>
                <a:gdLst/>
                <a:ahLst/>
                <a:cxnLst/>
                <a:rect r="r" b="b" t="t" l="l"/>
                <a:pathLst>
                  <a:path w="86" h="33" stroke="true" fill="norm" extrusionOk="true">
                    <a:moveTo>
                      <a:pt x="11" y="18"/>
                    </a:moveTo>
                    <a:cubicBezTo>
                      <a:pt x="30" y="23"/>
                      <a:pt x="52" y="24"/>
                      <a:pt x="59" y="14"/>
                    </a:cubicBezTo>
                    <a:cubicBezTo>
                      <a:pt x="59" y="11"/>
                      <a:pt x="60" y="7"/>
                      <a:pt x="64" y="3"/>
                    </a:cubicBezTo>
                    <a:cubicBezTo>
                      <a:pt x="67" y="0"/>
                      <a:pt x="74" y="3"/>
                      <a:pt x="73" y="6"/>
                    </a:cubicBezTo>
                    <a:cubicBezTo>
                      <a:pt x="73" y="10"/>
                      <a:pt x="72" y="13"/>
                      <a:pt x="71" y="16"/>
                    </a:cubicBezTo>
                    <a:cubicBezTo>
                      <a:pt x="73" y="19"/>
                      <a:pt x="79" y="21"/>
                      <a:pt x="86" y="23"/>
                    </a:cubicBezTo>
                    <a:cubicBezTo>
                      <a:pt x="86" y="32"/>
                      <a:pt x="86" y="32"/>
                      <a:pt x="86" y="32"/>
                    </a:cubicBezTo>
                    <a:cubicBezTo>
                      <a:pt x="77" y="30"/>
                      <a:pt x="70" y="27"/>
                      <a:pt x="65" y="23"/>
                    </a:cubicBezTo>
                    <a:cubicBezTo>
                      <a:pt x="51" y="33"/>
                      <a:pt x="21" y="29"/>
                      <a:pt x="2" y="24"/>
                    </a:cubicBezTo>
                    <a:cubicBezTo>
                      <a:pt x="1" y="24"/>
                      <a:pt x="1" y="24"/>
                      <a:pt x="0" y="24"/>
                    </a:cubicBezTo>
                    <a:lnTo>
                      <a:pt x="11" y="18"/>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16" id="216"/>
              <p:cNvSpPr/>
              <p:nvPr/>
            </p:nvSpPr>
            <p:spPr>
              <a:xfrm>
                <a:off x="10261600" y="5580063"/>
                <a:ext cx="719138" cy="157163"/>
              </a:xfrm>
              <a:custGeom>
                <a:avLst/>
                <a:gdLst/>
                <a:ahLst/>
                <a:cxnLst/>
                <a:rect r="r" b="b" t="t" l="l"/>
                <a:pathLst>
                  <a:path w="363" h="80" stroke="true" fill="norm" extrusionOk="true">
                    <a:moveTo>
                      <a:pt x="0" y="15"/>
                    </a:moveTo>
                    <a:cubicBezTo>
                      <a:pt x="16" y="16"/>
                      <a:pt x="31" y="13"/>
                      <a:pt x="33" y="4"/>
                    </a:cubicBezTo>
                    <a:cubicBezTo>
                      <a:pt x="35" y="0"/>
                      <a:pt x="43" y="0"/>
                      <a:pt x="43" y="4"/>
                    </a:cubicBezTo>
                    <a:cubicBezTo>
                      <a:pt x="43" y="16"/>
                      <a:pt x="61" y="24"/>
                      <a:pt x="75" y="26"/>
                    </a:cubicBezTo>
                    <a:cubicBezTo>
                      <a:pt x="91" y="29"/>
                      <a:pt x="95" y="21"/>
                      <a:pt x="109" y="21"/>
                    </a:cubicBezTo>
                    <a:cubicBezTo>
                      <a:pt x="119" y="21"/>
                      <a:pt x="127" y="29"/>
                      <a:pt x="136" y="31"/>
                    </a:cubicBezTo>
                    <a:cubicBezTo>
                      <a:pt x="142" y="33"/>
                      <a:pt x="173" y="37"/>
                      <a:pt x="180" y="33"/>
                    </a:cubicBezTo>
                    <a:cubicBezTo>
                      <a:pt x="182" y="32"/>
                      <a:pt x="184" y="32"/>
                      <a:pt x="186" y="33"/>
                    </a:cubicBezTo>
                    <a:cubicBezTo>
                      <a:pt x="186" y="33"/>
                      <a:pt x="187" y="33"/>
                      <a:pt x="187" y="34"/>
                    </a:cubicBezTo>
                    <a:cubicBezTo>
                      <a:pt x="194" y="39"/>
                      <a:pt x="200" y="41"/>
                      <a:pt x="209" y="38"/>
                    </a:cubicBezTo>
                    <a:cubicBezTo>
                      <a:pt x="215" y="36"/>
                      <a:pt x="220" y="33"/>
                      <a:pt x="225" y="31"/>
                    </a:cubicBezTo>
                    <a:cubicBezTo>
                      <a:pt x="225" y="31"/>
                      <a:pt x="225" y="31"/>
                      <a:pt x="225" y="31"/>
                    </a:cubicBezTo>
                    <a:cubicBezTo>
                      <a:pt x="226" y="29"/>
                      <a:pt x="229" y="28"/>
                      <a:pt x="230" y="29"/>
                    </a:cubicBezTo>
                    <a:cubicBezTo>
                      <a:pt x="232" y="30"/>
                      <a:pt x="233" y="31"/>
                      <a:pt x="232" y="32"/>
                    </a:cubicBezTo>
                    <a:cubicBezTo>
                      <a:pt x="228" y="50"/>
                      <a:pt x="286" y="72"/>
                      <a:pt x="302" y="55"/>
                    </a:cubicBezTo>
                    <a:cubicBezTo>
                      <a:pt x="301" y="53"/>
                      <a:pt x="301" y="50"/>
                      <a:pt x="302" y="48"/>
                    </a:cubicBezTo>
                    <a:cubicBezTo>
                      <a:pt x="312" y="52"/>
                      <a:pt x="312" y="52"/>
                      <a:pt x="312" y="52"/>
                    </a:cubicBezTo>
                    <a:cubicBezTo>
                      <a:pt x="311" y="54"/>
                      <a:pt x="311" y="55"/>
                      <a:pt x="310" y="56"/>
                    </a:cubicBezTo>
                    <a:cubicBezTo>
                      <a:pt x="316" y="63"/>
                      <a:pt x="335" y="71"/>
                      <a:pt x="337" y="71"/>
                    </a:cubicBezTo>
                    <a:cubicBezTo>
                      <a:pt x="345" y="73"/>
                      <a:pt x="354" y="74"/>
                      <a:pt x="362" y="74"/>
                    </a:cubicBezTo>
                    <a:cubicBezTo>
                      <a:pt x="363" y="74"/>
                      <a:pt x="363" y="74"/>
                      <a:pt x="363" y="74"/>
                    </a:cubicBezTo>
                    <a:cubicBezTo>
                      <a:pt x="347" y="80"/>
                      <a:pt x="347" y="80"/>
                      <a:pt x="347" y="80"/>
                    </a:cubicBezTo>
                    <a:cubicBezTo>
                      <a:pt x="338" y="79"/>
                      <a:pt x="329" y="76"/>
                      <a:pt x="322" y="73"/>
                    </a:cubicBezTo>
                    <a:cubicBezTo>
                      <a:pt x="317" y="71"/>
                      <a:pt x="310" y="67"/>
                      <a:pt x="306" y="62"/>
                    </a:cubicBezTo>
                    <a:cubicBezTo>
                      <a:pt x="298" y="68"/>
                      <a:pt x="287" y="69"/>
                      <a:pt x="271" y="67"/>
                    </a:cubicBezTo>
                    <a:cubicBezTo>
                      <a:pt x="243" y="63"/>
                      <a:pt x="228" y="52"/>
                      <a:pt x="225" y="38"/>
                    </a:cubicBezTo>
                    <a:cubicBezTo>
                      <a:pt x="219" y="41"/>
                      <a:pt x="212" y="44"/>
                      <a:pt x="207" y="45"/>
                    </a:cubicBezTo>
                    <a:cubicBezTo>
                      <a:pt x="197" y="47"/>
                      <a:pt x="187" y="45"/>
                      <a:pt x="180" y="40"/>
                    </a:cubicBezTo>
                    <a:cubicBezTo>
                      <a:pt x="179" y="40"/>
                      <a:pt x="179" y="40"/>
                      <a:pt x="179" y="40"/>
                    </a:cubicBezTo>
                    <a:cubicBezTo>
                      <a:pt x="169" y="43"/>
                      <a:pt x="153" y="42"/>
                      <a:pt x="144" y="40"/>
                    </a:cubicBezTo>
                    <a:cubicBezTo>
                      <a:pt x="134" y="39"/>
                      <a:pt x="127" y="36"/>
                      <a:pt x="118" y="33"/>
                    </a:cubicBezTo>
                    <a:cubicBezTo>
                      <a:pt x="110" y="30"/>
                      <a:pt x="109" y="30"/>
                      <a:pt x="100" y="32"/>
                    </a:cubicBezTo>
                    <a:cubicBezTo>
                      <a:pt x="97" y="33"/>
                      <a:pt x="94" y="34"/>
                      <a:pt x="91" y="35"/>
                    </a:cubicBezTo>
                    <a:cubicBezTo>
                      <a:pt x="73" y="38"/>
                      <a:pt x="46" y="28"/>
                      <a:pt x="37" y="15"/>
                    </a:cubicBezTo>
                    <a:cubicBezTo>
                      <a:pt x="32" y="19"/>
                      <a:pt x="25" y="21"/>
                      <a:pt x="17" y="22"/>
                    </a:cubicBezTo>
                    <a:lnTo>
                      <a:pt x="0" y="15"/>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17" id="217"/>
              <p:cNvSpPr/>
              <p:nvPr/>
            </p:nvSpPr>
            <p:spPr>
              <a:xfrm>
                <a:off x="10153650" y="5549900"/>
                <a:ext cx="20638" cy="19050"/>
              </a:xfrm>
              <a:custGeom>
                <a:avLst/>
                <a:gdLst/>
                <a:ahLst/>
                <a:cxnLst/>
                <a:rect r="r" b="b" t="t" l="l"/>
                <a:pathLst>
                  <a:path w="10" h="10" stroke="true" fill="norm" extrusionOk="true">
                    <a:moveTo>
                      <a:pt x="9" y="10"/>
                    </a:moveTo>
                    <a:cubicBezTo>
                      <a:pt x="0" y="6"/>
                      <a:pt x="0" y="6"/>
                      <a:pt x="0" y="6"/>
                    </a:cubicBezTo>
                    <a:cubicBezTo>
                      <a:pt x="0" y="6"/>
                      <a:pt x="0" y="5"/>
                      <a:pt x="0" y="5"/>
                    </a:cubicBezTo>
                    <a:cubicBezTo>
                      <a:pt x="2" y="0"/>
                      <a:pt x="10" y="2"/>
                      <a:pt x="9" y="6"/>
                    </a:cubicBezTo>
                    <a:cubicBezTo>
                      <a:pt x="9" y="8"/>
                      <a:pt x="9" y="9"/>
                      <a:pt x="9" y="10"/>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18" id="218"/>
              <p:cNvSpPr/>
              <p:nvPr/>
            </p:nvSpPr>
            <p:spPr>
              <a:xfrm>
                <a:off x="10131425" y="5364163"/>
                <a:ext cx="133350" cy="65088"/>
              </a:xfrm>
              <a:custGeom>
                <a:avLst/>
                <a:gdLst/>
                <a:ahLst/>
                <a:cxnLst/>
                <a:rect r="r" b="b" t="t" l="l"/>
                <a:pathLst>
                  <a:path w="67" h="33" stroke="true" fill="norm" extrusionOk="true">
                    <a:moveTo>
                      <a:pt x="4" y="0"/>
                    </a:moveTo>
                    <a:cubicBezTo>
                      <a:pt x="67" y="28"/>
                      <a:pt x="67" y="28"/>
                      <a:pt x="67" y="28"/>
                    </a:cubicBezTo>
                    <a:cubicBezTo>
                      <a:pt x="62" y="31"/>
                      <a:pt x="54" y="33"/>
                      <a:pt x="44" y="31"/>
                    </a:cubicBezTo>
                    <a:cubicBezTo>
                      <a:pt x="26" y="29"/>
                      <a:pt x="0" y="17"/>
                      <a:pt x="4" y="2"/>
                    </a:cubicBezTo>
                    <a:cubicBezTo>
                      <a:pt x="4" y="1"/>
                      <a:pt x="4" y="1"/>
                      <a:pt x="4" y="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19" id="219"/>
              <p:cNvSpPr/>
              <p:nvPr/>
            </p:nvSpPr>
            <p:spPr>
              <a:xfrm>
                <a:off x="10110788" y="4422775"/>
                <a:ext cx="306388" cy="88900"/>
              </a:xfrm>
              <a:custGeom>
                <a:avLst/>
                <a:gdLst/>
                <a:ahLst/>
                <a:cxnLst/>
                <a:rect r="r" b="b" t="t" l="l"/>
                <a:pathLst>
                  <a:path w="155" h="45" stroke="true" fill="norm" extrusionOk="true">
                    <a:moveTo>
                      <a:pt x="80" y="5"/>
                    </a:moveTo>
                    <a:cubicBezTo>
                      <a:pt x="82" y="0"/>
                      <a:pt x="92" y="2"/>
                      <a:pt x="90" y="7"/>
                    </a:cubicBezTo>
                    <a:cubicBezTo>
                      <a:pt x="89" y="9"/>
                      <a:pt x="89" y="11"/>
                      <a:pt x="88" y="13"/>
                    </a:cubicBezTo>
                    <a:cubicBezTo>
                      <a:pt x="86" y="17"/>
                      <a:pt x="85" y="21"/>
                      <a:pt x="90" y="25"/>
                    </a:cubicBezTo>
                    <a:cubicBezTo>
                      <a:pt x="94" y="28"/>
                      <a:pt x="101" y="30"/>
                      <a:pt x="106" y="31"/>
                    </a:cubicBezTo>
                    <a:cubicBezTo>
                      <a:pt x="128" y="38"/>
                      <a:pt x="143" y="31"/>
                      <a:pt x="154" y="16"/>
                    </a:cubicBezTo>
                    <a:cubicBezTo>
                      <a:pt x="154" y="16"/>
                      <a:pt x="155" y="15"/>
                      <a:pt x="155" y="15"/>
                    </a:cubicBezTo>
                    <a:cubicBezTo>
                      <a:pt x="155" y="35"/>
                      <a:pt x="155" y="35"/>
                      <a:pt x="155" y="35"/>
                    </a:cubicBezTo>
                    <a:cubicBezTo>
                      <a:pt x="155" y="36"/>
                      <a:pt x="155" y="36"/>
                      <a:pt x="155" y="36"/>
                    </a:cubicBezTo>
                    <a:cubicBezTo>
                      <a:pt x="155" y="40"/>
                      <a:pt x="155" y="40"/>
                      <a:pt x="155" y="40"/>
                    </a:cubicBezTo>
                    <a:cubicBezTo>
                      <a:pt x="155" y="40"/>
                      <a:pt x="155" y="40"/>
                      <a:pt x="155" y="40"/>
                    </a:cubicBezTo>
                    <a:cubicBezTo>
                      <a:pt x="153" y="38"/>
                      <a:pt x="152" y="36"/>
                      <a:pt x="151" y="33"/>
                    </a:cubicBezTo>
                    <a:cubicBezTo>
                      <a:pt x="138" y="43"/>
                      <a:pt x="123" y="45"/>
                      <a:pt x="102" y="39"/>
                    </a:cubicBezTo>
                    <a:cubicBezTo>
                      <a:pt x="94" y="36"/>
                      <a:pt x="82" y="33"/>
                      <a:pt x="77" y="26"/>
                    </a:cubicBezTo>
                    <a:cubicBezTo>
                      <a:pt x="76" y="26"/>
                      <a:pt x="76" y="26"/>
                      <a:pt x="76" y="26"/>
                    </a:cubicBezTo>
                    <a:cubicBezTo>
                      <a:pt x="72" y="29"/>
                      <a:pt x="67" y="31"/>
                      <a:pt x="61" y="33"/>
                    </a:cubicBezTo>
                    <a:cubicBezTo>
                      <a:pt x="46" y="37"/>
                      <a:pt x="31" y="33"/>
                      <a:pt x="17" y="29"/>
                    </a:cubicBezTo>
                    <a:cubicBezTo>
                      <a:pt x="11" y="27"/>
                      <a:pt x="5" y="25"/>
                      <a:pt x="0" y="22"/>
                    </a:cubicBezTo>
                    <a:cubicBezTo>
                      <a:pt x="9" y="17"/>
                      <a:pt x="9" y="17"/>
                      <a:pt x="9" y="17"/>
                    </a:cubicBezTo>
                    <a:cubicBezTo>
                      <a:pt x="10" y="17"/>
                      <a:pt x="11" y="18"/>
                      <a:pt x="12" y="18"/>
                    </a:cubicBezTo>
                    <a:cubicBezTo>
                      <a:pt x="18" y="21"/>
                      <a:pt x="25" y="22"/>
                      <a:pt x="32" y="24"/>
                    </a:cubicBezTo>
                    <a:cubicBezTo>
                      <a:pt x="55" y="29"/>
                      <a:pt x="73" y="22"/>
                      <a:pt x="80" y="5"/>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20" id="220"/>
              <p:cNvSpPr/>
              <p:nvPr/>
            </p:nvSpPr>
            <p:spPr>
              <a:xfrm>
                <a:off x="9980613" y="4465638"/>
                <a:ext cx="436563" cy="142875"/>
              </a:xfrm>
              <a:custGeom>
                <a:avLst/>
                <a:gdLst/>
                <a:ahLst/>
                <a:cxnLst/>
                <a:rect r="r" b="b" t="t" l="l"/>
                <a:pathLst>
                  <a:path w="220" h="72" stroke="true" fill="norm" extrusionOk="true">
                    <a:moveTo>
                      <a:pt x="142" y="4"/>
                    </a:moveTo>
                    <a:cubicBezTo>
                      <a:pt x="147" y="11"/>
                      <a:pt x="159" y="14"/>
                      <a:pt x="167" y="17"/>
                    </a:cubicBezTo>
                    <a:cubicBezTo>
                      <a:pt x="188" y="23"/>
                      <a:pt x="203" y="21"/>
                      <a:pt x="216" y="11"/>
                    </a:cubicBezTo>
                    <a:cubicBezTo>
                      <a:pt x="217" y="14"/>
                      <a:pt x="218" y="16"/>
                      <a:pt x="220" y="18"/>
                    </a:cubicBezTo>
                    <a:cubicBezTo>
                      <a:pt x="163" y="51"/>
                      <a:pt x="163" y="51"/>
                      <a:pt x="163" y="51"/>
                    </a:cubicBezTo>
                    <a:cubicBezTo>
                      <a:pt x="163" y="48"/>
                      <a:pt x="156" y="47"/>
                      <a:pt x="155" y="51"/>
                    </a:cubicBezTo>
                    <a:cubicBezTo>
                      <a:pt x="154" y="52"/>
                      <a:pt x="154" y="53"/>
                      <a:pt x="153" y="54"/>
                    </a:cubicBezTo>
                    <a:cubicBezTo>
                      <a:pt x="153" y="55"/>
                      <a:pt x="152" y="57"/>
                      <a:pt x="151" y="58"/>
                    </a:cubicBezTo>
                    <a:cubicBezTo>
                      <a:pt x="127" y="72"/>
                      <a:pt x="127" y="72"/>
                      <a:pt x="127" y="72"/>
                    </a:cubicBezTo>
                    <a:cubicBezTo>
                      <a:pt x="123" y="72"/>
                      <a:pt x="118" y="71"/>
                      <a:pt x="112" y="70"/>
                    </a:cubicBezTo>
                    <a:cubicBezTo>
                      <a:pt x="92" y="64"/>
                      <a:pt x="72" y="55"/>
                      <a:pt x="77" y="37"/>
                    </a:cubicBezTo>
                    <a:cubicBezTo>
                      <a:pt x="78" y="32"/>
                      <a:pt x="69" y="30"/>
                      <a:pt x="68" y="35"/>
                    </a:cubicBezTo>
                    <a:cubicBezTo>
                      <a:pt x="64" y="47"/>
                      <a:pt x="50" y="63"/>
                      <a:pt x="29" y="58"/>
                    </a:cubicBezTo>
                    <a:cubicBezTo>
                      <a:pt x="15" y="56"/>
                      <a:pt x="3" y="46"/>
                      <a:pt x="0" y="35"/>
                    </a:cubicBezTo>
                    <a:cubicBezTo>
                      <a:pt x="65" y="0"/>
                      <a:pt x="65" y="0"/>
                      <a:pt x="65" y="0"/>
                    </a:cubicBezTo>
                    <a:cubicBezTo>
                      <a:pt x="70" y="3"/>
                      <a:pt x="76" y="5"/>
                      <a:pt x="82" y="7"/>
                    </a:cubicBezTo>
                    <a:cubicBezTo>
                      <a:pt x="96" y="11"/>
                      <a:pt x="111" y="15"/>
                      <a:pt x="126" y="11"/>
                    </a:cubicBezTo>
                    <a:cubicBezTo>
                      <a:pt x="132" y="9"/>
                      <a:pt x="137" y="7"/>
                      <a:pt x="141" y="4"/>
                    </a:cubicBezTo>
                    <a:lnTo>
                      <a:pt x="142" y="4"/>
                    </a:ln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21" id="221"/>
              <p:cNvSpPr/>
              <p:nvPr/>
            </p:nvSpPr>
            <p:spPr>
              <a:xfrm>
                <a:off x="9986963" y="5478463"/>
                <a:ext cx="744538" cy="182563"/>
              </a:xfrm>
              <a:custGeom>
                <a:avLst/>
                <a:gdLst/>
                <a:ahLst/>
                <a:cxnLst/>
                <a:rect r="r" b="b" t="t" l="l"/>
                <a:pathLst>
                  <a:path w="375" h="92" stroke="true" fill="norm" extrusionOk="true">
                    <a:moveTo>
                      <a:pt x="146" y="31"/>
                    </a:moveTo>
                    <a:cubicBezTo>
                      <a:pt x="153" y="32"/>
                      <a:pt x="161" y="32"/>
                      <a:pt x="165" y="28"/>
                    </a:cubicBezTo>
                    <a:cubicBezTo>
                      <a:pt x="173" y="35"/>
                      <a:pt x="192" y="39"/>
                      <a:pt x="203" y="41"/>
                    </a:cubicBezTo>
                    <a:cubicBezTo>
                      <a:pt x="220" y="45"/>
                      <a:pt x="250" y="48"/>
                      <a:pt x="264" y="39"/>
                    </a:cubicBezTo>
                    <a:cubicBezTo>
                      <a:pt x="270" y="48"/>
                      <a:pt x="280" y="54"/>
                      <a:pt x="296" y="58"/>
                    </a:cubicBezTo>
                    <a:cubicBezTo>
                      <a:pt x="313" y="62"/>
                      <a:pt x="328" y="62"/>
                      <a:pt x="338" y="55"/>
                    </a:cubicBezTo>
                    <a:cubicBezTo>
                      <a:pt x="375" y="71"/>
                      <a:pt x="375" y="71"/>
                      <a:pt x="375" y="71"/>
                    </a:cubicBezTo>
                    <a:cubicBezTo>
                      <a:pt x="368" y="80"/>
                      <a:pt x="368" y="80"/>
                      <a:pt x="368" y="80"/>
                    </a:cubicBezTo>
                    <a:cubicBezTo>
                      <a:pt x="367" y="79"/>
                      <a:pt x="364" y="80"/>
                      <a:pt x="363" y="82"/>
                    </a:cubicBezTo>
                    <a:cubicBezTo>
                      <a:pt x="363" y="82"/>
                      <a:pt x="363" y="82"/>
                      <a:pt x="363" y="82"/>
                    </a:cubicBezTo>
                    <a:cubicBezTo>
                      <a:pt x="358" y="84"/>
                      <a:pt x="353" y="87"/>
                      <a:pt x="347" y="89"/>
                    </a:cubicBezTo>
                    <a:cubicBezTo>
                      <a:pt x="338" y="92"/>
                      <a:pt x="332" y="90"/>
                      <a:pt x="325" y="85"/>
                    </a:cubicBezTo>
                    <a:cubicBezTo>
                      <a:pt x="325" y="84"/>
                      <a:pt x="324" y="84"/>
                      <a:pt x="324" y="84"/>
                    </a:cubicBezTo>
                    <a:cubicBezTo>
                      <a:pt x="322" y="83"/>
                      <a:pt x="320" y="83"/>
                      <a:pt x="318" y="84"/>
                    </a:cubicBezTo>
                    <a:cubicBezTo>
                      <a:pt x="311" y="88"/>
                      <a:pt x="280" y="84"/>
                      <a:pt x="274" y="82"/>
                    </a:cubicBezTo>
                    <a:cubicBezTo>
                      <a:pt x="265" y="80"/>
                      <a:pt x="257" y="72"/>
                      <a:pt x="247" y="72"/>
                    </a:cubicBezTo>
                    <a:cubicBezTo>
                      <a:pt x="233" y="72"/>
                      <a:pt x="229" y="80"/>
                      <a:pt x="213" y="77"/>
                    </a:cubicBezTo>
                    <a:cubicBezTo>
                      <a:pt x="199" y="75"/>
                      <a:pt x="181" y="67"/>
                      <a:pt x="181" y="55"/>
                    </a:cubicBezTo>
                    <a:cubicBezTo>
                      <a:pt x="181" y="51"/>
                      <a:pt x="173" y="51"/>
                      <a:pt x="171" y="55"/>
                    </a:cubicBezTo>
                    <a:cubicBezTo>
                      <a:pt x="169" y="64"/>
                      <a:pt x="154" y="67"/>
                      <a:pt x="138" y="66"/>
                    </a:cubicBezTo>
                    <a:cubicBezTo>
                      <a:pt x="93" y="46"/>
                      <a:pt x="93" y="46"/>
                      <a:pt x="93" y="46"/>
                    </a:cubicBezTo>
                    <a:cubicBezTo>
                      <a:pt x="93" y="45"/>
                      <a:pt x="93" y="44"/>
                      <a:pt x="93" y="42"/>
                    </a:cubicBezTo>
                    <a:cubicBezTo>
                      <a:pt x="94" y="38"/>
                      <a:pt x="86" y="36"/>
                      <a:pt x="84" y="41"/>
                    </a:cubicBezTo>
                    <a:cubicBezTo>
                      <a:pt x="84" y="41"/>
                      <a:pt x="84" y="42"/>
                      <a:pt x="84" y="42"/>
                    </a:cubicBezTo>
                    <a:cubicBezTo>
                      <a:pt x="0" y="6"/>
                      <a:pt x="0" y="6"/>
                      <a:pt x="0" y="6"/>
                    </a:cubicBezTo>
                    <a:cubicBezTo>
                      <a:pt x="5" y="5"/>
                      <a:pt x="9" y="3"/>
                      <a:pt x="13" y="0"/>
                    </a:cubicBezTo>
                    <a:cubicBezTo>
                      <a:pt x="20" y="10"/>
                      <a:pt x="34" y="16"/>
                      <a:pt x="48" y="20"/>
                    </a:cubicBezTo>
                    <a:cubicBezTo>
                      <a:pt x="56" y="22"/>
                      <a:pt x="67" y="25"/>
                      <a:pt x="76" y="23"/>
                    </a:cubicBezTo>
                    <a:cubicBezTo>
                      <a:pt x="86" y="20"/>
                      <a:pt x="85" y="10"/>
                      <a:pt x="98" y="16"/>
                    </a:cubicBezTo>
                    <a:cubicBezTo>
                      <a:pt x="106" y="19"/>
                      <a:pt x="111" y="24"/>
                      <a:pt x="120" y="27"/>
                    </a:cubicBezTo>
                    <a:cubicBezTo>
                      <a:pt x="128" y="29"/>
                      <a:pt x="137" y="30"/>
                      <a:pt x="146" y="31"/>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22" id="222"/>
              <p:cNvSpPr/>
              <p:nvPr/>
            </p:nvSpPr>
            <p:spPr>
              <a:xfrm>
                <a:off x="9923463" y="5272088"/>
                <a:ext cx="107950" cy="46038"/>
              </a:xfrm>
              <a:custGeom>
                <a:avLst/>
                <a:gdLst/>
                <a:ahLst/>
                <a:cxnLst/>
                <a:rect r="r" b="b" t="t" l="l"/>
                <a:pathLst>
                  <a:path w="54" h="23" stroke="true" fill="norm" extrusionOk="true">
                    <a:moveTo>
                      <a:pt x="39" y="21"/>
                    </a:moveTo>
                    <a:cubicBezTo>
                      <a:pt x="21" y="18"/>
                      <a:pt x="7" y="10"/>
                      <a:pt x="0" y="0"/>
                    </a:cubicBezTo>
                    <a:cubicBezTo>
                      <a:pt x="54" y="23"/>
                      <a:pt x="54" y="23"/>
                      <a:pt x="54" y="23"/>
                    </a:cubicBezTo>
                    <a:cubicBezTo>
                      <a:pt x="49" y="23"/>
                      <a:pt x="44" y="22"/>
                      <a:pt x="39" y="21"/>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23" id="223"/>
              <p:cNvSpPr/>
              <p:nvPr/>
            </p:nvSpPr>
            <p:spPr>
              <a:xfrm>
                <a:off x="9813925" y="4549775"/>
                <a:ext cx="392113" cy="134938"/>
              </a:xfrm>
              <a:custGeom>
                <a:avLst/>
                <a:gdLst/>
                <a:ahLst/>
                <a:cxnLst/>
                <a:rect r="r" b="b" t="t" l="l"/>
                <a:pathLst>
                  <a:path w="197" h="68" stroke="true" fill="norm" extrusionOk="true">
                    <a:moveTo>
                      <a:pt x="69" y="40"/>
                    </a:moveTo>
                    <a:cubicBezTo>
                      <a:pt x="59" y="57"/>
                      <a:pt x="43" y="55"/>
                      <a:pt x="22" y="49"/>
                    </a:cubicBezTo>
                    <a:cubicBezTo>
                      <a:pt x="15" y="47"/>
                      <a:pt x="7" y="44"/>
                      <a:pt x="0" y="40"/>
                    </a:cubicBezTo>
                    <a:cubicBezTo>
                      <a:pt x="46" y="14"/>
                      <a:pt x="46" y="14"/>
                      <a:pt x="46" y="14"/>
                    </a:cubicBezTo>
                    <a:cubicBezTo>
                      <a:pt x="60" y="15"/>
                      <a:pt x="70" y="9"/>
                      <a:pt x="77" y="0"/>
                    </a:cubicBezTo>
                    <a:cubicBezTo>
                      <a:pt x="82" y="11"/>
                      <a:pt x="95" y="19"/>
                      <a:pt x="110" y="23"/>
                    </a:cubicBezTo>
                    <a:cubicBezTo>
                      <a:pt x="128" y="28"/>
                      <a:pt x="143" y="20"/>
                      <a:pt x="153" y="10"/>
                    </a:cubicBezTo>
                    <a:cubicBezTo>
                      <a:pt x="158" y="23"/>
                      <a:pt x="173" y="33"/>
                      <a:pt x="195" y="38"/>
                    </a:cubicBezTo>
                    <a:cubicBezTo>
                      <a:pt x="195" y="38"/>
                      <a:pt x="196" y="38"/>
                      <a:pt x="197" y="38"/>
                    </a:cubicBezTo>
                    <a:cubicBezTo>
                      <a:pt x="165" y="56"/>
                      <a:pt x="165" y="56"/>
                      <a:pt x="165" y="56"/>
                    </a:cubicBezTo>
                    <a:cubicBezTo>
                      <a:pt x="165" y="53"/>
                      <a:pt x="166" y="50"/>
                      <a:pt x="167" y="47"/>
                    </a:cubicBezTo>
                    <a:cubicBezTo>
                      <a:pt x="168" y="43"/>
                      <a:pt x="160" y="41"/>
                      <a:pt x="158" y="45"/>
                    </a:cubicBezTo>
                    <a:cubicBezTo>
                      <a:pt x="152" y="61"/>
                      <a:pt x="127" y="68"/>
                      <a:pt x="106" y="62"/>
                    </a:cubicBezTo>
                    <a:cubicBezTo>
                      <a:pt x="103" y="61"/>
                      <a:pt x="99" y="59"/>
                      <a:pt x="96" y="58"/>
                    </a:cubicBezTo>
                    <a:cubicBezTo>
                      <a:pt x="90" y="56"/>
                      <a:pt x="86" y="52"/>
                      <a:pt x="84" y="48"/>
                    </a:cubicBezTo>
                    <a:cubicBezTo>
                      <a:pt x="81" y="44"/>
                      <a:pt x="80" y="40"/>
                      <a:pt x="81" y="35"/>
                    </a:cubicBezTo>
                    <a:cubicBezTo>
                      <a:pt x="86" y="35"/>
                      <a:pt x="85" y="30"/>
                      <a:pt x="81" y="30"/>
                    </a:cubicBezTo>
                    <a:cubicBezTo>
                      <a:pt x="80" y="30"/>
                      <a:pt x="79" y="30"/>
                      <a:pt x="78" y="29"/>
                    </a:cubicBezTo>
                    <a:cubicBezTo>
                      <a:pt x="77" y="29"/>
                      <a:pt x="75" y="30"/>
                      <a:pt x="75" y="31"/>
                    </a:cubicBezTo>
                    <a:cubicBezTo>
                      <a:pt x="73" y="34"/>
                      <a:pt x="72" y="36"/>
                      <a:pt x="72" y="39"/>
                    </a:cubicBezTo>
                    <a:cubicBezTo>
                      <a:pt x="71" y="39"/>
                      <a:pt x="70" y="39"/>
                      <a:pt x="69" y="4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24" id="224"/>
              <p:cNvSpPr/>
              <p:nvPr/>
            </p:nvSpPr>
            <p:spPr>
              <a:xfrm>
                <a:off x="9956800" y="5451475"/>
                <a:ext cx="700088" cy="149225"/>
              </a:xfrm>
              <a:custGeom>
                <a:avLst/>
                <a:gdLst/>
                <a:ahLst/>
                <a:cxnLst/>
                <a:rect r="r" b="b" t="t" l="l"/>
                <a:pathLst>
                  <a:path w="353" h="76" stroke="true" fill="norm" extrusionOk="true">
                    <a:moveTo>
                      <a:pt x="180" y="42"/>
                    </a:moveTo>
                    <a:cubicBezTo>
                      <a:pt x="176" y="46"/>
                      <a:pt x="168" y="46"/>
                      <a:pt x="161" y="45"/>
                    </a:cubicBezTo>
                    <a:cubicBezTo>
                      <a:pt x="152" y="44"/>
                      <a:pt x="143" y="43"/>
                      <a:pt x="135" y="41"/>
                    </a:cubicBezTo>
                    <a:cubicBezTo>
                      <a:pt x="126" y="38"/>
                      <a:pt x="121" y="33"/>
                      <a:pt x="113" y="30"/>
                    </a:cubicBezTo>
                    <a:cubicBezTo>
                      <a:pt x="100" y="24"/>
                      <a:pt x="101" y="34"/>
                      <a:pt x="91" y="37"/>
                    </a:cubicBezTo>
                    <a:cubicBezTo>
                      <a:pt x="82" y="39"/>
                      <a:pt x="71" y="36"/>
                      <a:pt x="63" y="34"/>
                    </a:cubicBezTo>
                    <a:cubicBezTo>
                      <a:pt x="49" y="30"/>
                      <a:pt x="35" y="24"/>
                      <a:pt x="28" y="14"/>
                    </a:cubicBezTo>
                    <a:cubicBezTo>
                      <a:pt x="24" y="17"/>
                      <a:pt x="20" y="19"/>
                      <a:pt x="15" y="20"/>
                    </a:cubicBezTo>
                    <a:cubicBezTo>
                      <a:pt x="0" y="14"/>
                      <a:pt x="0" y="14"/>
                      <a:pt x="0" y="14"/>
                    </a:cubicBezTo>
                    <a:cubicBezTo>
                      <a:pt x="10" y="15"/>
                      <a:pt x="20" y="13"/>
                      <a:pt x="24" y="4"/>
                    </a:cubicBezTo>
                    <a:cubicBezTo>
                      <a:pt x="25" y="1"/>
                      <a:pt x="32" y="0"/>
                      <a:pt x="33" y="4"/>
                    </a:cubicBezTo>
                    <a:cubicBezTo>
                      <a:pt x="37" y="19"/>
                      <a:pt x="66" y="32"/>
                      <a:pt x="84" y="27"/>
                    </a:cubicBezTo>
                    <a:cubicBezTo>
                      <a:pt x="92" y="25"/>
                      <a:pt x="98" y="17"/>
                      <a:pt x="108" y="18"/>
                    </a:cubicBezTo>
                    <a:cubicBezTo>
                      <a:pt x="112" y="18"/>
                      <a:pt x="115" y="21"/>
                      <a:pt x="118" y="23"/>
                    </a:cubicBezTo>
                    <a:cubicBezTo>
                      <a:pt x="127" y="28"/>
                      <a:pt x="133" y="32"/>
                      <a:pt x="144" y="34"/>
                    </a:cubicBezTo>
                    <a:cubicBezTo>
                      <a:pt x="148" y="35"/>
                      <a:pt x="166" y="39"/>
                      <a:pt x="172" y="37"/>
                    </a:cubicBezTo>
                    <a:cubicBezTo>
                      <a:pt x="173" y="36"/>
                      <a:pt x="174" y="35"/>
                      <a:pt x="174" y="35"/>
                    </a:cubicBezTo>
                    <a:cubicBezTo>
                      <a:pt x="174" y="34"/>
                      <a:pt x="175" y="33"/>
                      <a:pt x="176" y="33"/>
                    </a:cubicBezTo>
                    <a:cubicBezTo>
                      <a:pt x="177" y="31"/>
                      <a:pt x="178" y="29"/>
                      <a:pt x="178" y="27"/>
                    </a:cubicBezTo>
                    <a:cubicBezTo>
                      <a:pt x="180" y="23"/>
                      <a:pt x="188" y="25"/>
                      <a:pt x="187" y="29"/>
                    </a:cubicBezTo>
                    <a:cubicBezTo>
                      <a:pt x="183" y="41"/>
                      <a:pt x="211" y="46"/>
                      <a:pt x="222" y="49"/>
                    </a:cubicBezTo>
                    <a:cubicBezTo>
                      <a:pt x="236" y="52"/>
                      <a:pt x="265" y="56"/>
                      <a:pt x="274" y="43"/>
                    </a:cubicBezTo>
                    <a:cubicBezTo>
                      <a:pt x="273" y="43"/>
                      <a:pt x="273" y="42"/>
                      <a:pt x="273" y="41"/>
                    </a:cubicBezTo>
                    <a:cubicBezTo>
                      <a:pt x="272" y="39"/>
                      <a:pt x="275" y="38"/>
                      <a:pt x="277" y="39"/>
                    </a:cubicBezTo>
                    <a:cubicBezTo>
                      <a:pt x="278" y="39"/>
                      <a:pt x="278" y="40"/>
                      <a:pt x="278" y="40"/>
                    </a:cubicBezTo>
                    <a:cubicBezTo>
                      <a:pt x="282" y="48"/>
                      <a:pt x="286" y="55"/>
                      <a:pt x="295" y="60"/>
                    </a:cubicBezTo>
                    <a:cubicBezTo>
                      <a:pt x="308" y="66"/>
                      <a:pt x="331" y="73"/>
                      <a:pt x="346" y="66"/>
                    </a:cubicBezTo>
                    <a:cubicBezTo>
                      <a:pt x="353" y="69"/>
                      <a:pt x="353" y="69"/>
                      <a:pt x="353" y="69"/>
                    </a:cubicBezTo>
                    <a:cubicBezTo>
                      <a:pt x="343" y="76"/>
                      <a:pt x="328" y="76"/>
                      <a:pt x="311" y="72"/>
                    </a:cubicBezTo>
                    <a:cubicBezTo>
                      <a:pt x="295" y="68"/>
                      <a:pt x="285" y="62"/>
                      <a:pt x="279" y="53"/>
                    </a:cubicBezTo>
                    <a:cubicBezTo>
                      <a:pt x="265" y="62"/>
                      <a:pt x="235" y="59"/>
                      <a:pt x="218" y="55"/>
                    </a:cubicBezTo>
                    <a:cubicBezTo>
                      <a:pt x="207" y="53"/>
                      <a:pt x="188" y="49"/>
                      <a:pt x="180" y="42"/>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25" id="225"/>
              <p:cNvSpPr/>
              <p:nvPr/>
            </p:nvSpPr>
            <p:spPr>
              <a:xfrm>
                <a:off x="9636125" y="4633913"/>
                <a:ext cx="463550" cy="139700"/>
              </a:xfrm>
              <a:custGeom>
                <a:avLst/>
                <a:gdLst/>
                <a:ahLst/>
                <a:cxnLst/>
                <a:rect r="r" b="b" t="t" l="l"/>
                <a:pathLst>
                  <a:path w="234" h="70" stroke="true" fill="norm" extrusionOk="true">
                    <a:moveTo>
                      <a:pt x="114" y="13"/>
                    </a:moveTo>
                    <a:cubicBezTo>
                      <a:pt x="137" y="19"/>
                      <a:pt x="153" y="19"/>
                      <a:pt x="164" y="5"/>
                    </a:cubicBezTo>
                    <a:cubicBezTo>
                      <a:pt x="169" y="15"/>
                      <a:pt x="183" y="23"/>
                      <a:pt x="197" y="27"/>
                    </a:cubicBezTo>
                    <a:cubicBezTo>
                      <a:pt x="208" y="30"/>
                      <a:pt x="223" y="29"/>
                      <a:pt x="234" y="25"/>
                    </a:cubicBezTo>
                    <a:cubicBezTo>
                      <a:pt x="167" y="64"/>
                      <a:pt x="167" y="64"/>
                      <a:pt x="167" y="64"/>
                    </a:cubicBezTo>
                    <a:cubicBezTo>
                      <a:pt x="154" y="62"/>
                      <a:pt x="128" y="57"/>
                      <a:pt x="131" y="45"/>
                    </a:cubicBezTo>
                    <a:cubicBezTo>
                      <a:pt x="132" y="41"/>
                      <a:pt x="124" y="40"/>
                      <a:pt x="123" y="44"/>
                    </a:cubicBezTo>
                    <a:cubicBezTo>
                      <a:pt x="113" y="70"/>
                      <a:pt x="73" y="52"/>
                      <a:pt x="58" y="38"/>
                    </a:cubicBezTo>
                    <a:cubicBezTo>
                      <a:pt x="55" y="36"/>
                      <a:pt x="52" y="37"/>
                      <a:pt x="51" y="39"/>
                    </a:cubicBezTo>
                    <a:cubicBezTo>
                      <a:pt x="45" y="51"/>
                      <a:pt x="21" y="52"/>
                      <a:pt x="0" y="46"/>
                    </a:cubicBezTo>
                    <a:cubicBezTo>
                      <a:pt x="84" y="0"/>
                      <a:pt x="84" y="0"/>
                      <a:pt x="84" y="0"/>
                    </a:cubicBezTo>
                    <a:cubicBezTo>
                      <a:pt x="92" y="6"/>
                      <a:pt x="103" y="10"/>
                      <a:pt x="114" y="13"/>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26" id="226"/>
              <p:cNvSpPr/>
              <p:nvPr/>
            </p:nvSpPr>
            <p:spPr>
              <a:xfrm>
                <a:off x="9906000" y="4525963"/>
                <a:ext cx="327025" cy="98425"/>
              </a:xfrm>
              <a:custGeom>
                <a:avLst/>
                <a:gdLst/>
                <a:ahLst/>
                <a:cxnLst/>
                <a:rect r="r" b="b" t="t" l="l"/>
                <a:pathLst>
                  <a:path w="165" h="50" stroke="true" fill="norm" extrusionOk="true">
                    <a:moveTo>
                      <a:pt x="0" y="26"/>
                    </a:moveTo>
                    <a:cubicBezTo>
                      <a:pt x="38" y="5"/>
                      <a:pt x="38" y="5"/>
                      <a:pt x="38" y="5"/>
                    </a:cubicBezTo>
                    <a:cubicBezTo>
                      <a:pt x="41" y="16"/>
                      <a:pt x="53" y="26"/>
                      <a:pt x="67" y="28"/>
                    </a:cubicBezTo>
                    <a:cubicBezTo>
                      <a:pt x="88" y="33"/>
                      <a:pt x="102" y="17"/>
                      <a:pt x="106" y="5"/>
                    </a:cubicBezTo>
                    <a:cubicBezTo>
                      <a:pt x="107" y="0"/>
                      <a:pt x="116" y="2"/>
                      <a:pt x="115" y="7"/>
                    </a:cubicBezTo>
                    <a:cubicBezTo>
                      <a:pt x="110" y="25"/>
                      <a:pt x="130" y="34"/>
                      <a:pt x="150" y="40"/>
                    </a:cubicBezTo>
                    <a:cubicBezTo>
                      <a:pt x="156" y="41"/>
                      <a:pt x="161" y="42"/>
                      <a:pt x="165" y="42"/>
                    </a:cubicBezTo>
                    <a:cubicBezTo>
                      <a:pt x="151" y="50"/>
                      <a:pt x="151" y="50"/>
                      <a:pt x="151" y="50"/>
                    </a:cubicBezTo>
                    <a:cubicBezTo>
                      <a:pt x="150" y="50"/>
                      <a:pt x="149" y="50"/>
                      <a:pt x="149" y="50"/>
                    </a:cubicBezTo>
                    <a:cubicBezTo>
                      <a:pt x="127" y="45"/>
                      <a:pt x="112" y="35"/>
                      <a:pt x="107" y="22"/>
                    </a:cubicBezTo>
                    <a:cubicBezTo>
                      <a:pt x="97" y="32"/>
                      <a:pt x="82" y="40"/>
                      <a:pt x="64" y="35"/>
                    </a:cubicBezTo>
                    <a:cubicBezTo>
                      <a:pt x="49" y="31"/>
                      <a:pt x="36" y="23"/>
                      <a:pt x="31" y="12"/>
                    </a:cubicBezTo>
                    <a:cubicBezTo>
                      <a:pt x="24" y="21"/>
                      <a:pt x="14" y="27"/>
                      <a:pt x="0" y="26"/>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27" id="227"/>
              <p:cNvSpPr/>
              <p:nvPr/>
            </p:nvSpPr>
            <p:spPr>
              <a:xfrm>
                <a:off x="9837738" y="5419725"/>
                <a:ext cx="22225" cy="15875"/>
              </a:xfrm>
              <a:custGeom>
                <a:avLst/>
                <a:gdLst/>
                <a:ahLst/>
                <a:cxnLst/>
                <a:rect r="r" b="b" t="t" l="l"/>
                <a:pathLst>
                  <a:path w="11" h="8" stroke="true" fill="norm" extrusionOk="true">
                    <a:moveTo>
                      <a:pt x="0" y="4"/>
                    </a:moveTo>
                    <a:cubicBezTo>
                      <a:pt x="2" y="0"/>
                      <a:pt x="11" y="1"/>
                      <a:pt x="9" y="6"/>
                    </a:cubicBezTo>
                    <a:cubicBezTo>
                      <a:pt x="9" y="6"/>
                      <a:pt x="9" y="7"/>
                      <a:pt x="9" y="8"/>
                    </a:cubicBezTo>
                    <a:lnTo>
                      <a:pt x="0" y="4"/>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28" id="228"/>
              <p:cNvSpPr/>
              <p:nvPr/>
            </p:nvSpPr>
            <p:spPr>
              <a:xfrm>
                <a:off x="9802813" y="4606925"/>
                <a:ext cx="344488" cy="87313"/>
              </a:xfrm>
              <a:custGeom>
                <a:avLst/>
                <a:gdLst/>
                <a:ahLst/>
                <a:cxnLst/>
                <a:rect r="r" b="b" t="t" l="l"/>
                <a:pathLst>
                  <a:path w="174" h="44" stroke="true" fill="norm" extrusionOk="true">
                    <a:moveTo>
                      <a:pt x="80" y="19"/>
                    </a:moveTo>
                    <a:cubicBezTo>
                      <a:pt x="69" y="33"/>
                      <a:pt x="53" y="33"/>
                      <a:pt x="30" y="27"/>
                    </a:cubicBezTo>
                    <a:cubicBezTo>
                      <a:pt x="19" y="24"/>
                      <a:pt x="8" y="20"/>
                      <a:pt x="0" y="14"/>
                    </a:cubicBezTo>
                    <a:cubicBezTo>
                      <a:pt x="6" y="11"/>
                      <a:pt x="6" y="11"/>
                      <a:pt x="6" y="11"/>
                    </a:cubicBezTo>
                    <a:cubicBezTo>
                      <a:pt x="13" y="15"/>
                      <a:pt x="21" y="18"/>
                      <a:pt x="28" y="20"/>
                    </a:cubicBezTo>
                    <a:cubicBezTo>
                      <a:pt x="49" y="26"/>
                      <a:pt x="65" y="28"/>
                      <a:pt x="75" y="11"/>
                    </a:cubicBezTo>
                    <a:cubicBezTo>
                      <a:pt x="76" y="10"/>
                      <a:pt x="77" y="10"/>
                      <a:pt x="78" y="10"/>
                    </a:cubicBezTo>
                    <a:cubicBezTo>
                      <a:pt x="78" y="7"/>
                      <a:pt x="79" y="5"/>
                      <a:pt x="81" y="2"/>
                    </a:cubicBezTo>
                    <a:cubicBezTo>
                      <a:pt x="81" y="1"/>
                      <a:pt x="83" y="0"/>
                      <a:pt x="84" y="0"/>
                    </a:cubicBezTo>
                    <a:cubicBezTo>
                      <a:pt x="85" y="1"/>
                      <a:pt x="86" y="1"/>
                      <a:pt x="87" y="1"/>
                    </a:cubicBezTo>
                    <a:cubicBezTo>
                      <a:pt x="91" y="1"/>
                      <a:pt x="92" y="6"/>
                      <a:pt x="87" y="6"/>
                    </a:cubicBezTo>
                    <a:cubicBezTo>
                      <a:pt x="86" y="11"/>
                      <a:pt x="87" y="15"/>
                      <a:pt x="90" y="19"/>
                    </a:cubicBezTo>
                    <a:cubicBezTo>
                      <a:pt x="92" y="23"/>
                      <a:pt x="96" y="27"/>
                      <a:pt x="102" y="29"/>
                    </a:cubicBezTo>
                    <a:cubicBezTo>
                      <a:pt x="105" y="30"/>
                      <a:pt x="109" y="32"/>
                      <a:pt x="112" y="33"/>
                    </a:cubicBezTo>
                    <a:cubicBezTo>
                      <a:pt x="133" y="39"/>
                      <a:pt x="158" y="32"/>
                      <a:pt x="164" y="16"/>
                    </a:cubicBezTo>
                    <a:cubicBezTo>
                      <a:pt x="166" y="12"/>
                      <a:pt x="174" y="14"/>
                      <a:pt x="173" y="18"/>
                    </a:cubicBezTo>
                    <a:cubicBezTo>
                      <a:pt x="172" y="21"/>
                      <a:pt x="171" y="24"/>
                      <a:pt x="171" y="27"/>
                    </a:cubicBezTo>
                    <a:cubicBezTo>
                      <a:pt x="150" y="39"/>
                      <a:pt x="150" y="39"/>
                      <a:pt x="150" y="39"/>
                    </a:cubicBezTo>
                    <a:cubicBezTo>
                      <a:pt x="139" y="43"/>
                      <a:pt x="124" y="44"/>
                      <a:pt x="113" y="41"/>
                    </a:cubicBezTo>
                    <a:cubicBezTo>
                      <a:pt x="99" y="37"/>
                      <a:pt x="85" y="29"/>
                      <a:pt x="80" y="19"/>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29" id="229"/>
              <p:cNvSpPr/>
              <p:nvPr/>
            </p:nvSpPr>
            <p:spPr>
              <a:xfrm>
                <a:off x="9774238" y="5211763"/>
                <a:ext cx="119063" cy="66675"/>
              </a:xfrm>
              <a:custGeom>
                <a:avLst/>
                <a:gdLst/>
                <a:ahLst/>
                <a:cxnLst/>
                <a:rect r="r" b="b" t="t" l="l"/>
                <a:pathLst>
                  <a:path w="60" h="34" stroke="true" fill="norm" extrusionOk="true">
                    <a:moveTo>
                      <a:pt x="3" y="0"/>
                    </a:moveTo>
                    <a:cubicBezTo>
                      <a:pt x="60" y="24"/>
                      <a:pt x="60" y="24"/>
                      <a:pt x="60" y="24"/>
                    </a:cubicBezTo>
                    <a:cubicBezTo>
                      <a:pt x="53" y="30"/>
                      <a:pt x="44" y="34"/>
                      <a:pt x="32" y="31"/>
                    </a:cubicBezTo>
                    <a:cubicBezTo>
                      <a:pt x="16" y="28"/>
                      <a:pt x="0" y="14"/>
                      <a:pt x="4" y="1"/>
                    </a:cubicBezTo>
                    <a:cubicBezTo>
                      <a:pt x="4" y="1"/>
                      <a:pt x="4" y="0"/>
                      <a:pt x="3" y="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30" id="230"/>
              <p:cNvSpPr/>
              <p:nvPr/>
            </p:nvSpPr>
            <p:spPr>
              <a:xfrm>
                <a:off x="9590088" y="4724400"/>
                <a:ext cx="358775" cy="106363"/>
              </a:xfrm>
              <a:custGeom>
                <a:avLst/>
                <a:gdLst/>
                <a:ahLst/>
                <a:cxnLst/>
                <a:rect r="r" b="b" t="t" l="l"/>
                <a:pathLst>
                  <a:path w="181" h="54" stroke="true" fill="norm" extrusionOk="true">
                    <a:moveTo>
                      <a:pt x="71" y="25"/>
                    </a:moveTo>
                    <a:cubicBezTo>
                      <a:pt x="67" y="41"/>
                      <a:pt x="43" y="37"/>
                      <a:pt x="28" y="34"/>
                    </a:cubicBezTo>
                    <a:cubicBezTo>
                      <a:pt x="26" y="34"/>
                      <a:pt x="7" y="26"/>
                      <a:pt x="0" y="19"/>
                    </a:cubicBezTo>
                    <a:cubicBezTo>
                      <a:pt x="2" y="17"/>
                      <a:pt x="3" y="15"/>
                      <a:pt x="3" y="12"/>
                    </a:cubicBezTo>
                    <a:cubicBezTo>
                      <a:pt x="17" y="5"/>
                      <a:pt x="17" y="5"/>
                      <a:pt x="17" y="5"/>
                    </a:cubicBezTo>
                    <a:cubicBezTo>
                      <a:pt x="21" y="6"/>
                      <a:pt x="25" y="7"/>
                      <a:pt x="28" y="8"/>
                    </a:cubicBezTo>
                    <a:cubicBezTo>
                      <a:pt x="50" y="14"/>
                      <a:pt x="68" y="15"/>
                      <a:pt x="79" y="0"/>
                    </a:cubicBezTo>
                    <a:cubicBezTo>
                      <a:pt x="91" y="10"/>
                      <a:pt x="107" y="18"/>
                      <a:pt x="127" y="19"/>
                    </a:cubicBezTo>
                    <a:cubicBezTo>
                      <a:pt x="137" y="20"/>
                      <a:pt x="144" y="16"/>
                      <a:pt x="149" y="10"/>
                    </a:cubicBezTo>
                    <a:cubicBezTo>
                      <a:pt x="155" y="17"/>
                      <a:pt x="169" y="22"/>
                      <a:pt x="181" y="24"/>
                    </a:cubicBezTo>
                    <a:cubicBezTo>
                      <a:pt x="129" y="54"/>
                      <a:pt x="129" y="54"/>
                      <a:pt x="129" y="54"/>
                    </a:cubicBezTo>
                    <a:cubicBezTo>
                      <a:pt x="123" y="53"/>
                      <a:pt x="116" y="51"/>
                      <a:pt x="110" y="49"/>
                    </a:cubicBezTo>
                    <a:cubicBezTo>
                      <a:pt x="99" y="45"/>
                      <a:pt x="79" y="37"/>
                      <a:pt x="79" y="26"/>
                    </a:cubicBezTo>
                    <a:cubicBezTo>
                      <a:pt x="79" y="23"/>
                      <a:pt x="72" y="22"/>
                      <a:pt x="71" y="25"/>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31" id="231"/>
              <p:cNvSpPr/>
              <p:nvPr/>
            </p:nvSpPr>
            <p:spPr>
              <a:xfrm>
                <a:off x="9666288" y="5334000"/>
                <a:ext cx="844550" cy="227013"/>
              </a:xfrm>
              <a:custGeom>
                <a:avLst/>
                <a:gdLst/>
                <a:ahLst/>
                <a:cxnLst/>
                <a:rect r="r" b="b" t="t" l="l"/>
                <a:pathLst>
                  <a:path w="426" h="115" stroke="true" fill="norm" extrusionOk="true">
                    <a:moveTo>
                      <a:pt x="0" y="9"/>
                    </a:moveTo>
                    <a:cubicBezTo>
                      <a:pt x="21" y="15"/>
                      <a:pt x="37" y="14"/>
                      <a:pt x="48" y="0"/>
                    </a:cubicBezTo>
                    <a:cubicBezTo>
                      <a:pt x="53" y="11"/>
                      <a:pt x="67" y="19"/>
                      <a:pt x="81" y="22"/>
                    </a:cubicBezTo>
                    <a:cubicBezTo>
                      <a:pt x="98" y="27"/>
                      <a:pt x="121" y="24"/>
                      <a:pt x="131" y="14"/>
                    </a:cubicBezTo>
                    <a:cubicBezTo>
                      <a:pt x="142" y="46"/>
                      <a:pt x="205" y="57"/>
                      <a:pt x="231" y="30"/>
                    </a:cubicBezTo>
                    <a:cubicBezTo>
                      <a:pt x="236" y="41"/>
                      <a:pt x="258" y="50"/>
                      <a:pt x="276" y="53"/>
                    </a:cubicBezTo>
                    <a:cubicBezTo>
                      <a:pt x="288" y="56"/>
                      <a:pt x="301" y="53"/>
                      <a:pt x="308" y="47"/>
                    </a:cubicBezTo>
                    <a:cubicBezTo>
                      <a:pt x="313" y="58"/>
                      <a:pt x="328" y="65"/>
                      <a:pt x="343" y="69"/>
                    </a:cubicBezTo>
                    <a:cubicBezTo>
                      <a:pt x="350" y="71"/>
                      <a:pt x="357" y="71"/>
                      <a:pt x="364" y="69"/>
                    </a:cubicBezTo>
                    <a:cubicBezTo>
                      <a:pt x="426" y="96"/>
                      <a:pt x="426" y="96"/>
                      <a:pt x="426" y="96"/>
                    </a:cubicBezTo>
                    <a:cubicBezTo>
                      <a:pt x="424" y="98"/>
                      <a:pt x="424" y="98"/>
                      <a:pt x="424" y="98"/>
                    </a:cubicBezTo>
                    <a:cubicBezTo>
                      <a:pt x="422" y="97"/>
                      <a:pt x="419" y="98"/>
                      <a:pt x="420" y="100"/>
                    </a:cubicBezTo>
                    <a:cubicBezTo>
                      <a:pt x="420" y="101"/>
                      <a:pt x="420" y="102"/>
                      <a:pt x="421" y="102"/>
                    </a:cubicBezTo>
                    <a:cubicBezTo>
                      <a:pt x="412" y="115"/>
                      <a:pt x="383" y="111"/>
                      <a:pt x="369" y="108"/>
                    </a:cubicBezTo>
                    <a:cubicBezTo>
                      <a:pt x="358" y="105"/>
                      <a:pt x="330" y="100"/>
                      <a:pt x="334" y="88"/>
                    </a:cubicBezTo>
                    <a:cubicBezTo>
                      <a:pt x="335" y="84"/>
                      <a:pt x="327" y="82"/>
                      <a:pt x="325" y="86"/>
                    </a:cubicBezTo>
                    <a:cubicBezTo>
                      <a:pt x="325" y="88"/>
                      <a:pt x="324" y="90"/>
                      <a:pt x="323" y="92"/>
                    </a:cubicBezTo>
                    <a:cubicBezTo>
                      <a:pt x="322" y="92"/>
                      <a:pt x="321" y="93"/>
                      <a:pt x="321" y="94"/>
                    </a:cubicBezTo>
                    <a:cubicBezTo>
                      <a:pt x="321" y="94"/>
                      <a:pt x="320" y="95"/>
                      <a:pt x="319" y="96"/>
                    </a:cubicBezTo>
                    <a:cubicBezTo>
                      <a:pt x="313" y="98"/>
                      <a:pt x="295" y="94"/>
                      <a:pt x="291" y="93"/>
                    </a:cubicBezTo>
                    <a:cubicBezTo>
                      <a:pt x="280" y="91"/>
                      <a:pt x="274" y="87"/>
                      <a:pt x="265" y="82"/>
                    </a:cubicBezTo>
                    <a:cubicBezTo>
                      <a:pt x="262" y="80"/>
                      <a:pt x="259" y="77"/>
                      <a:pt x="255" y="77"/>
                    </a:cubicBezTo>
                    <a:cubicBezTo>
                      <a:pt x="245" y="76"/>
                      <a:pt x="239" y="84"/>
                      <a:pt x="231" y="86"/>
                    </a:cubicBezTo>
                    <a:cubicBezTo>
                      <a:pt x="213" y="91"/>
                      <a:pt x="184" y="78"/>
                      <a:pt x="180" y="63"/>
                    </a:cubicBezTo>
                    <a:cubicBezTo>
                      <a:pt x="179" y="59"/>
                      <a:pt x="172" y="60"/>
                      <a:pt x="171" y="63"/>
                    </a:cubicBezTo>
                    <a:cubicBezTo>
                      <a:pt x="167" y="72"/>
                      <a:pt x="157" y="74"/>
                      <a:pt x="147" y="73"/>
                    </a:cubicBezTo>
                    <a:cubicBezTo>
                      <a:pt x="96" y="51"/>
                      <a:pt x="96" y="51"/>
                      <a:pt x="96" y="51"/>
                    </a:cubicBezTo>
                    <a:cubicBezTo>
                      <a:pt x="96" y="50"/>
                      <a:pt x="96" y="49"/>
                      <a:pt x="96" y="49"/>
                    </a:cubicBezTo>
                    <a:cubicBezTo>
                      <a:pt x="98" y="44"/>
                      <a:pt x="89" y="43"/>
                      <a:pt x="87" y="47"/>
                    </a:cubicBezTo>
                    <a:lnTo>
                      <a:pt x="0" y="9"/>
                    </a:ln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32" id="232"/>
              <p:cNvSpPr/>
              <p:nvPr/>
            </p:nvSpPr>
            <p:spPr>
              <a:xfrm>
                <a:off x="9625013" y="4705350"/>
                <a:ext cx="342900" cy="68263"/>
              </a:xfrm>
              <a:custGeom>
                <a:avLst/>
                <a:gdLst/>
                <a:ahLst/>
                <a:cxnLst/>
                <a:rect r="r" b="b" t="t" l="l"/>
                <a:pathLst>
                  <a:path w="173" h="34" stroke="true" fill="norm" extrusionOk="true">
                    <a:moveTo>
                      <a:pt x="6" y="10"/>
                    </a:moveTo>
                    <a:cubicBezTo>
                      <a:pt x="27" y="16"/>
                      <a:pt x="51" y="15"/>
                      <a:pt x="57" y="3"/>
                    </a:cubicBezTo>
                    <a:cubicBezTo>
                      <a:pt x="58" y="1"/>
                      <a:pt x="61" y="0"/>
                      <a:pt x="64" y="2"/>
                    </a:cubicBezTo>
                    <a:cubicBezTo>
                      <a:pt x="79" y="16"/>
                      <a:pt x="119" y="34"/>
                      <a:pt x="129" y="8"/>
                    </a:cubicBezTo>
                    <a:cubicBezTo>
                      <a:pt x="130" y="4"/>
                      <a:pt x="138" y="5"/>
                      <a:pt x="137" y="9"/>
                    </a:cubicBezTo>
                    <a:cubicBezTo>
                      <a:pt x="134" y="21"/>
                      <a:pt x="160" y="26"/>
                      <a:pt x="173" y="28"/>
                    </a:cubicBezTo>
                    <a:cubicBezTo>
                      <a:pt x="164" y="33"/>
                      <a:pt x="164" y="33"/>
                      <a:pt x="164" y="33"/>
                    </a:cubicBezTo>
                    <a:cubicBezTo>
                      <a:pt x="152" y="31"/>
                      <a:pt x="138" y="26"/>
                      <a:pt x="132" y="19"/>
                    </a:cubicBezTo>
                    <a:cubicBezTo>
                      <a:pt x="127" y="25"/>
                      <a:pt x="120" y="29"/>
                      <a:pt x="110" y="28"/>
                    </a:cubicBezTo>
                    <a:cubicBezTo>
                      <a:pt x="90" y="27"/>
                      <a:pt x="74" y="19"/>
                      <a:pt x="62" y="9"/>
                    </a:cubicBezTo>
                    <a:cubicBezTo>
                      <a:pt x="51" y="24"/>
                      <a:pt x="33" y="23"/>
                      <a:pt x="11" y="17"/>
                    </a:cubicBezTo>
                    <a:cubicBezTo>
                      <a:pt x="8" y="16"/>
                      <a:pt x="4" y="15"/>
                      <a:pt x="0" y="14"/>
                    </a:cubicBezTo>
                    <a:lnTo>
                      <a:pt x="6" y="10"/>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33" id="233"/>
              <p:cNvSpPr/>
              <p:nvPr/>
            </p:nvSpPr>
            <p:spPr>
              <a:xfrm>
                <a:off x="9585325" y="5219700"/>
                <a:ext cx="542925" cy="227013"/>
              </a:xfrm>
              <a:custGeom>
                <a:avLst/>
                <a:gdLst/>
                <a:ahLst/>
                <a:cxnLst/>
                <a:rect r="r" b="b" t="t" l="l"/>
                <a:pathLst>
                  <a:path w="274" h="115" stroke="true" fill="norm" extrusionOk="true">
                    <a:moveTo>
                      <a:pt x="85" y="51"/>
                    </a:moveTo>
                    <a:cubicBezTo>
                      <a:pt x="74" y="68"/>
                      <a:pt x="59" y="66"/>
                      <a:pt x="37" y="60"/>
                    </a:cubicBezTo>
                    <a:cubicBezTo>
                      <a:pt x="20" y="55"/>
                      <a:pt x="0" y="45"/>
                      <a:pt x="5" y="29"/>
                    </a:cubicBezTo>
                    <a:cubicBezTo>
                      <a:pt x="6" y="27"/>
                      <a:pt x="3" y="25"/>
                      <a:pt x="1" y="25"/>
                    </a:cubicBezTo>
                    <a:cubicBezTo>
                      <a:pt x="0" y="14"/>
                      <a:pt x="0" y="14"/>
                      <a:pt x="0" y="14"/>
                    </a:cubicBezTo>
                    <a:cubicBezTo>
                      <a:pt x="10" y="14"/>
                      <a:pt x="16" y="7"/>
                      <a:pt x="23" y="0"/>
                    </a:cubicBezTo>
                    <a:cubicBezTo>
                      <a:pt x="26" y="12"/>
                      <a:pt x="39" y="22"/>
                      <a:pt x="57" y="25"/>
                    </a:cubicBezTo>
                    <a:cubicBezTo>
                      <a:pt x="74" y="27"/>
                      <a:pt x="85" y="20"/>
                      <a:pt x="92" y="11"/>
                    </a:cubicBezTo>
                    <a:cubicBezTo>
                      <a:pt x="97" y="22"/>
                      <a:pt x="110" y="30"/>
                      <a:pt x="125" y="34"/>
                    </a:cubicBezTo>
                    <a:cubicBezTo>
                      <a:pt x="141" y="39"/>
                      <a:pt x="155" y="33"/>
                      <a:pt x="165" y="24"/>
                    </a:cubicBezTo>
                    <a:cubicBezTo>
                      <a:pt x="171" y="27"/>
                      <a:pt x="171" y="27"/>
                      <a:pt x="171" y="27"/>
                    </a:cubicBezTo>
                    <a:cubicBezTo>
                      <a:pt x="178" y="37"/>
                      <a:pt x="192" y="45"/>
                      <a:pt x="210" y="48"/>
                    </a:cubicBezTo>
                    <a:cubicBezTo>
                      <a:pt x="215" y="49"/>
                      <a:pt x="220" y="50"/>
                      <a:pt x="225" y="50"/>
                    </a:cubicBezTo>
                    <a:cubicBezTo>
                      <a:pt x="274" y="71"/>
                      <a:pt x="274" y="71"/>
                      <a:pt x="274" y="71"/>
                    </a:cubicBezTo>
                    <a:cubicBezTo>
                      <a:pt x="273" y="71"/>
                      <a:pt x="272" y="72"/>
                      <a:pt x="271" y="73"/>
                    </a:cubicBezTo>
                    <a:cubicBezTo>
                      <a:pt x="259" y="115"/>
                      <a:pt x="167" y="95"/>
                      <a:pt x="182" y="58"/>
                    </a:cubicBezTo>
                    <a:cubicBezTo>
                      <a:pt x="184" y="54"/>
                      <a:pt x="175" y="52"/>
                      <a:pt x="173" y="56"/>
                    </a:cubicBezTo>
                    <a:cubicBezTo>
                      <a:pt x="168" y="72"/>
                      <a:pt x="143" y="79"/>
                      <a:pt x="121" y="72"/>
                    </a:cubicBezTo>
                    <a:cubicBezTo>
                      <a:pt x="118" y="72"/>
                      <a:pt x="114" y="70"/>
                      <a:pt x="111" y="69"/>
                    </a:cubicBezTo>
                    <a:cubicBezTo>
                      <a:pt x="105" y="66"/>
                      <a:pt x="101" y="63"/>
                      <a:pt x="99" y="59"/>
                    </a:cubicBezTo>
                    <a:cubicBezTo>
                      <a:pt x="96" y="55"/>
                      <a:pt x="95" y="51"/>
                      <a:pt x="96" y="46"/>
                    </a:cubicBezTo>
                    <a:cubicBezTo>
                      <a:pt x="101" y="46"/>
                      <a:pt x="100" y="41"/>
                      <a:pt x="96" y="41"/>
                    </a:cubicBezTo>
                    <a:cubicBezTo>
                      <a:pt x="95" y="40"/>
                      <a:pt x="94" y="40"/>
                      <a:pt x="93" y="40"/>
                    </a:cubicBezTo>
                    <a:cubicBezTo>
                      <a:pt x="92" y="40"/>
                      <a:pt x="90" y="41"/>
                      <a:pt x="90" y="42"/>
                    </a:cubicBezTo>
                    <a:cubicBezTo>
                      <a:pt x="88" y="44"/>
                      <a:pt x="87" y="47"/>
                      <a:pt x="87" y="49"/>
                    </a:cubicBezTo>
                    <a:cubicBezTo>
                      <a:pt x="86" y="50"/>
                      <a:pt x="85" y="50"/>
                      <a:pt x="85" y="51"/>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34" id="234"/>
              <p:cNvSpPr/>
              <p:nvPr/>
            </p:nvSpPr>
            <p:spPr>
              <a:xfrm>
                <a:off x="9553575" y="5268913"/>
                <a:ext cx="725488" cy="177800"/>
              </a:xfrm>
              <a:custGeom>
                <a:avLst/>
                <a:gdLst/>
                <a:ahLst/>
                <a:cxnLst/>
                <a:rect r="r" b="b" t="t" l="l"/>
                <a:pathLst>
                  <a:path w="366" h="90" stroke="true" fill="norm" extrusionOk="true">
                    <a:moveTo>
                      <a:pt x="0" y="18"/>
                    </a:moveTo>
                    <a:cubicBezTo>
                      <a:pt x="7" y="15"/>
                      <a:pt x="11" y="9"/>
                      <a:pt x="13" y="3"/>
                    </a:cubicBezTo>
                    <a:cubicBezTo>
                      <a:pt x="14" y="1"/>
                      <a:pt x="15" y="0"/>
                      <a:pt x="17" y="0"/>
                    </a:cubicBezTo>
                    <a:cubicBezTo>
                      <a:pt x="19" y="0"/>
                      <a:pt x="22" y="2"/>
                      <a:pt x="21" y="4"/>
                    </a:cubicBezTo>
                    <a:cubicBezTo>
                      <a:pt x="16" y="20"/>
                      <a:pt x="36" y="30"/>
                      <a:pt x="53" y="35"/>
                    </a:cubicBezTo>
                    <a:cubicBezTo>
                      <a:pt x="75" y="41"/>
                      <a:pt x="90" y="43"/>
                      <a:pt x="101" y="26"/>
                    </a:cubicBezTo>
                    <a:cubicBezTo>
                      <a:pt x="101" y="25"/>
                      <a:pt x="102" y="25"/>
                      <a:pt x="103" y="24"/>
                    </a:cubicBezTo>
                    <a:cubicBezTo>
                      <a:pt x="103" y="22"/>
                      <a:pt x="104" y="19"/>
                      <a:pt x="106" y="17"/>
                    </a:cubicBezTo>
                    <a:cubicBezTo>
                      <a:pt x="106" y="16"/>
                      <a:pt x="108" y="15"/>
                      <a:pt x="109" y="15"/>
                    </a:cubicBezTo>
                    <a:cubicBezTo>
                      <a:pt x="110" y="15"/>
                      <a:pt x="111" y="15"/>
                      <a:pt x="112" y="16"/>
                    </a:cubicBezTo>
                    <a:cubicBezTo>
                      <a:pt x="116" y="16"/>
                      <a:pt x="117" y="21"/>
                      <a:pt x="112" y="21"/>
                    </a:cubicBezTo>
                    <a:cubicBezTo>
                      <a:pt x="111" y="26"/>
                      <a:pt x="112" y="30"/>
                      <a:pt x="115" y="34"/>
                    </a:cubicBezTo>
                    <a:cubicBezTo>
                      <a:pt x="117" y="38"/>
                      <a:pt x="121" y="41"/>
                      <a:pt x="127" y="44"/>
                    </a:cubicBezTo>
                    <a:cubicBezTo>
                      <a:pt x="130" y="45"/>
                      <a:pt x="134" y="47"/>
                      <a:pt x="137" y="47"/>
                    </a:cubicBezTo>
                    <a:cubicBezTo>
                      <a:pt x="159" y="54"/>
                      <a:pt x="184" y="47"/>
                      <a:pt x="189" y="31"/>
                    </a:cubicBezTo>
                    <a:cubicBezTo>
                      <a:pt x="191" y="27"/>
                      <a:pt x="200" y="29"/>
                      <a:pt x="198" y="33"/>
                    </a:cubicBezTo>
                    <a:cubicBezTo>
                      <a:pt x="183" y="70"/>
                      <a:pt x="275" y="90"/>
                      <a:pt x="287" y="48"/>
                    </a:cubicBezTo>
                    <a:cubicBezTo>
                      <a:pt x="288" y="47"/>
                      <a:pt x="289" y="46"/>
                      <a:pt x="290" y="46"/>
                    </a:cubicBezTo>
                    <a:cubicBezTo>
                      <a:pt x="296" y="48"/>
                      <a:pt x="296" y="48"/>
                      <a:pt x="296" y="48"/>
                    </a:cubicBezTo>
                    <a:cubicBezTo>
                      <a:pt x="296" y="49"/>
                      <a:pt x="296" y="49"/>
                      <a:pt x="296" y="50"/>
                    </a:cubicBezTo>
                    <a:cubicBezTo>
                      <a:pt x="292" y="65"/>
                      <a:pt x="318" y="77"/>
                      <a:pt x="336" y="79"/>
                    </a:cubicBezTo>
                    <a:cubicBezTo>
                      <a:pt x="346" y="81"/>
                      <a:pt x="354" y="79"/>
                      <a:pt x="359" y="76"/>
                    </a:cubicBezTo>
                    <a:cubicBezTo>
                      <a:pt x="366" y="79"/>
                      <a:pt x="366" y="79"/>
                      <a:pt x="366" y="79"/>
                    </a:cubicBezTo>
                    <a:cubicBezTo>
                      <a:pt x="365" y="80"/>
                      <a:pt x="365" y="80"/>
                      <a:pt x="365" y="80"/>
                    </a:cubicBezTo>
                    <a:cubicBezTo>
                      <a:pt x="358" y="86"/>
                      <a:pt x="345" y="89"/>
                      <a:pt x="333" y="86"/>
                    </a:cubicBezTo>
                    <a:cubicBezTo>
                      <a:pt x="315" y="83"/>
                      <a:pt x="293" y="74"/>
                      <a:pt x="288" y="63"/>
                    </a:cubicBezTo>
                    <a:cubicBezTo>
                      <a:pt x="262" y="90"/>
                      <a:pt x="199" y="79"/>
                      <a:pt x="188" y="47"/>
                    </a:cubicBezTo>
                    <a:cubicBezTo>
                      <a:pt x="178" y="57"/>
                      <a:pt x="155" y="60"/>
                      <a:pt x="138" y="55"/>
                    </a:cubicBezTo>
                    <a:cubicBezTo>
                      <a:pt x="124" y="52"/>
                      <a:pt x="110" y="44"/>
                      <a:pt x="105" y="33"/>
                    </a:cubicBezTo>
                    <a:cubicBezTo>
                      <a:pt x="94" y="47"/>
                      <a:pt x="78" y="48"/>
                      <a:pt x="57" y="42"/>
                    </a:cubicBezTo>
                    <a:cubicBezTo>
                      <a:pt x="24" y="28"/>
                      <a:pt x="24" y="28"/>
                      <a:pt x="24" y="28"/>
                    </a:cubicBezTo>
                    <a:cubicBezTo>
                      <a:pt x="19" y="25"/>
                      <a:pt x="16" y="21"/>
                      <a:pt x="14" y="17"/>
                    </a:cubicBezTo>
                    <a:cubicBezTo>
                      <a:pt x="13" y="19"/>
                      <a:pt x="11" y="21"/>
                      <a:pt x="10" y="22"/>
                    </a:cubicBezTo>
                    <a:lnTo>
                      <a:pt x="0" y="18"/>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35" id="235"/>
              <p:cNvSpPr/>
              <p:nvPr/>
            </p:nvSpPr>
            <p:spPr>
              <a:xfrm>
                <a:off x="9572625" y="5302250"/>
                <a:ext cx="28575" cy="22225"/>
              </a:xfrm>
              <a:custGeom>
                <a:avLst/>
                <a:gdLst/>
                <a:ahLst/>
                <a:cxnLst/>
                <a:rect r="r" b="b" t="t" l="l"/>
                <a:pathLst>
                  <a:path w="14" h="11" stroke="true" fill="norm" extrusionOk="true">
                    <a:moveTo>
                      <a:pt x="4" y="0"/>
                    </a:moveTo>
                    <a:cubicBezTo>
                      <a:pt x="6" y="4"/>
                      <a:pt x="9" y="8"/>
                      <a:pt x="14" y="11"/>
                    </a:cubicBezTo>
                    <a:cubicBezTo>
                      <a:pt x="0" y="5"/>
                      <a:pt x="0" y="5"/>
                      <a:pt x="0" y="5"/>
                    </a:cubicBezTo>
                    <a:cubicBezTo>
                      <a:pt x="1" y="4"/>
                      <a:pt x="3" y="2"/>
                      <a:pt x="4" y="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36" id="236"/>
              <p:cNvSpPr/>
              <p:nvPr/>
            </p:nvSpPr>
            <p:spPr>
              <a:xfrm>
                <a:off x="9531350" y="4746625"/>
                <a:ext cx="314325" cy="93663"/>
              </a:xfrm>
              <a:custGeom>
                <a:avLst/>
                <a:gdLst/>
                <a:ahLst/>
                <a:cxnLst/>
                <a:rect r="r" b="b" t="t" l="l"/>
                <a:pathLst>
                  <a:path w="159" h="47" stroke="true" fill="norm" extrusionOk="true">
                    <a:moveTo>
                      <a:pt x="14" y="11"/>
                    </a:moveTo>
                    <a:cubicBezTo>
                      <a:pt x="17" y="10"/>
                      <a:pt x="19" y="9"/>
                      <a:pt x="20" y="7"/>
                    </a:cubicBezTo>
                    <a:cubicBezTo>
                      <a:pt x="33" y="0"/>
                      <a:pt x="33" y="0"/>
                      <a:pt x="33" y="0"/>
                    </a:cubicBezTo>
                    <a:cubicBezTo>
                      <a:pt x="33" y="3"/>
                      <a:pt x="32" y="5"/>
                      <a:pt x="30" y="7"/>
                    </a:cubicBezTo>
                    <a:cubicBezTo>
                      <a:pt x="37" y="14"/>
                      <a:pt x="56" y="22"/>
                      <a:pt x="58" y="22"/>
                    </a:cubicBezTo>
                    <a:cubicBezTo>
                      <a:pt x="73" y="25"/>
                      <a:pt x="97" y="29"/>
                      <a:pt x="101" y="13"/>
                    </a:cubicBezTo>
                    <a:cubicBezTo>
                      <a:pt x="102" y="10"/>
                      <a:pt x="109" y="11"/>
                      <a:pt x="109" y="14"/>
                    </a:cubicBezTo>
                    <a:cubicBezTo>
                      <a:pt x="109" y="25"/>
                      <a:pt x="129" y="33"/>
                      <a:pt x="140" y="37"/>
                    </a:cubicBezTo>
                    <a:cubicBezTo>
                      <a:pt x="146" y="39"/>
                      <a:pt x="153" y="41"/>
                      <a:pt x="159" y="42"/>
                    </a:cubicBezTo>
                    <a:cubicBezTo>
                      <a:pt x="151" y="47"/>
                      <a:pt x="151" y="47"/>
                      <a:pt x="151" y="47"/>
                    </a:cubicBezTo>
                    <a:cubicBezTo>
                      <a:pt x="133" y="43"/>
                      <a:pt x="111" y="35"/>
                      <a:pt x="104" y="23"/>
                    </a:cubicBezTo>
                    <a:cubicBezTo>
                      <a:pt x="91" y="36"/>
                      <a:pt x="60" y="32"/>
                      <a:pt x="42" y="24"/>
                    </a:cubicBezTo>
                    <a:cubicBezTo>
                      <a:pt x="37" y="22"/>
                      <a:pt x="31" y="18"/>
                      <a:pt x="26" y="13"/>
                    </a:cubicBezTo>
                    <a:cubicBezTo>
                      <a:pt x="20" y="18"/>
                      <a:pt x="11" y="19"/>
                      <a:pt x="0" y="19"/>
                    </a:cubicBezTo>
                    <a:lnTo>
                      <a:pt x="14" y="11"/>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37" id="237"/>
              <p:cNvSpPr/>
              <p:nvPr/>
            </p:nvSpPr>
            <p:spPr>
              <a:xfrm>
                <a:off x="9471025" y="5076825"/>
                <a:ext cx="84138" cy="42863"/>
              </a:xfrm>
              <a:custGeom>
                <a:avLst/>
                <a:gdLst/>
                <a:ahLst/>
                <a:cxnLst/>
                <a:rect r="r" b="b" t="t" l="l"/>
                <a:pathLst>
                  <a:path w="42" h="22" stroke="true" fill="norm" extrusionOk="true">
                    <a:moveTo>
                      <a:pt x="40" y="19"/>
                    </a:moveTo>
                    <a:cubicBezTo>
                      <a:pt x="28" y="22"/>
                      <a:pt x="12" y="14"/>
                      <a:pt x="5" y="8"/>
                    </a:cubicBezTo>
                    <a:cubicBezTo>
                      <a:pt x="2" y="5"/>
                      <a:pt x="1" y="2"/>
                      <a:pt x="0" y="0"/>
                    </a:cubicBezTo>
                    <a:cubicBezTo>
                      <a:pt x="42" y="18"/>
                      <a:pt x="42" y="18"/>
                      <a:pt x="42" y="18"/>
                    </a:cubicBezTo>
                    <a:cubicBezTo>
                      <a:pt x="41" y="19"/>
                      <a:pt x="40" y="19"/>
                      <a:pt x="40" y="19"/>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38" id="238"/>
              <p:cNvSpPr/>
              <p:nvPr/>
            </p:nvSpPr>
            <p:spPr>
              <a:xfrm>
                <a:off x="9309100" y="4864100"/>
                <a:ext cx="390525" cy="128588"/>
              </a:xfrm>
              <a:custGeom>
                <a:avLst/>
                <a:gdLst/>
                <a:ahLst/>
                <a:cxnLst/>
                <a:rect r="r" b="b" t="t" l="l"/>
                <a:pathLst>
                  <a:path w="197" h="65" stroke="true" fill="norm" extrusionOk="true">
                    <a:moveTo>
                      <a:pt x="118" y="13"/>
                    </a:moveTo>
                    <a:cubicBezTo>
                      <a:pt x="129" y="14"/>
                      <a:pt x="145" y="13"/>
                      <a:pt x="155" y="8"/>
                    </a:cubicBezTo>
                    <a:cubicBezTo>
                      <a:pt x="161" y="16"/>
                      <a:pt x="179" y="24"/>
                      <a:pt x="197" y="26"/>
                    </a:cubicBezTo>
                    <a:cubicBezTo>
                      <a:pt x="129" y="65"/>
                      <a:pt x="129" y="65"/>
                      <a:pt x="129" y="65"/>
                    </a:cubicBezTo>
                    <a:cubicBezTo>
                      <a:pt x="109" y="60"/>
                      <a:pt x="90" y="50"/>
                      <a:pt x="87" y="43"/>
                    </a:cubicBezTo>
                    <a:cubicBezTo>
                      <a:pt x="85" y="40"/>
                      <a:pt x="79" y="39"/>
                      <a:pt x="77" y="43"/>
                    </a:cubicBezTo>
                    <a:cubicBezTo>
                      <a:pt x="74" y="54"/>
                      <a:pt x="45" y="52"/>
                      <a:pt x="35" y="50"/>
                    </a:cubicBezTo>
                    <a:cubicBezTo>
                      <a:pt x="28" y="48"/>
                      <a:pt x="8" y="41"/>
                      <a:pt x="4" y="33"/>
                    </a:cubicBezTo>
                    <a:cubicBezTo>
                      <a:pt x="7" y="30"/>
                      <a:pt x="7" y="27"/>
                      <a:pt x="4" y="23"/>
                    </a:cubicBezTo>
                    <a:cubicBezTo>
                      <a:pt x="3" y="22"/>
                      <a:pt x="2" y="21"/>
                      <a:pt x="0" y="21"/>
                    </a:cubicBezTo>
                    <a:cubicBezTo>
                      <a:pt x="27" y="7"/>
                      <a:pt x="27" y="7"/>
                      <a:pt x="27" y="7"/>
                    </a:cubicBezTo>
                    <a:cubicBezTo>
                      <a:pt x="28" y="7"/>
                      <a:pt x="30" y="7"/>
                      <a:pt x="31" y="8"/>
                    </a:cubicBezTo>
                    <a:cubicBezTo>
                      <a:pt x="53" y="13"/>
                      <a:pt x="72" y="13"/>
                      <a:pt x="81" y="0"/>
                    </a:cubicBezTo>
                    <a:cubicBezTo>
                      <a:pt x="90" y="8"/>
                      <a:pt x="108" y="12"/>
                      <a:pt x="118" y="13"/>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39" id="239"/>
              <p:cNvSpPr/>
              <p:nvPr/>
            </p:nvSpPr>
            <p:spPr>
              <a:xfrm>
                <a:off x="9451975" y="4773613"/>
                <a:ext cx="377825" cy="128588"/>
              </a:xfrm>
              <a:custGeom>
                <a:avLst/>
                <a:gdLst/>
                <a:ahLst/>
                <a:cxnLst/>
                <a:rect r="r" b="b" t="t" l="l"/>
                <a:pathLst>
                  <a:path w="191" h="65" stroke="true" fill="norm" extrusionOk="true">
                    <a:moveTo>
                      <a:pt x="63" y="52"/>
                    </a:moveTo>
                    <a:cubicBezTo>
                      <a:pt x="56" y="53"/>
                      <a:pt x="48" y="53"/>
                      <a:pt x="41" y="51"/>
                    </a:cubicBezTo>
                    <a:cubicBezTo>
                      <a:pt x="34" y="50"/>
                      <a:pt x="12" y="43"/>
                      <a:pt x="13" y="36"/>
                    </a:cubicBezTo>
                    <a:cubicBezTo>
                      <a:pt x="13" y="33"/>
                      <a:pt x="8" y="32"/>
                      <a:pt x="5" y="33"/>
                    </a:cubicBezTo>
                    <a:cubicBezTo>
                      <a:pt x="0" y="28"/>
                      <a:pt x="0" y="28"/>
                      <a:pt x="0" y="28"/>
                    </a:cubicBezTo>
                    <a:cubicBezTo>
                      <a:pt x="40" y="6"/>
                      <a:pt x="40" y="6"/>
                      <a:pt x="40" y="6"/>
                    </a:cubicBezTo>
                    <a:cubicBezTo>
                      <a:pt x="51" y="6"/>
                      <a:pt x="60" y="5"/>
                      <a:pt x="66" y="0"/>
                    </a:cubicBezTo>
                    <a:cubicBezTo>
                      <a:pt x="71" y="5"/>
                      <a:pt x="77" y="9"/>
                      <a:pt x="82" y="11"/>
                    </a:cubicBezTo>
                    <a:cubicBezTo>
                      <a:pt x="100" y="19"/>
                      <a:pt x="131" y="23"/>
                      <a:pt x="144" y="10"/>
                    </a:cubicBezTo>
                    <a:cubicBezTo>
                      <a:pt x="151" y="22"/>
                      <a:pt x="173" y="30"/>
                      <a:pt x="191" y="34"/>
                    </a:cubicBezTo>
                    <a:cubicBezTo>
                      <a:pt x="139" y="64"/>
                      <a:pt x="139" y="64"/>
                      <a:pt x="139" y="64"/>
                    </a:cubicBezTo>
                    <a:cubicBezTo>
                      <a:pt x="139" y="64"/>
                      <a:pt x="139" y="64"/>
                      <a:pt x="139" y="64"/>
                    </a:cubicBezTo>
                    <a:cubicBezTo>
                      <a:pt x="138" y="65"/>
                      <a:pt x="138" y="65"/>
                      <a:pt x="138" y="65"/>
                    </a:cubicBezTo>
                    <a:cubicBezTo>
                      <a:pt x="134" y="65"/>
                      <a:pt x="130" y="65"/>
                      <a:pt x="126" y="64"/>
                    </a:cubicBezTo>
                    <a:cubicBezTo>
                      <a:pt x="118" y="63"/>
                      <a:pt x="91" y="58"/>
                      <a:pt x="89" y="50"/>
                    </a:cubicBezTo>
                    <a:cubicBezTo>
                      <a:pt x="92" y="47"/>
                      <a:pt x="94" y="44"/>
                      <a:pt x="94" y="41"/>
                    </a:cubicBezTo>
                    <a:cubicBezTo>
                      <a:pt x="94" y="37"/>
                      <a:pt x="89" y="36"/>
                      <a:pt x="86" y="38"/>
                    </a:cubicBezTo>
                    <a:cubicBezTo>
                      <a:pt x="83" y="41"/>
                      <a:pt x="81" y="43"/>
                      <a:pt x="81" y="46"/>
                    </a:cubicBezTo>
                    <a:cubicBezTo>
                      <a:pt x="76" y="49"/>
                      <a:pt x="68" y="51"/>
                      <a:pt x="63" y="52"/>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40" id="240"/>
              <p:cNvSpPr/>
              <p:nvPr/>
            </p:nvSpPr>
            <p:spPr>
              <a:xfrm>
                <a:off x="9380538" y="4829175"/>
                <a:ext cx="80963" cy="44450"/>
              </a:xfrm>
              <a:custGeom>
                <a:avLst/>
                <a:gdLst/>
                <a:ahLst/>
                <a:cxnLst/>
                <a:rect r="r" b="b" t="t" l="l"/>
                <a:pathLst>
                  <a:path w="41" h="23" stroke="true" fill="norm" extrusionOk="true">
                    <a:moveTo>
                      <a:pt x="0" y="20"/>
                    </a:moveTo>
                    <a:cubicBezTo>
                      <a:pt x="36" y="0"/>
                      <a:pt x="36" y="0"/>
                      <a:pt x="36" y="0"/>
                    </a:cubicBezTo>
                    <a:cubicBezTo>
                      <a:pt x="41" y="5"/>
                      <a:pt x="41" y="5"/>
                      <a:pt x="41" y="5"/>
                    </a:cubicBezTo>
                    <a:cubicBezTo>
                      <a:pt x="40" y="6"/>
                      <a:pt x="40" y="6"/>
                      <a:pt x="39" y="7"/>
                    </a:cubicBezTo>
                    <a:cubicBezTo>
                      <a:pt x="36" y="22"/>
                      <a:pt x="16" y="23"/>
                      <a:pt x="0" y="20"/>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41" id="241"/>
              <p:cNvSpPr/>
              <p:nvPr/>
            </p:nvSpPr>
            <p:spPr>
              <a:xfrm>
                <a:off x="9439275" y="5248275"/>
                <a:ext cx="14288" cy="12700"/>
              </a:xfrm>
              <a:custGeom>
                <a:avLst/>
                <a:gdLst/>
                <a:ahLst/>
                <a:cxnLst/>
                <a:rect r="r" b="b" t="t" l="l"/>
                <a:pathLst>
                  <a:path w="7" h="6" stroke="true" fill="norm" extrusionOk="true">
                    <a:moveTo>
                      <a:pt x="0" y="3"/>
                    </a:moveTo>
                    <a:cubicBezTo>
                      <a:pt x="1" y="0"/>
                      <a:pt x="7" y="1"/>
                      <a:pt x="7" y="5"/>
                    </a:cubicBezTo>
                    <a:cubicBezTo>
                      <a:pt x="7" y="5"/>
                      <a:pt x="7" y="5"/>
                      <a:pt x="7" y="6"/>
                    </a:cubicBezTo>
                    <a:lnTo>
                      <a:pt x="0" y="3"/>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42" id="242"/>
              <p:cNvSpPr/>
              <p:nvPr/>
            </p:nvSpPr>
            <p:spPr>
              <a:xfrm>
                <a:off x="9363075" y="4837113"/>
                <a:ext cx="361950" cy="79375"/>
              </a:xfrm>
              <a:custGeom>
                <a:avLst/>
                <a:gdLst/>
                <a:ahLst/>
                <a:cxnLst/>
                <a:rect r="r" b="b" t="t" l="l"/>
                <a:pathLst>
                  <a:path w="183" h="40" stroke="true" fill="norm" extrusionOk="true">
                    <a:moveTo>
                      <a:pt x="128" y="22"/>
                    </a:moveTo>
                    <a:cubicBezTo>
                      <a:pt x="118" y="27"/>
                      <a:pt x="102" y="28"/>
                      <a:pt x="91" y="27"/>
                    </a:cubicBezTo>
                    <a:cubicBezTo>
                      <a:pt x="81" y="26"/>
                      <a:pt x="63" y="22"/>
                      <a:pt x="54" y="14"/>
                    </a:cubicBezTo>
                    <a:cubicBezTo>
                      <a:pt x="45" y="27"/>
                      <a:pt x="26" y="27"/>
                      <a:pt x="4" y="22"/>
                    </a:cubicBezTo>
                    <a:cubicBezTo>
                      <a:pt x="3" y="21"/>
                      <a:pt x="1" y="21"/>
                      <a:pt x="0" y="21"/>
                    </a:cubicBezTo>
                    <a:cubicBezTo>
                      <a:pt x="9" y="16"/>
                      <a:pt x="9" y="16"/>
                      <a:pt x="9" y="16"/>
                    </a:cubicBezTo>
                    <a:cubicBezTo>
                      <a:pt x="25" y="19"/>
                      <a:pt x="45" y="18"/>
                      <a:pt x="48" y="3"/>
                    </a:cubicBezTo>
                    <a:cubicBezTo>
                      <a:pt x="49" y="2"/>
                      <a:pt x="49" y="2"/>
                      <a:pt x="50" y="1"/>
                    </a:cubicBezTo>
                    <a:cubicBezTo>
                      <a:pt x="53" y="0"/>
                      <a:pt x="58" y="1"/>
                      <a:pt x="58" y="4"/>
                    </a:cubicBezTo>
                    <a:cubicBezTo>
                      <a:pt x="57" y="11"/>
                      <a:pt x="79" y="18"/>
                      <a:pt x="86" y="19"/>
                    </a:cubicBezTo>
                    <a:cubicBezTo>
                      <a:pt x="93" y="21"/>
                      <a:pt x="101" y="21"/>
                      <a:pt x="108" y="20"/>
                    </a:cubicBezTo>
                    <a:cubicBezTo>
                      <a:pt x="113" y="19"/>
                      <a:pt x="121" y="17"/>
                      <a:pt x="126" y="14"/>
                    </a:cubicBezTo>
                    <a:cubicBezTo>
                      <a:pt x="126" y="11"/>
                      <a:pt x="128" y="9"/>
                      <a:pt x="131" y="6"/>
                    </a:cubicBezTo>
                    <a:cubicBezTo>
                      <a:pt x="134" y="4"/>
                      <a:pt x="139" y="5"/>
                      <a:pt x="139" y="9"/>
                    </a:cubicBezTo>
                    <a:cubicBezTo>
                      <a:pt x="139" y="12"/>
                      <a:pt x="137" y="15"/>
                      <a:pt x="134" y="18"/>
                    </a:cubicBezTo>
                    <a:cubicBezTo>
                      <a:pt x="136" y="26"/>
                      <a:pt x="163" y="31"/>
                      <a:pt x="171" y="32"/>
                    </a:cubicBezTo>
                    <a:cubicBezTo>
                      <a:pt x="175" y="33"/>
                      <a:pt x="179" y="33"/>
                      <a:pt x="183" y="33"/>
                    </a:cubicBezTo>
                    <a:cubicBezTo>
                      <a:pt x="170" y="40"/>
                      <a:pt x="170" y="40"/>
                      <a:pt x="170" y="40"/>
                    </a:cubicBezTo>
                    <a:cubicBezTo>
                      <a:pt x="152" y="38"/>
                      <a:pt x="134" y="30"/>
                      <a:pt x="128" y="22"/>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43" id="243"/>
              <p:cNvSpPr/>
              <p:nvPr/>
            </p:nvSpPr>
            <p:spPr>
              <a:xfrm>
                <a:off x="9356725" y="5086350"/>
                <a:ext cx="414338" cy="171450"/>
              </a:xfrm>
              <a:custGeom>
                <a:avLst/>
                <a:gdLst/>
                <a:ahLst/>
                <a:cxnLst/>
                <a:rect r="r" b="b" t="t" l="l"/>
                <a:pathLst>
                  <a:path w="209" h="87" stroke="true" fill="norm" extrusionOk="true">
                    <a:moveTo>
                      <a:pt x="107" y="72"/>
                    </a:moveTo>
                    <a:cubicBezTo>
                      <a:pt x="89" y="68"/>
                      <a:pt x="83" y="55"/>
                      <a:pt x="88" y="43"/>
                    </a:cubicBezTo>
                    <a:cubicBezTo>
                      <a:pt x="89" y="38"/>
                      <a:pt x="80" y="37"/>
                      <a:pt x="79" y="41"/>
                    </a:cubicBezTo>
                    <a:cubicBezTo>
                      <a:pt x="64" y="79"/>
                      <a:pt x="3" y="57"/>
                      <a:pt x="5" y="28"/>
                    </a:cubicBezTo>
                    <a:cubicBezTo>
                      <a:pt x="5" y="26"/>
                      <a:pt x="2" y="24"/>
                      <a:pt x="0" y="24"/>
                    </a:cubicBezTo>
                    <a:cubicBezTo>
                      <a:pt x="5" y="12"/>
                      <a:pt x="5" y="12"/>
                      <a:pt x="5" y="12"/>
                    </a:cubicBezTo>
                    <a:cubicBezTo>
                      <a:pt x="6" y="12"/>
                      <a:pt x="8" y="13"/>
                      <a:pt x="9" y="13"/>
                    </a:cubicBezTo>
                    <a:cubicBezTo>
                      <a:pt x="26" y="16"/>
                      <a:pt x="39" y="10"/>
                      <a:pt x="49" y="0"/>
                    </a:cubicBezTo>
                    <a:cubicBezTo>
                      <a:pt x="49" y="1"/>
                      <a:pt x="50" y="3"/>
                      <a:pt x="52" y="4"/>
                    </a:cubicBezTo>
                    <a:cubicBezTo>
                      <a:pt x="61" y="13"/>
                      <a:pt x="74" y="21"/>
                      <a:pt x="90" y="22"/>
                    </a:cubicBezTo>
                    <a:cubicBezTo>
                      <a:pt x="98" y="23"/>
                      <a:pt x="105" y="21"/>
                      <a:pt x="110" y="17"/>
                    </a:cubicBezTo>
                    <a:cubicBezTo>
                      <a:pt x="209" y="60"/>
                      <a:pt x="209" y="60"/>
                      <a:pt x="209" y="60"/>
                    </a:cubicBezTo>
                    <a:cubicBezTo>
                      <a:pt x="207" y="60"/>
                      <a:pt x="206" y="61"/>
                      <a:pt x="205" y="62"/>
                    </a:cubicBezTo>
                    <a:cubicBezTo>
                      <a:pt x="202" y="73"/>
                      <a:pt x="195" y="87"/>
                      <a:pt x="175" y="85"/>
                    </a:cubicBezTo>
                    <a:cubicBezTo>
                      <a:pt x="156" y="83"/>
                      <a:pt x="143" y="70"/>
                      <a:pt x="147" y="57"/>
                    </a:cubicBezTo>
                    <a:cubicBezTo>
                      <a:pt x="148" y="54"/>
                      <a:pt x="142" y="51"/>
                      <a:pt x="139" y="53"/>
                    </a:cubicBezTo>
                    <a:cubicBezTo>
                      <a:pt x="130" y="62"/>
                      <a:pt x="127" y="77"/>
                      <a:pt x="107" y="72"/>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44" id="244"/>
              <p:cNvSpPr/>
              <p:nvPr/>
            </p:nvSpPr>
            <p:spPr>
              <a:xfrm>
                <a:off x="9118600" y="4940300"/>
                <a:ext cx="427038" cy="161925"/>
              </a:xfrm>
              <a:custGeom>
                <a:avLst/>
                <a:gdLst/>
                <a:ahLst/>
                <a:cxnLst/>
                <a:rect r="r" b="b" t="t" l="l"/>
                <a:pathLst>
                  <a:path w="215" h="82" stroke="true" fill="norm" extrusionOk="true">
                    <a:moveTo>
                      <a:pt x="178" y="13"/>
                    </a:moveTo>
                    <a:cubicBezTo>
                      <a:pt x="186" y="21"/>
                      <a:pt x="200" y="28"/>
                      <a:pt x="215" y="33"/>
                    </a:cubicBezTo>
                    <a:cubicBezTo>
                      <a:pt x="180" y="53"/>
                      <a:pt x="180" y="53"/>
                      <a:pt x="180" y="53"/>
                    </a:cubicBezTo>
                    <a:cubicBezTo>
                      <a:pt x="178" y="51"/>
                      <a:pt x="172" y="50"/>
                      <a:pt x="171" y="54"/>
                    </a:cubicBezTo>
                    <a:cubicBezTo>
                      <a:pt x="165" y="67"/>
                      <a:pt x="154" y="82"/>
                      <a:pt x="132" y="79"/>
                    </a:cubicBezTo>
                    <a:cubicBezTo>
                      <a:pt x="107" y="76"/>
                      <a:pt x="88" y="57"/>
                      <a:pt x="93" y="39"/>
                    </a:cubicBezTo>
                    <a:cubicBezTo>
                      <a:pt x="95" y="35"/>
                      <a:pt x="86" y="33"/>
                      <a:pt x="84" y="37"/>
                    </a:cubicBezTo>
                    <a:cubicBezTo>
                      <a:pt x="81" y="46"/>
                      <a:pt x="78" y="55"/>
                      <a:pt x="66" y="60"/>
                    </a:cubicBezTo>
                    <a:cubicBezTo>
                      <a:pt x="53" y="66"/>
                      <a:pt x="35" y="62"/>
                      <a:pt x="23" y="57"/>
                    </a:cubicBezTo>
                    <a:cubicBezTo>
                      <a:pt x="9" y="52"/>
                      <a:pt x="4" y="44"/>
                      <a:pt x="0" y="36"/>
                    </a:cubicBezTo>
                    <a:cubicBezTo>
                      <a:pt x="59" y="4"/>
                      <a:pt x="59" y="4"/>
                      <a:pt x="59" y="4"/>
                    </a:cubicBezTo>
                    <a:cubicBezTo>
                      <a:pt x="67" y="5"/>
                      <a:pt x="76" y="5"/>
                      <a:pt x="83" y="3"/>
                    </a:cubicBezTo>
                    <a:cubicBezTo>
                      <a:pt x="86" y="2"/>
                      <a:pt x="90" y="1"/>
                      <a:pt x="93" y="0"/>
                    </a:cubicBezTo>
                    <a:cubicBezTo>
                      <a:pt x="100" y="8"/>
                      <a:pt x="114" y="15"/>
                      <a:pt x="123" y="18"/>
                    </a:cubicBezTo>
                    <a:cubicBezTo>
                      <a:pt x="138" y="22"/>
                      <a:pt x="167" y="24"/>
                      <a:pt x="178" y="13"/>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45" id="245"/>
              <p:cNvSpPr/>
              <p:nvPr/>
            </p:nvSpPr>
            <p:spPr>
              <a:xfrm>
                <a:off x="9277350" y="5156200"/>
                <a:ext cx="309563" cy="147638"/>
              </a:xfrm>
              <a:custGeom>
                <a:avLst/>
                <a:gdLst/>
                <a:ahLst/>
                <a:cxnLst/>
                <a:rect r="r" b="b" t="t" l="l"/>
                <a:pathLst>
                  <a:path w="156" h="75" stroke="true" fill="norm" extrusionOk="true">
                    <a:moveTo>
                      <a:pt x="141" y="42"/>
                    </a:moveTo>
                    <a:cubicBezTo>
                      <a:pt x="146" y="45"/>
                      <a:pt x="151" y="46"/>
                      <a:pt x="155" y="46"/>
                    </a:cubicBezTo>
                    <a:cubicBezTo>
                      <a:pt x="156" y="57"/>
                      <a:pt x="156" y="57"/>
                      <a:pt x="156" y="57"/>
                    </a:cubicBezTo>
                    <a:cubicBezTo>
                      <a:pt x="154" y="57"/>
                      <a:pt x="153" y="58"/>
                      <a:pt x="152" y="60"/>
                    </a:cubicBezTo>
                    <a:cubicBezTo>
                      <a:pt x="150" y="66"/>
                      <a:pt x="146" y="72"/>
                      <a:pt x="139" y="75"/>
                    </a:cubicBezTo>
                    <a:cubicBezTo>
                      <a:pt x="89" y="53"/>
                      <a:pt x="89" y="53"/>
                      <a:pt x="89" y="53"/>
                    </a:cubicBezTo>
                    <a:cubicBezTo>
                      <a:pt x="89" y="52"/>
                      <a:pt x="89" y="52"/>
                      <a:pt x="89" y="52"/>
                    </a:cubicBezTo>
                    <a:cubicBezTo>
                      <a:pt x="89" y="48"/>
                      <a:pt x="83" y="47"/>
                      <a:pt x="82" y="50"/>
                    </a:cubicBezTo>
                    <a:cubicBezTo>
                      <a:pt x="0" y="15"/>
                      <a:pt x="0" y="15"/>
                      <a:pt x="0" y="15"/>
                    </a:cubicBezTo>
                    <a:cubicBezTo>
                      <a:pt x="2" y="14"/>
                      <a:pt x="4" y="14"/>
                      <a:pt x="7" y="13"/>
                    </a:cubicBezTo>
                    <a:cubicBezTo>
                      <a:pt x="20" y="10"/>
                      <a:pt x="27" y="5"/>
                      <a:pt x="35" y="0"/>
                    </a:cubicBezTo>
                    <a:cubicBezTo>
                      <a:pt x="37" y="15"/>
                      <a:pt x="56" y="26"/>
                      <a:pt x="78" y="32"/>
                    </a:cubicBezTo>
                    <a:cubicBezTo>
                      <a:pt x="95" y="36"/>
                      <a:pt x="108" y="32"/>
                      <a:pt x="117" y="24"/>
                    </a:cubicBezTo>
                    <a:cubicBezTo>
                      <a:pt x="120" y="31"/>
                      <a:pt x="127" y="37"/>
                      <a:pt x="141" y="42"/>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46" id="246"/>
              <p:cNvSpPr/>
              <p:nvPr/>
            </p:nvSpPr>
            <p:spPr>
              <a:xfrm>
                <a:off x="9256713" y="4911725"/>
                <a:ext cx="42863" cy="23813"/>
              </a:xfrm>
              <a:custGeom>
                <a:avLst/>
                <a:gdLst/>
                <a:ahLst/>
                <a:cxnLst/>
                <a:rect r="r" b="b" t="t" l="l"/>
                <a:pathLst>
                  <a:path w="21" h="12" stroke="true" fill="norm" extrusionOk="true">
                    <a:moveTo>
                      <a:pt x="7" y="11"/>
                    </a:moveTo>
                    <a:cubicBezTo>
                      <a:pt x="4" y="12"/>
                      <a:pt x="2" y="12"/>
                      <a:pt x="0" y="12"/>
                    </a:cubicBezTo>
                    <a:cubicBezTo>
                      <a:pt x="21" y="0"/>
                      <a:pt x="21" y="0"/>
                      <a:pt x="21" y="0"/>
                    </a:cubicBezTo>
                    <a:cubicBezTo>
                      <a:pt x="20" y="2"/>
                      <a:pt x="20" y="4"/>
                      <a:pt x="20" y="6"/>
                    </a:cubicBezTo>
                    <a:cubicBezTo>
                      <a:pt x="16" y="9"/>
                      <a:pt x="9" y="11"/>
                      <a:pt x="7" y="11"/>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47" id="247"/>
              <p:cNvSpPr/>
              <p:nvPr/>
            </p:nvSpPr>
            <p:spPr>
              <a:xfrm>
                <a:off x="9236075" y="4905375"/>
                <a:ext cx="328613" cy="100013"/>
              </a:xfrm>
              <a:custGeom>
                <a:avLst/>
                <a:gdLst/>
                <a:ahLst/>
                <a:cxnLst/>
                <a:rect r="r" b="b" t="t" l="l"/>
                <a:pathLst>
                  <a:path w="166" h="50" stroke="true" fill="norm" extrusionOk="true">
                    <a:moveTo>
                      <a:pt x="124" y="22"/>
                    </a:moveTo>
                    <a:cubicBezTo>
                      <a:pt x="127" y="29"/>
                      <a:pt x="146" y="39"/>
                      <a:pt x="166" y="44"/>
                    </a:cubicBezTo>
                    <a:cubicBezTo>
                      <a:pt x="156" y="50"/>
                      <a:pt x="156" y="50"/>
                      <a:pt x="156" y="50"/>
                    </a:cubicBezTo>
                    <a:cubicBezTo>
                      <a:pt x="141" y="45"/>
                      <a:pt x="127" y="38"/>
                      <a:pt x="119" y="30"/>
                    </a:cubicBezTo>
                    <a:cubicBezTo>
                      <a:pt x="108" y="41"/>
                      <a:pt x="79" y="39"/>
                      <a:pt x="64" y="35"/>
                    </a:cubicBezTo>
                    <a:cubicBezTo>
                      <a:pt x="55" y="32"/>
                      <a:pt x="41" y="25"/>
                      <a:pt x="34" y="17"/>
                    </a:cubicBezTo>
                    <a:cubicBezTo>
                      <a:pt x="31" y="18"/>
                      <a:pt x="27" y="19"/>
                      <a:pt x="24" y="20"/>
                    </a:cubicBezTo>
                    <a:cubicBezTo>
                      <a:pt x="17" y="22"/>
                      <a:pt x="8" y="22"/>
                      <a:pt x="0" y="21"/>
                    </a:cubicBezTo>
                    <a:cubicBezTo>
                      <a:pt x="11" y="15"/>
                      <a:pt x="11" y="15"/>
                      <a:pt x="11" y="15"/>
                    </a:cubicBezTo>
                    <a:cubicBezTo>
                      <a:pt x="13" y="15"/>
                      <a:pt x="15" y="15"/>
                      <a:pt x="18" y="14"/>
                    </a:cubicBezTo>
                    <a:cubicBezTo>
                      <a:pt x="20" y="14"/>
                      <a:pt x="27" y="12"/>
                      <a:pt x="31" y="9"/>
                    </a:cubicBezTo>
                    <a:cubicBezTo>
                      <a:pt x="31" y="7"/>
                      <a:pt x="31" y="5"/>
                      <a:pt x="32" y="3"/>
                    </a:cubicBezTo>
                    <a:cubicBezTo>
                      <a:pt x="37" y="0"/>
                      <a:pt x="37" y="0"/>
                      <a:pt x="37" y="0"/>
                    </a:cubicBezTo>
                    <a:cubicBezTo>
                      <a:pt x="39" y="0"/>
                      <a:pt x="40" y="1"/>
                      <a:pt x="41" y="2"/>
                    </a:cubicBezTo>
                    <a:cubicBezTo>
                      <a:pt x="44" y="6"/>
                      <a:pt x="44" y="9"/>
                      <a:pt x="41" y="12"/>
                    </a:cubicBezTo>
                    <a:cubicBezTo>
                      <a:pt x="45" y="20"/>
                      <a:pt x="65" y="27"/>
                      <a:pt x="72" y="29"/>
                    </a:cubicBezTo>
                    <a:cubicBezTo>
                      <a:pt x="82" y="31"/>
                      <a:pt x="111" y="33"/>
                      <a:pt x="114" y="22"/>
                    </a:cubicBezTo>
                    <a:cubicBezTo>
                      <a:pt x="116" y="18"/>
                      <a:pt x="122" y="19"/>
                      <a:pt x="124" y="22"/>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48" id="248"/>
              <p:cNvSpPr/>
              <p:nvPr/>
            </p:nvSpPr>
            <p:spPr>
              <a:xfrm>
                <a:off x="9245600" y="5133975"/>
                <a:ext cx="666750" cy="161925"/>
              </a:xfrm>
              <a:custGeom>
                <a:avLst/>
                <a:gdLst/>
                <a:ahLst/>
                <a:cxnLst/>
                <a:rect r="r" b="b" t="t" l="l"/>
                <a:pathLst>
                  <a:path w="336" h="82" stroke="true" fill="norm" extrusionOk="true">
                    <a:moveTo>
                      <a:pt x="144" y="19"/>
                    </a:moveTo>
                    <a:cubicBezTo>
                      <a:pt x="139" y="31"/>
                      <a:pt x="145" y="44"/>
                      <a:pt x="163" y="48"/>
                    </a:cubicBezTo>
                    <a:cubicBezTo>
                      <a:pt x="183" y="53"/>
                      <a:pt x="186" y="38"/>
                      <a:pt x="195" y="29"/>
                    </a:cubicBezTo>
                    <a:cubicBezTo>
                      <a:pt x="198" y="27"/>
                      <a:pt x="204" y="30"/>
                      <a:pt x="203" y="33"/>
                    </a:cubicBezTo>
                    <a:cubicBezTo>
                      <a:pt x="199" y="46"/>
                      <a:pt x="212" y="59"/>
                      <a:pt x="231" y="61"/>
                    </a:cubicBezTo>
                    <a:cubicBezTo>
                      <a:pt x="251" y="63"/>
                      <a:pt x="258" y="49"/>
                      <a:pt x="261" y="38"/>
                    </a:cubicBezTo>
                    <a:cubicBezTo>
                      <a:pt x="262" y="37"/>
                      <a:pt x="263" y="36"/>
                      <a:pt x="265" y="36"/>
                    </a:cubicBezTo>
                    <a:cubicBezTo>
                      <a:pt x="270" y="39"/>
                      <a:pt x="270" y="39"/>
                      <a:pt x="270" y="39"/>
                    </a:cubicBezTo>
                    <a:cubicBezTo>
                      <a:pt x="271" y="39"/>
                      <a:pt x="271" y="40"/>
                      <a:pt x="271" y="40"/>
                    </a:cubicBezTo>
                    <a:cubicBezTo>
                      <a:pt x="267" y="53"/>
                      <a:pt x="283" y="67"/>
                      <a:pt x="299" y="70"/>
                    </a:cubicBezTo>
                    <a:cubicBezTo>
                      <a:pt x="311" y="73"/>
                      <a:pt x="320" y="69"/>
                      <a:pt x="327" y="63"/>
                    </a:cubicBezTo>
                    <a:cubicBezTo>
                      <a:pt x="336" y="67"/>
                      <a:pt x="336" y="67"/>
                      <a:pt x="336" y="67"/>
                    </a:cubicBezTo>
                    <a:cubicBezTo>
                      <a:pt x="326" y="76"/>
                      <a:pt x="312" y="82"/>
                      <a:pt x="296" y="77"/>
                    </a:cubicBezTo>
                    <a:cubicBezTo>
                      <a:pt x="281" y="73"/>
                      <a:pt x="268" y="65"/>
                      <a:pt x="263" y="54"/>
                    </a:cubicBezTo>
                    <a:cubicBezTo>
                      <a:pt x="256" y="63"/>
                      <a:pt x="245" y="70"/>
                      <a:pt x="228" y="68"/>
                    </a:cubicBezTo>
                    <a:cubicBezTo>
                      <a:pt x="210" y="65"/>
                      <a:pt x="197" y="55"/>
                      <a:pt x="194" y="43"/>
                    </a:cubicBezTo>
                    <a:cubicBezTo>
                      <a:pt x="187" y="50"/>
                      <a:pt x="181" y="57"/>
                      <a:pt x="171" y="57"/>
                    </a:cubicBezTo>
                    <a:cubicBezTo>
                      <a:pt x="167" y="57"/>
                      <a:pt x="162" y="56"/>
                      <a:pt x="157" y="53"/>
                    </a:cubicBezTo>
                    <a:cubicBezTo>
                      <a:pt x="143" y="48"/>
                      <a:pt x="136" y="42"/>
                      <a:pt x="133" y="35"/>
                    </a:cubicBezTo>
                    <a:cubicBezTo>
                      <a:pt x="124" y="43"/>
                      <a:pt x="111" y="47"/>
                      <a:pt x="94" y="43"/>
                    </a:cubicBezTo>
                    <a:cubicBezTo>
                      <a:pt x="72" y="37"/>
                      <a:pt x="53" y="26"/>
                      <a:pt x="51" y="11"/>
                    </a:cubicBezTo>
                    <a:cubicBezTo>
                      <a:pt x="43" y="16"/>
                      <a:pt x="36" y="21"/>
                      <a:pt x="23" y="24"/>
                    </a:cubicBezTo>
                    <a:cubicBezTo>
                      <a:pt x="20" y="25"/>
                      <a:pt x="18" y="25"/>
                      <a:pt x="16" y="26"/>
                    </a:cubicBezTo>
                    <a:cubicBezTo>
                      <a:pt x="0" y="19"/>
                      <a:pt x="0" y="19"/>
                      <a:pt x="0" y="19"/>
                    </a:cubicBezTo>
                    <a:cubicBezTo>
                      <a:pt x="27" y="20"/>
                      <a:pt x="36" y="9"/>
                      <a:pt x="53" y="1"/>
                    </a:cubicBezTo>
                    <a:cubicBezTo>
                      <a:pt x="54" y="1"/>
                      <a:pt x="55" y="0"/>
                      <a:pt x="56" y="0"/>
                    </a:cubicBezTo>
                    <a:cubicBezTo>
                      <a:pt x="58" y="0"/>
                      <a:pt x="61" y="2"/>
                      <a:pt x="61" y="4"/>
                    </a:cubicBezTo>
                    <a:cubicBezTo>
                      <a:pt x="59" y="33"/>
                      <a:pt x="120" y="55"/>
                      <a:pt x="135" y="17"/>
                    </a:cubicBezTo>
                    <a:cubicBezTo>
                      <a:pt x="136" y="13"/>
                      <a:pt x="145" y="14"/>
                      <a:pt x="144" y="19"/>
                    </a:cubicBez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49" id="249"/>
              <p:cNvSpPr/>
              <p:nvPr/>
            </p:nvSpPr>
            <p:spPr>
              <a:xfrm>
                <a:off x="9137650" y="5103813"/>
                <a:ext cx="42863" cy="39688"/>
              </a:xfrm>
              <a:custGeom>
                <a:avLst/>
                <a:gdLst/>
                <a:ahLst/>
                <a:cxnLst/>
                <a:rect r="r" b="b" t="t" l="l"/>
                <a:pathLst>
                  <a:path w="21" h="20" stroke="true" fill="norm" extrusionOk="true">
                    <a:moveTo>
                      <a:pt x="0" y="11"/>
                    </a:moveTo>
                    <a:cubicBezTo>
                      <a:pt x="1" y="10"/>
                      <a:pt x="2" y="9"/>
                      <a:pt x="3" y="8"/>
                    </a:cubicBezTo>
                    <a:cubicBezTo>
                      <a:pt x="3" y="7"/>
                      <a:pt x="2" y="6"/>
                      <a:pt x="2" y="6"/>
                    </a:cubicBezTo>
                    <a:cubicBezTo>
                      <a:pt x="2" y="4"/>
                      <a:pt x="3" y="3"/>
                      <a:pt x="5" y="3"/>
                    </a:cubicBezTo>
                    <a:cubicBezTo>
                      <a:pt x="6" y="2"/>
                      <a:pt x="7" y="2"/>
                      <a:pt x="8" y="2"/>
                    </a:cubicBezTo>
                    <a:cubicBezTo>
                      <a:pt x="11" y="0"/>
                      <a:pt x="15" y="2"/>
                      <a:pt x="15" y="5"/>
                    </a:cubicBezTo>
                    <a:cubicBezTo>
                      <a:pt x="15" y="8"/>
                      <a:pt x="14" y="11"/>
                      <a:pt x="13" y="13"/>
                    </a:cubicBezTo>
                    <a:cubicBezTo>
                      <a:pt x="15" y="15"/>
                      <a:pt x="18" y="18"/>
                      <a:pt x="21" y="20"/>
                    </a:cubicBezTo>
                    <a:lnTo>
                      <a:pt x="0" y="11"/>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50" id="250"/>
              <p:cNvSpPr/>
              <p:nvPr/>
            </p:nvSpPr>
            <p:spPr>
              <a:xfrm>
                <a:off x="9101138" y="5005388"/>
                <a:ext cx="473075" cy="127000"/>
              </a:xfrm>
              <a:custGeom>
                <a:avLst/>
                <a:gdLst/>
                <a:ahLst/>
                <a:cxnLst/>
                <a:rect r="r" b="b" t="t" l="l"/>
                <a:pathLst>
                  <a:path w="239" h="64" stroke="true" fill="norm" extrusionOk="true">
                    <a:moveTo>
                      <a:pt x="239" y="58"/>
                    </a:moveTo>
                    <a:cubicBezTo>
                      <a:pt x="234" y="62"/>
                      <a:pt x="227" y="64"/>
                      <a:pt x="219" y="63"/>
                    </a:cubicBezTo>
                    <a:cubicBezTo>
                      <a:pt x="203" y="62"/>
                      <a:pt x="190" y="54"/>
                      <a:pt x="181" y="45"/>
                    </a:cubicBezTo>
                    <a:cubicBezTo>
                      <a:pt x="179" y="44"/>
                      <a:pt x="178" y="42"/>
                      <a:pt x="178" y="41"/>
                    </a:cubicBezTo>
                    <a:cubicBezTo>
                      <a:pt x="168" y="51"/>
                      <a:pt x="155" y="57"/>
                      <a:pt x="138" y="54"/>
                    </a:cubicBezTo>
                    <a:cubicBezTo>
                      <a:pt x="137" y="54"/>
                      <a:pt x="135" y="53"/>
                      <a:pt x="134" y="53"/>
                    </a:cubicBezTo>
                    <a:cubicBezTo>
                      <a:pt x="114" y="48"/>
                      <a:pt x="98" y="36"/>
                      <a:pt x="94" y="22"/>
                    </a:cubicBezTo>
                    <a:cubicBezTo>
                      <a:pt x="84" y="34"/>
                      <a:pt x="68" y="40"/>
                      <a:pt x="45" y="35"/>
                    </a:cubicBezTo>
                    <a:cubicBezTo>
                      <a:pt x="31" y="32"/>
                      <a:pt x="17" y="28"/>
                      <a:pt x="7" y="18"/>
                    </a:cubicBezTo>
                    <a:cubicBezTo>
                      <a:pt x="3" y="15"/>
                      <a:pt x="1" y="12"/>
                      <a:pt x="0" y="8"/>
                    </a:cubicBezTo>
                    <a:cubicBezTo>
                      <a:pt x="9" y="3"/>
                      <a:pt x="9" y="3"/>
                      <a:pt x="9" y="3"/>
                    </a:cubicBezTo>
                    <a:cubicBezTo>
                      <a:pt x="13" y="11"/>
                      <a:pt x="18" y="19"/>
                      <a:pt x="32" y="24"/>
                    </a:cubicBezTo>
                    <a:cubicBezTo>
                      <a:pt x="44" y="29"/>
                      <a:pt x="62" y="33"/>
                      <a:pt x="75" y="27"/>
                    </a:cubicBezTo>
                    <a:cubicBezTo>
                      <a:pt x="87" y="22"/>
                      <a:pt x="90" y="13"/>
                      <a:pt x="93" y="4"/>
                    </a:cubicBezTo>
                    <a:cubicBezTo>
                      <a:pt x="95" y="0"/>
                      <a:pt x="104" y="2"/>
                      <a:pt x="102" y="6"/>
                    </a:cubicBezTo>
                    <a:cubicBezTo>
                      <a:pt x="97" y="24"/>
                      <a:pt x="116" y="43"/>
                      <a:pt x="141" y="46"/>
                    </a:cubicBezTo>
                    <a:cubicBezTo>
                      <a:pt x="163" y="49"/>
                      <a:pt x="174" y="34"/>
                      <a:pt x="180" y="21"/>
                    </a:cubicBezTo>
                    <a:cubicBezTo>
                      <a:pt x="181" y="17"/>
                      <a:pt x="187" y="18"/>
                      <a:pt x="189" y="20"/>
                    </a:cubicBezTo>
                    <a:cubicBezTo>
                      <a:pt x="183" y="24"/>
                      <a:pt x="183" y="24"/>
                      <a:pt x="183" y="24"/>
                    </a:cubicBezTo>
                    <a:cubicBezTo>
                      <a:pt x="180" y="25"/>
                      <a:pt x="179" y="27"/>
                      <a:pt x="179" y="29"/>
                    </a:cubicBezTo>
                    <a:cubicBezTo>
                      <a:pt x="180" y="32"/>
                      <a:pt x="181" y="33"/>
                      <a:pt x="184" y="35"/>
                    </a:cubicBezTo>
                    <a:cubicBezTo>
                      <a:pt x="187" y="36"/>
                      <a:pt x="187" y="36"/>
                      <a:pt x="187" y="36"/>
                    </a:cubicBezTo>
                    <a:cubicBezTo>
                      <a:pt x="188" y="38"/>
                      <a:pt x="189" y="41"/>
                      <a:pt x="192" y="44"/>
                    </a:cubicBezTo>
                    <a:cubicBezTo>
                      <a:pt x="199" y="50"/>
                      <a:pt x="215" y="58"/>
                      <a:pt x="227" y="55"/>
                    </a:cubicBezTo>
                    <a:cubicBezTo>
                      <a:pt x="227" y="55"/>
                      <a:pt x="228" y="55"/>
                      <a:pt x="229" y="54"/>
                    </a:cubicBezTo>
                    <a:lnTo>
                      <a:pt x="239" y="58"/>
                    </a:lnTo>
                    <a:close/>
                  </a:path>
                </a:pathLst>
              </a:custGeom>
              <a:solidFill>
                <a:srgbClr val="1651A3"/>
              </a:solidFill>
            </p:spPr>
            <p:txBody>
              <a:bodyPr vert="horz" anchor="t" wrap="square" tIns="45720" lIns="91440" bIns="45720" rIns="91440">
                <a:prstTxWarp prst="textNoShape">
                  <a:avLst/>
                </a:prstTxWarp>
                <a:normAutofit/>
              </a:bodyPr>
              <a:p>
                <a:pPr algn="l" marL="0"/>
              </a:p>
            </p:txBody>
          </p:sp>
          <p:sp>
            <p:nvSpPr>
              <p:cNvPr name="Freeform 251" id="251"/>
              <p:cNvSpPr/>
              <p:nvPr/>
            </p:nvSpPr>
            <p:spPr>
              <a:xfrm>
                <a:off x="9012238" y="5021263"/>
                <a:ext cx="354013" cy="152400"/>
              </a:xfrm>
              <a:custGeom>
                <a:avLst/>
                <a:gdLst/>
                <a:ahLst/>
                <a:cxnLst/>
                <a:rect r="r" b="b" t="t" l="l"/>
                <a:pathLst>
                  <a:path w="179" h="77" stroke="true" fill="norm" extrusionOk="true">
                    <a:moveTo>
                      <a:pt x="171" y="58"/>
                    </a:moveTo>
                    <a:cubicBezTo>
                      <a:pt x="154" y="66"/>
                      <a:pt x="145" y="77"/>
                      <a:pt x="118" y="76"/>
                    </a:cubicBezTo>
                    <a:cubicBezTo>
                      <a:pt x="85" y="62"/>
                      <a:pt x="85" y="62"/>
                      <a:pt x="85" y="62"/>
                    </a:cubicBezTo>
                    <a:cubicBezTo>
                      <a:pt x="82" y="60"/>
                      <a:pt x="79" y="57"/>
                      <a:pt x="77" y="55"/>
                    </a:cubicBezTo>
                    <a:cubicBezTo>
                      <a:pt x="78" y="53"/>
                      <a:pt x="79" y="50"/>
                      <a:pt x="79" y="47"/>
                    </a:cubicBezTo>
                    <a:cubicBezTo>
                      <a:pt x="79" y="44"/>
                      <a:pt x="75" y="42"/>
                      <a:pt x="72" y="44"/>
                    </a:cubicBezTo>
                    <a:cubicBezTo>
                      <a:pt x="71" y="44"/>
                      <a:pt x="70" y="44"/>
                      <a:pt x="69" y="45"/>
                    </a:cubicBezTo>
                    <a:cubicBezTo>
                      <a:pt x="67" y="45"/>
                      <a:pt x="66" y="46"/>
                      <a:pt x="66" y="48"/>
                    </a:cubicBezTo>
                    <a:cubicBezTo>
                      <a:pt x="66" y="48"/>
                      <a:pt x="67" y="49"/>
                      <a:pt x="67" y="50"/>
                    </a:cubicBezTo>
                    <a:cubicBezTo>
                      <a:pt x="66" y="51"/>
                      <a:pt x="65" y="52"/>
                      <a:pt x="64" y="53"/>
                    </a:cubicBezTo>
                    <a:cubicBezTo>
                      <a:pt x="0" y="25"/>
                      <a:pt x="0" y="25"/>
                      <a:pt x="0" y="25"/>
                    </a:cubicBezTo>
                    <a:cubicBezTo>
                      <a:pt x="45" y="0"/>
                      <a:pt x="45" y="0"/>
                      <a:pt x="45" y="0"/>
                    </a:cubicBezTo>
                    <a:cubicBezTo>
                      <a:pt x="46" y="4"/>
                      <a:pt x="48" y="7"/>
                      <a:pt x="52" y="10"/>
                    </a:cubicBezTo>
                    <a:cubicBezTo>
                      <a:pt x="62" y="20"/>
                      <a:pt x="76" y="24"/>
                      <a:pt x="90" y="27"/>
                    </a:cubicBezTo>
                    <a:cubicBezTo>
                      <a:pt x="113" y="32"/>
                      <a:pt x="129" y="26"/>
                      <a:pt x="139" y="14"/>
                    </a:cubicBezTo>
                    <a:cubicBezTo>
                      <a:pt x="143" y="28"/>
                      <a:pt x="159" y="40"/>
                      <a:pt x="179" y="45"/>
                    </a:cubicBezTo>
                    <a:cubicBezTo>
                      <a:pt x="174" y="57"/>
                      <a:pt x="174" y="57"/>
                      <a:pt x="174" y="57"/>
                    </a:cubicBezTo>
                    <a:cubicBezTo>
                      <a:pt x="173" y="57"/>
                      <a:pt x="172" y="58"/>
                      <a:pt x="171" y="58"/>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52" id="252"/>
              <p:cNvSpPr/>
              <p:nvPr/>
            </p:nvSpPr>
            <p:spPr>
              <a:xfrm>
                <a:off x="8964613" y="3925888"/>
                <a:ext cx="2071688" cy="1909763"/>
              </a:xfrm>
              <a:custGeom>
                <a:avLst/>
                <a:gdLst/>
                <a:ahLst/>
                <a:cxnLst/>
                <a:rect r="r" b="b" t="t" l="l"/>
                <a:pathLst>
                  <a:path w="1045" h="964" stroke="true" fill="norm" extrusionOk="true">
                    <a:moveTo>
                      <a:pt x="734" y="307"/>
                    </a:moveTo>
                    <a:cubicBezTo>
                      <a:pt x="406" y="496"/>
                      <a:pt x="406" y="496"/>
                      <a:pt x="406" y="496"/>
                    </a:cubicBezTo>
                    <a:cubicBezTo>
                      <a:pt x="743" y="642"/>
                      <a:pt x="743" y="642"/>
                      <a:pt x="743" y="642"/>
                    </a:cubicBezTo>
                    <a:lnTo>
                      <a:pt x="734" y="307"/>
                    </a:lnTo>
                    <a:close/>
                    <a:moveTo>
                      <a:pt x="18" y="565"/>
                    </a:moveTo>
                    <a:cubicBezTo>
                      <a:pt x="738" y="169"/>
                      <a:pt x="738" y="169"/>
                      <a:pt x="738" y="169"/>
                    </a:cubicBezTo>
                    <a:cubicBezTo>
                      <a:pt x="740" y="167"/>
                      <a:pt x="744" y="167"/>
                      <a:pt x="747" y="168"/>
                    </a:cubicBezTo>
                    <a:cubicBezTo>
                      <a:pt x="750" y="169"/>
                      <a:pt x="752" y="171"/>
                      <a:pt x="752" y="174"/>
                    </a:cubicBezTo>
                    <a:cubicBezTo>
                      <a:pt x="750" y="286"/>
                      <a:pt x="750" y="286"/>
                      <a:pt x="750" y="286"/>
                    </a:cubicBezTo>
                    <a:cubicBezTo>
                      <a:pt x="750" y="286"/>
                      <a:pt x="750" y="286"/>
                      <a:pt x="750" y="286"/>
                    </a:cubicBezTo>
                    <a:cubicBezTo>
                      <a:pt x="750" y="287"/>
                      <a:pt x="750" y="287"/>
                      <a:pt x="750" y="287"/>
                    </a:cubicBezTo>
                    <a:cubicBezTo>
                      <a:pt x="761" y="650"/>
                      <a:pt x="761" y="650"/>
                      <a:pt x="761" y="650"/>
                    </a:cubicBezTo>
                    <a:cubicBezTo>
                      <a:pt x="893" y="707"/>
                      <a:pt x="893" y="707"/>
                      <a:pt x="893" y="707"/>
                    </a:cubicBezTo>
                    <a:cubicBezTo>
                      <a:pt x="852" y="18"/>
                      <a:pt x="852" y="18"/>
                      <a:pt x="852" y="18"/>
                    </a:cubicBezTo>
                    <a:cubicBezTo>
                      <a:pt x="25" y="449"/>
                      <a:pt x="25" y="449"/>
                      <a:pt x="25" y="449"/>
                    </a:cubicBezTo>
                    <a:lnTo>
                      <a:pt x="18" y="565"/>
                    </a:lnTo>
                    <a:close/>
                    <a:moveTo>
                      <a:pt x="391" y="505"/>
                    </a:moveTo>
                    <a:cubicBezTo>
                      <a:pt x="272" y="573"/>
                      <a:pt x="272" y="573"/>
                      <a:pt x="272" y="573"/>
                    </a:cubicBezTo>
                    <a:cubicBezTo>
                      <a:pt x="1027" y="899"/>
                      <a:pt x="1027" y="899"/>
                      <a:pt x="1027" y="899"/>
                    </a:cubicBezTo>
                    <a:cubicBezTo>
                      <a:pt x="1003" y="76"/>
                      <a:pt x="1003" y="76"/>
                      <a:pt x="1003" y="76"/>
                    </a:cubicBezTo>
                    <a:cubicBezTo>
                      <a:pt x="870" y="18"/>
                      <a:pt x="870" y="18"/>
                      <a:pt x="870" y="18"/>
                    </a:cubicBezTo>
                    <a:cubicBezTo>
                      <a:pt x="911" y="718"/>
                      <a:pt x="911" y="718"/>
                      <a:pt x="911" y="718"/>
                    </a:cubicBezTo>
                    <a:cubicBezTo>
                      <a:pt x="912" y="720"/>
                      <a:pt x="910" y="723"/>
                      <a:pt x="907" y="724"/>
                    </a:cubicBezTo>
                    <a:cubicBezTo>
                      <a:pt x="905" y="725"/>
                      <a:pt x="901" y="725"/>
                      <a:pt x="898" y="724"/>
                    </a:cubicBezTo>
                    <a:cubicBezTo>
                      <a:pt x="748" y="659"/>
                      <a:pt x="748" y="659"/>
                      <a:pt x="748" y="659"/>
                    </a:cubicBezTo>
                    <a:cubicBezTo>
                      <a:pt x="748" y="659"/>
                      <a:pt x="748" y="659"/>
                      <a:pt x="748" y="659"/>
                    </a:cubicBezTo>
                    <a:lnTo>
                      <a:pt x="391" y="505"/>
                    </a:lnTo>
                    <a:close/>
                    <a:moveTo>
                      <a:pt x="882" y="963"/>
                    </a:moveTo>
                    <a:cubicBezTo>
                      <a:pt x="4" y="584"/>
                      <a:pt x="4" y="584"/>
                      <a:pt x="4" y="584"/>
                    </a:cubicBezTo>
                    <a:cubicBezTo>
                      <a:pt x="4" y="584"/>
                      <a:pt x="4" y="584"/>
                      <a:pt x="4" y="584"/>
                    </a:cubicBezTo>
                    <a:cubicBezTo>
                      <a:pt x="3" y="584"/>
                      <a:pt x="3" y="584"/>
                      <a:pt x="3" y="584"/>
                    </a:cubicBezTo>
                    <a:cubicBezTo>
                      <a:pt x="3" y="583"/>
                      <a:pt x="2" y="583"/>
                      <a:pt x="2" y="583"/>
                    </a:cubicBezTo>
                    <a:cubicBezTo>
                      <a:pt x="1" y="582"/>
                      <a:pt x="1" y="582"/>
                      <a:pt x="1" y="582"/>
                    </a:cubicBezTo>
                    <a:cubicBezTo>
                      <a:pt x="1" y="582"/>
                      <a:pt x="0" y="581"/>
                      <a:pt x="0" y="581"/>
                    </a:cubicBezTo>
                    <a:cubicBezTo>
                      <a:pt x="0" y="581"/>
                      <a:pt x="0" y="581"/>
                      <a:pt x="0" y="581"/>
                    </a:cubicBezTo>
                    <a:cubicBezTo>
                      <a:pt x="0" y="580"/>
                      <a:pt x="0" y="579"/>
                      <a:pt x="0" y="579"/>
                    </a:cubicBezTo>
                    <a:cubicBezTo>
                      <a:pt x="0" y="578"/>
                      <a:pt x="0" y="578"/>
                      <a:pt x="0" y="578"/>
                    </a:cubicBezTo>
                    <a:cubicBezTo>
                      <a:pt x="0" y="578"/>
                      <a:pt x="0" y="578"/>
                      <a:pt x="0" y="578"/>
                    </a:cubicBezTo>
                    <a:cubicBezTo>
                      <a:pt x="8" y="446"/>
                      <a:pt x="8" y="446"/>
                      <a:pt x="8" y="446"/>
                    </a:cubicBezTo>
                    <a:cubicBezTo>
                      <a:pt x="8" y="444"/>
                      <a:pt x="9" y="442"/>
                      <a:pt x="11" y="441"/>
                    </a:cubicBezTo>
                    <a:cubicBezTo>
                      <a:pt x="855" y="1"/>
                      <a:pt x="855" y="1"/>
                      <a:pt x="855" y="1"/>
                    </a:cubicBezTo>
                    <a:cubicBezTo>
                      <a:pt x="856" y="1"/>
                      <a:pt x="856" y="1"/>
                      <a:pt x="856" y="1"/>
                    </a:cubicBezTo>
                    <a:cubicBezTo>
                      <a:pt x="856" y="1"/>
                      <a:pt x="856" y="1"/>
                      <a:pt x="856" y="1"/>
                    </a:cubicBezTo>
                    <a:cubicBezTo>
                      <a:pt x="857" y="1"/>
                      <a:pt x="858" y="0"/>
                      <a:pt x="858" y="0"/>
                    </a:cubicBezTo>
                    <a:cubicBezTo>
                      <a:pt x="859" y="0"/>
                      <a:pt x="859" y="0"/>
                      <a:pt x="859" y="0"/>
                    </a:cubicBezTo>
                    <a:cubicBezTo>
                      <a:pt x="860" y="0"/>
                      <a:pt x="861" y="0"/>
                      <a:pt x="862" y="0"/>
                    </a:cubicBezTo>
                    <a:cubicBezTo>
                      <a:pt x="862" y="0"/>
                      <a:pt x="862" y="0"/>
                      <a:pt x="862" y="0"/>
                    </a:cubicBezTo>
                    <a:cubicBezTo>
                      <a:pt x="863" y="0"/>
                      <a:pt x="864" y="0"/>
                      <a:pt x="865" y="1"/>
                    </a:cubicBezTo>
                    <a:cubicBezTo>
                      <a:pt x="1016" y="66"/>
                      <a:pt x="1016" y="66"/>
                      <a:pt x="1016" y="66"/>
                    </a:cubicBezTo>
                    <a:cubicBezTo>
                      <a:pt x="1019" y="67"/>
                      <a:pt x="1021" y="69"/>
                      <a:pt x="1021" y="72"/>
                    </a:cubicBezTo>
                    <a:cubicBezTo>
                      <a:pt x="1045" y="910"/>
                      <a:pt x="1045" y="910"/>
                      <a:pt x="1045" y="910"/>
                    </a:cubicBezTo>
                    <a:cubicBezTo>
                      <a:pt x="1045" y="910"/>
                      <a:pt x="1045" y="910"/>
                      <a:pt x="1045" y="910"/>
                    </a:cubicBezTo>
                    <a:cubicBezTo>
                      <a:pt x="1045" y="911"/>
                      <a:pt x="1045" y="911"/>
                      <a:pt x="1045" y="911"/>
                    </a:cubicBezTo>
                    <a:cubicBezTo>
                      <a:pt x="1045" y="911"/>
                      <a:pt x="1045" y="912"/>
                      <a:pt x="1045" y="913"/>
                    </a:cubicBezTo>
                    <a:cubicBezTo>
                      <a:pt x="1044" y="913"/>
                      <a:pt x="1044" y="913"/>
                      <a:pt x="1044" y="913"/>
                    </a:cubicBezTo>
                    <a:cubicBezTo>
                      <a:pt x="1044" y="914"/>
                      <a:pt x="1044" y="914"/>
                      <a:pt x="1043" y="915"/>
                    </a:cubicBezTo>
                    <a:cubicBezTo>
                      <a:pt x="1042" y="915"/>
                      <a:pt x="1042" y="915"/>
                      <a:pt x="1042" y="915"/>
                    </a:cubicBezTo>
                    <a:cubicBezTo>
                      <a:pt x="1042" y="915"/>
                      <a:pt x="1041" y="916"/>
                      <a:pt x="1040" y="916"/>
                    </a:cubicBezTo>
                    <a:cubicBezTo>
                      <a:pt x="1040" y="916"/>
                      <a:pt x="1040" y="916"/>
                      <a:pt x="1040" y="916"/>
                    </a:cubicBezTo>
                    <a:cubicBezTo>
                      <a:pt x="1040" y="916"/>
                      <a:pt x="1040" y="916"/>
                      <a:pt x="1040" y="916"/>
                    </a:cubicBezTo>
                    <a:cubicBezTo>
                      <a:pt x="890" y="964"/>
                      <a:pt x="890" y="964"/>
                      <a:pt x="890" y="964"/>
                    </a:cubicBezTo>
                    <a:cubicBezTo>
                      <a:pt x="889" y="964"/>
                      <a:pt x="887" y="964"/>
                      <a:pt x="885" y="964"/>
                    </a:cubicBezTo>
                    <a:cubicBezTo>
                      <a:pt x="884" y="964"/>
                      <a:pt x="883" y="964"/>
                      <a:pt x="882" y="963"/>
                    </a:cubicBezTo>
                    <a:close/>
                    <a:moveTo>
                      <a:pt x="298" y="599"/>
                    </a:moveTo>
                    <a:cubicBezTo>
                      <a:pt x="256" y="581"/>
                      <a:pt x="256" y="581"/>
                      <a:pt x="256" y="581"/>
                    </a:cubicBezTo>
                    <a:cubicBezTo>
                      <a:pt x="253" y="580"/>
                      <a:pt x="253" y="580"/>
                      <a:pt x="253" y="580"/>
                    </a:cubicBezTo>
                    <a:cubicBezTo>
                      <a:pt x="250" y="578"/>
                      <a:pt x="249" y="577"/>
                      <a:pt x="248" y="574"/>
                    </a:cubicBezTo>
                    <a:cubicBezTo>
                      <a:pt x="248" y="572"/>
                      <a:pt x="249" y="570"/>
                      <a:pt x="252" y="569"/>
                    </a:cubicBezTo>
                    <a:cubicBezTo>
                      <a:pt x="258" y="565"/>
                      <a:pt x="258" y="565"/>
                      <a:pt x="258" y="565"/>
                    </a:cubicBezTo>
                    <a:cubicBezTo>
                      <a:pt x="293" y="545"/>
                      <a:pt x="293" y="545"/>
                      <a:pt x="293" y="545"/>
                    </a:cubicBezTo>
                    <a:cubicBezTo>
                      <a:pt x="303" y="539"/>
                      <a:pt x="303" y="539"/>
                      <a:pt x="303" y="539"/>
                    </a:cubicBezTo>
                    <a:cubicBezTo>
                      <a:pt x="371" y="500"/>
                      <a:pt x="371" y="500"/>
                      <a:pt x="371" y="500"/>
                    </a:cubicBezTo>
                    <a:cubicBezTo>
                      <a:pt x="384" y="493"/>
                      <a:pt x="384" y="493"/>
                      <a:pt x="384" y="493"/>
                    </a:cubicBezTo>
                    <a:cubicBezTo>
                      <a:pt x="385" y="492"/>
                      <a:pt x="385" y="492"/>
                      <a:pt x="385" y="492"/>
                    </a:cubicBezTo>
                    <a:cubicBezTo>
                      <a:pt x="385" y="492"/>
                      <a:pt x="385" y="492"/>
                      <a:pt x="385" y="492"/>
                    </a:cubicBezTo>
                    <a:cubicBezTo>
                      <a:pt x="437" y="462"/>
                      <a:pt x="437" y="462"/>
                      <a:pt x="437" y="462"/>
                    </a:cubicBezTo>
                    <a:cubicBezTo>
                      <a:pt x="445" y="457"/>
                      <a:pt x="445" y="457"/>
                      <a:pt x="445" y="457"/>
                    </a:cubicBezTo>
                    <a:cubicBezTo>
                      <a:pt x="497" y="427"/>
                      <a:pt x="497" y="427"/>
                      <a:pt x="497" y="427"/>
                    </a:cubicBezTo>
                    <a:cubicBezTo>
                      <a:pt x="506" y="422"/>
                      <a:pt x="506" y="422"/>
                      <a:pt x="506" y="422"/>
                    </a:cubicBezTo>
                    <a:cubicBezTo>
                      <a:pt x="573" y="383"/>
                      <a:pt x="573" y="383"/>
                      <a:pt x="573" y="383"/>
                    </a:cubicBezTo>
                    <a:cubicBezTo>
                      <a:pt x="594" y="371"/>
                      <a:pt x="594" y="371"/>
                      <a:pt x="594" y="371"/>
                    </a:cubicBezTo>
                    <a:cubicBezTo>
                      <a:pt x="626" y="353"/>
                      <a:pt x="626" y="353"/>
                      <a:pt x="626" y="353"/>
                    </a:cubicBezTo>
                    <a:cubicBezTo>
                      <a:pt x="640" y="345"/>
                      <a:pt x="640" y="345"/>
                      <a:pt x="640" y="345"/>
                    </a:cubicBezTo>
                    <a:cubicBezTo>
                      <a:pt x="664" y="331"/>
                      <a:pt x="664" y="331"/>
                      <a:pt x="664" y="331"/>
                    </a:cubicBezTo>
                    <a:cubicBezTo>
                      <a:pt x="676" y="324"/>
                      <a:pt x="676" y="324"/>
                      <a:pt x="676" y="324"/>
                    </a:cubicBezTo>
                    <a:cubicBezTo>
                      <a:pt x="733" y="291"/>
                      <a:pt x="733" y="291"/>
                      <a:pt x="733" y="291"/>
                    </a:cubicBezTo>
                    <a:cubicBezTo>
                      <a:pt x="733" y="291"/>
                      <a:pt x="733" y="291"/>
                      <a:pt x="733" y="291"/>
                    </a:cubicBezTo>
                    <a:cubicBezTo>
                      <a:pt x="733" y="287"/>
                      <a:pt x="733" y="287"/>
                      <a:pt x="733" y="287"/>
                    </a:cubicBezTo>
                    <a:cubicBezTo>
                      <a:pt x="733" y="286"/>
                      <a:pt x="733" y="286"/>
                      <a:pt x="733" y="286"/>
                    </a:cubicBezTo>
                    <a:cubicBezTo>
                      <a:pt x="733" y="266"/>
                      <a:pt x="733" y="266"/>
                      <a:pt x="733" y="266"/>
                    </a:cubicBezTo>
                    <a:cubicBezTo>
                      <a:pt x="734" y="242"/>
                      <a:pt x="734" y="242"/>
                      <a:pt x="734" y="242"/>
                    </a:cubicBezTo>
                    <a:cubicBezTo>
                      <a:pt x="734" y="233"/>
                      <a:pt x="734" y="233"/>
                      <a:pt x="734" y="233"/>
                    </a:cubicBezTo>
                    <a:cubicBezTo>
                      <a:pt x="734" y="193"/>
                      <a:pt x="734" y="193"/>
                      <a:pt x="734" y="193"/>
                    </a:cubicBezTo>
                    <a:cubicBezTo>
                      <a:pt x="734" y="187"/>
                      <a:pt x="734" y="187"/>
                      <a:pt x="734" y="187"/>
                    </a:cubicBezTo>
                    <a:cubicBezTo>
                      <a:pt x="726" y="191"/>
                      <a:pt x="726" y="191"/>
                      <a:pt x="726" y="191"/>
                    </a:cubicBezTo>
                    <a:cubicBezTo>
                      <a:pt x="659" y="228"/>
                      <a:pt x="659" y="228"/>
                      <a:pt x="659" y="228"/>
                    </a:cubicBezTo>
                    <a:cubicBezTo>
                      <a:pt x="648" y="234"/>
                      <a:pt x="648" y="234"/>
                      <a:pt x="648" y="234"/>
                    </a:cubicBezTo>
                    <a:cubicBezTo>
                      <a:pt x="587" y="268"/>
                      <a:pt x="587" y="268"/>
                      <a:pt x="587" y="268"/>
                    </a:cubicBezTo>
                    <a:cubicBezTo>
                      <a:pt x="578" y="273"/>
                      <a:pt x="578" y="273"/>
                      <a:pt x="578" y="273"/>
                    </a:cubicBezTo>
                    <a:cubicBezTo>
                      <a:pt x="513" y="308"/>
                      <a:pt x="513" y="308"/>
                      <a:pt x="513" y="308"/>
                    </a:cubicBezTo>
                    <a:cubicBezTo>
                      <a:pt x="475" y="329"/>
                      <a:pt x="475" y="329"/>
                      <a:pt x="475" y="329"/>
                    </a:cubicBezTo>
                    <a:cubicBezTo>
                      <a:pt x="429" y="355"/>
                      <a:pt x="429" y="355"/>
                      <a:pt x="429" y="355"/>
                    </a:cubicBezTo>
                    <a:cubicBezTo>
                      <a:pt x="423" y="358"/>
                      <a:pt x="423" y="358"/>
                      <a:pt x="423" y="358"/>
                    </a:cubicBezTo>
                    <a:cubicBezTo>
                      <a:pt x="339" y="404"/>
                      <a:pt x="339" y="404"/>
                      <a:pt x="339" y="404"/>
                    </a:cubicBezTo>
                    <a:cubicBezTo>
                      <a:pt x="333" y="408"/>
                      <a:pt x="333" y="408"/>
                      <a:pt x="333" y="408"/>
                    </a:cubicBezTo>
                    <a:cubicBezTo>
                      <a:pt x="319" y="415"/>
                      <a:pt x="319" y="415"/>
                      <a:pt x="319" y="415"/>
                    </a:cubicBezTo>
                    <a:cubicBezTo>
                      <a:pt x="306" y="422"/>
                      <a:pt x="306" y="422"/>
                      <a:pt x="306" y="422"/>
                    </a:cubicBezTo>
                    <a:cubicBezTo>
                      <a:pt x="300" y="426"/>
                      <a:pt x="300" y="426"/>
                      <a:pt x="300" y="426"/>
                    </a:cubicBezTo>
                    <a:cubicBezTo>
                      <a:pt x="286" y="434"/>
                      <a:pt x="286" y="434"/>
                      <a:pt x="286" y="434"/>
                    </a:cubicBezTo>
                    <a:cubicBezTo>
                      <a:pt x="246" y="456"/>
                      <a:pt x="246" y="456"/>
                      <a:pt x="246" y="456"/>
                    </a:cubicBezTo>
                    <a:cubicBezTo>
                      <a:pt x="210" y="476"/>
                      <a:pt x="210" y="476"/>
                      <a:pt x="210" y="476"/>
                    </a:cubicBezTo>
                    <a:cubicBezTo>
                      <a:pt x="201" y="481"/>
                      <a:pt x="201" y="481"/>
                      <a:pt x="201" y="481"/>
                    </a:cubicBezTo>
                    <a:cubicBezTo>
                      <a:pt x="174" y="495"/>
                      <a:pt x="174" y="495"/>
                      <a:pt x="174" y="495"/>
                    </a:cubicBezTo>
                    <a:cubicBezTo>
                      <a:pt x="169" y="498"/>
                      <a:pt x="169" y="498"/>
                      <a:pt x="169" y="498"/>
                    </a:cubicBezTo>
                    <a:cubicBezTo>
                      <a:pt x="148" y="510"/>
                      <a:pt x="148" y="510"/>
                      <a:pt x="148" y="510"/>
                    </a:cubicBezTo>
                    <a:cubicBezTo>
                      <a:pt x="137" y="516"/>
                      <a:pt x="137" y="516"/>
                      <a:pt x="137" y="516"/>
                    </a:cubicBezTo>
                    <a:cubicBezTo>
                      <a:pt x="78" y="548"/>
                      <a:pt x="78" y="548"/>
                      <a:pt x="78" y="548"/>
                    </a:cubicBezTo>
                    <a:cubicBezTo>
                      <a:pt x="69" y="553"/>
                      <a:pt x="69" y="553"/>
                      <a:pt x="69" y="553"/>
                    </a:cubicBezTo>
                    <a:cubicBezTo>
                      <a:pt x="24" y="578"/>
                      <a:pt x="24" y="578"/>
                      <a:pt x="24" y="578"/>
                    </a:cubicBezTo>
                    <a:cubicBezTo>
                      <a:pt x="88" y="606"/>
                      <a:pt x="88" y="606"/>
                      <a:pt x="88" y="606"/>
                    </a:cubicBezTo>
                    <a:cubicBezTo>
                      <a:pt x="109" y="615"/>
                      <a:pt x="109" y="615"/>
                      <a:pt x="109" y="615"/>
                    </a:cubicBezTo>
                    <a:cubicBezTo>
                      <a:pt x="142" y="629"/>
                      <a:pt x="142" y="629"/>
                      <a:pt x="142" y="629"/>
                    </a:cubicBezTo>
                    <a:cubicBezTo>
                      <a:pt x="158" y="636"/>
                      <a:pt x="158" y="636"/>
                      <a:pt x="158" y="636"/>
                    </a:cubicBezTo>
                    <a:cubicBezTo>
                      <a:pt x="240" y="671"/>
                      <a:pt x="240" y="671"/>
                      <a:pt x="240" y="671"/>
                    </a:cubicBezTo>
                    <a:cubicBezTo>
                      <a:pt x="247" y="674"/>
                      <a:pt x="247" y="674"/>
                      <a:pt x="247" y="674"/>
                    </a:cubicBezTo>
                    <a:cubicBezTo>
                      <a:pt x="297" y="696"/>
                      <a:pt x="297" y="696"/>
                      <a:pt x="297" y="696"/>
                    </a:cubicBezTo>
                    <a:cubicBezTo>
                      <a:pt x="307" y="700"/>
                      <a:pt x="307" y="700"/>
                      <a:pt x="307" y="700"/>
                    </a:cubicBezTo>
                    <a:cubicBezTo>
                      <a:pt x="321" y="706"/>
                      <a:pt x="321" y="706"/>
                      <a:pt x="321" y="706"/>
                    </a:cubicBezTo>
                    <a:cubicBezTo>
                      <a:pt x="354" y="720"/>
                      <a:pt x="354" y="720"/>
                      <a:pt x="354" y="720"/>
                    </a:cubicBezTo>
                    <a:cubicBezTo>
                      <a:pt x="441" y="758"/>
                      <a:pt x="441" y="758"/>
                      <a:pt x="441" y="758"/>
                    </a:cubicBezTo>
                    <a:cubicBezTo>
                      <a:pt x="450" y="762"/>
                      <a:pt x="450" y="762"/>
                      <a:pt x="450" y="762"/>
                    </a:cubicBezTo>
                    <a:cubicBezTo>
                      <a:pt x="501" y="784"/>
                      <a:pt x="501" y="784"/>
                      <a:pt x="501" y="784"/>
                    </a:cubicBezTo>
                    <a:cubicBezTo>
                      <a:pt x="516" y="790"/>
                      <a:pt x="516" y="790"/>
                      <a:pt x="516" y="790"/>
                    </a:cubicBezTo>
                    <a:cubicBezTo>
                      <a:pt x="600" y="826"/>
                      <a:pt x="600" y="826"/>
                      <a:pt x="600" y="826"/>
                    </a:cubicBezTo>
                    <a:cubicBezTo>
                      <a:pt x="609" y="830"/>
                      <a:pt x="609" y="830"/>
                      <a:pt x="609" y="830"/>
                    </a:cubicBezTo>
                    <a:cubicBezTo>
                      <a:pt x="654" y="850"/>
                      <a:pt x="654" y="850"/>
                      <a:pt x="654" y="850"/>
                    </a:cubicBezTo>
                    <a:cubicBezTo>
                      <a:pt x="671" y="857"/>
                      <a:pt x="671" y="857"/>
                      <a:pt x="671" y="857"/>
                    </a:cubicBezTo>
                    <a:cubicBezTo>
                      <a:pt x="806" y="915"/>
                      <a:pt x="806" y="915"/>
                      <a:pt x="806" y="915"/>
                    </a:cubicBezTo>
                    <a:cubicBezTo>
                      <a:pt x="813" y="918"/>
                      <a:pt x="813" y="918"/>
                      <a:pt x="813" y="918"/>
                    </a:cubicBezTo>
                    <a:cubicBezTo>
                      <a:pt x="877" y="946"/>
                      <a:pt x="877" y="946"/>
                      <a:pt x="877" y="946"/>
                    </a:cubicBezTo>
                    <a:cubicBezTo>
                      <a:pt x="887" y="950"/>
                      <a:pt x="887" y="950"/>
                      <a:pt x="887" y="950"/>
                    </a:cubicBezTo>
                    <a:cubicBezTo>
                      <a:pt x="899" y="947"/>
                      <a:pt x="899" y="947"/>
                      <a:pt x="899" y="947"/>
                    </a:cubicBezTo>
                    <a:cubicBezTo>
                      <a:pt x="905" y="945"/>
                      <a:pt x="905" y="945"/>
                      <a:pt x="905" y="945"/>
                    </a:cubicBezTo>
                    <a:cubicBezTo>
                      <a:pt x="915" y="942"/>
                      <a:pt x="915" y="942"/>
                      <a:pt x="915" y="942"/>
                    </a:cubicBezTo>
                    <a:cubicBezTo>
                      <a:pt x="1001" y="915"/>
                      <a:pt x="1001" y="915"/>
                      <a:pt x="1001" y="915"/>
                    </a:cubicBezTo>
                    <a:cubicBezTo>
                      <a:pt x="1017" y="909"/>
                      <a:pt x="1017" y="909"/>
                      <a:pt x="1017" y="909"/>
                    </a:cubicBezTo>
                    <a:cubicBezTo>
                      <a:pt x="1016" y="909"/>
                      <a:pt x="1016" y="909"/>
                      <a:pt x="1016" y="909"/>
                    </a:cubicBezTo>
                    <a:cubicBezTo>
                      <a:pt x="966" y="887"/>
                      <a:pt x="966" y="887"/>
                      <a:pt x="966" y="887"/>
                    </a:cubicBezTo>
                    <a:cubicBezTo>
                      <a:pt x="956" y="883"/>
                      <a:pt x="956" y="883"/>
                      <a:pt x="956" y="883"/>
                    </a:cubicBezTo>
                    <a:cubicBezTo>
                      <a:pt x="891" y="855"/>
                      <a:pt x="891" y="855"/>
                      <a:pt x="891" y="855"/>
                    </a:cubicBezTo>
                    <a:cubicBezTo>
                      <a:pt x="854" y="839"/>
                      <a:pt x="854" y="839"/>
                      <a:pt x="854" y="839"/>
                    </a:cubicBezTo>
                    <a:cubicBezTo>
                      <a:pt x="847" y="836"/>
                      <a:pt x="847" y="836"/>
                      <a:pt x="847" y="836"/>
                    </a:cubicBezTo>
                    <a:cubicBezTo>
                      <a:pt x="780" y="807"/>
                      <a:pt x="780" y="807"/>
                      <a:pt x="780" y="807"/>
                    </a:cubicBezTo>
                    <a:cubicBezTo>
                      <a:pt x="718" y="780"/>
                      <a:pt x="718" y="780"/>
                      <a:pt x="718" y="780"/>
                    </a:cubicBezTo>
                    <a:cubicBezTo>
                      <a:pt x="701" y="773"/>
                      <a:pt x="701" y="773"/>
                      <a:pt x="701" y="773"/>
                    </a:cubicBezTo>
                    <a:cubicBezTo>
                      <a:pt x="675" y="762"/>
                      <a:pt x="675" y="762"/>
                      <a:pt x="675" y="762"/>
                    </a:cubicBezTo>
                    <a:cubicBezTo>
                      <a:pt x="663" y="757"/>
                      <a:pt x="663" y="757"/>
                      <a:pt x="663" y="757"/>
                    </a:cubicBezTo>
                    <a:cubicBezTo>
                      <a:pt x="656" y="754"/>
                      <a:pt x="656" y="754"/>
                      <a:pt x="656" y="754"/>
                    </a:cubicBezTo>
                    <a:cubicBezTo>
                      <a:pt x="593" y="726"/>
                      <a:pt x="593" y="726"/>
                      <a:pt x="593" y="726"/>
                    </a:cubicBezTo>
                    <a:cubicBezTo>
                      <a:pt x="587" y="724"/>
                      <a:pt x="587" y="724"/>
                      <a:pt x="587" y="724"/>
                    </a:cubicBezTo>
                    <a:cubicBezTo>
                      <a:pt x="538" y="703"/>
                      <a:pt x="538" y="703"/>
                      <a:pt x="538" y="703"/>
                    </a:cubicBezTo>
                    <a:cubicBezTo>
                      <a:pt x="484" y="680"/>
                      <a:pt x="484" y="680"/>
                      <a:pt x="484" y="680"/>
                    </a:cubicBezTo>
                    <a:cubicBezTo>
                      <a:pt x="478" y="677"/>
                      <a:pt x="478" y="677"/>
                      <a:pt x="478" y="677"/>
                    </a:cubicBezTo>
                    <a:cubicBezTo>
                      <a:pt x="469" y="673"/>
                      <a:pt x="469" y="673"/>
                      <a:pt x="469" y="673"/>
                    </a:cubicBezTo>
                    <a:cubicBezTo>
                      <a:pt x="412" y="649"/>
                      <a:pt x="412" y="649"/>
                      <a:pt x="412" y="649"/>
                    </a:cubicBezTo>
                    <a:cubicBezTo>
                      <a:pt x="407" y="646"/>
                      <a:pt x="407" y="646"/>
                      <a:pt x="407" y="646"/>
                    </a:cubicBezTo>
                    <a:cubicBezTo>
                      <a:pt x="308" y="603"/>
                      <a:pt x="308" y="603"/>
                      <a:pt x="308" y="603"/>
                    </a:cubicBezTo>
                    <a:lnTo>
                      <a:pt x="298" y="599"/>
                    </a:lnTo>
                    <a:close/>
                  </a:path>
                </a:pathLst>
              </a:custGeom>
              <a:solidFill>
                <a:srgbClr val="1E1105"/>
              </a:solidFill>
            </p:spPr>
            <p:txBody>
              <a:bodyPr vert="horz" anchor="t" wrap="square" tIns="45720" lIns="91440" bIns="45720" rIns="91440">
                <a:prstTxWarp prst="textNoShape">
                  <a:avLst/>
                </a:prstTxWarp>
                <a:normAutofit/>
              </a:bodyPr>
              <a:p>
                <a:pPr algn="l" marL="0"/>
              </a:p>
            </p:txBody>
          </p:sp>
        </p:grpSp>
        <p:sp>
          <p:nvSpPr>
            <p:cNvPr name="Freeform 253" id="253"/>
            <p:cNvSpPr/>
            <p:nvPr/>
          </p:nvSpPr>
          <p:spPr>
            <a:xfrm>
              <a:off x="11376025" y="1035050"/>
              <a:ext cx="241300" cy="153988"/>
            </a:xfrm>
            <a:custGeom>
              <a:avLst/>
              <a:gdLst/>
              <a:ahLst/>
              <a:cxnLst/>
              <a:rect r="r" b="b" t="t" l="l"/>
              <a:pathLst>
                <a:path w="152" h="97" stroke="true" fill="norm" extrusionOk="true">
                  <a:moveTo>
                    <a:pt x="0" y="97"/>
                  </a:moveTo>
                  <a:lnTo>
                    <a:pt x="76" y="0"/>
                  </a:lnTo>
                  <a:lnTo>
                    <a:pt x="152" y="97"/>
                  </a:lnTo>
                  <a:lnTo>
                    <a:pt x="0" y="97"/>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54" id="254"/>
            <p:cNvSpPr/>
            <p:nvPr/>
          </p:nvSpPr>
          <p:spPr>
            <a:xfrm>
              <a:off x="11376025" y="762000"/>
              <a:ext cx="241300" cy="155575"/>
            </a:xfrm>
            <a:custGeom>
              <a:avLst/>
              <a:gdLst/>
              <a:ahLst/>
              <a:cxnLst/>
              <a:rect r="r" b="b" t="t" l="l"/>
              <a:pathLst>
                <a:path w="152" h="98" stroke="true" fill="norm" extrusionOk="true">
                  <a:moveTo>
                    <a:pt x="0" y="98"/>
                  </a:moveTo>
                  <a:lnTo>
                    <a:pt x="76" y="0"/>
                  </a:lnTo>
                  <a:lnTo>
                    <a:pt x="152" y="98"/>
                  </a:lnTo>
                  <a:lnTo>
                    <a:pt x="0" y="98"/>
                  </a:lnTo>
                  <a:close/>
                </a:path>
              </a:pathLst>
            </a:custGeom>
            <a:solidFill>
              <a:srgbClr val="1E1105"/>
            </a:solidFill>
          </p:spPr>
          <p:txBody>
            <a:bodyPr vert="horz" anchor="t" wrap="square" tIns="45720" lIns="91440" bIns="45720" rIns="91440">
              <a:prstTxWarp prst="textNoShape">
                <a:avLst/>
              </a:prstTxWarp>
              <a:normAutofit/>
            </a:bodyPr>
            <a:p>
              <a:pPr algn="l" marL="0"/>
            </a:p>
          </p:txBody>
        </p:sp>
        <p:sp>
          <p:nvSpPr>
            <p:cNvPr name="Freeform 255" id="255"/>
            <p:cNvSpPr/>
            <p:nvPr/>
          </p:nvSpPr>
          <p:spPr>
            <a:xfrm>
              <a:off x="11376025" y="490538"/>
              <a:ext cx="241300" cy="153988"/>
            </a:xfrm>
            <a:custGeom>
              <a:avLst/>
              <a:gdLst/>
              <a:ahLst/>
              <a:cxnLst/>
              <a:rect r="r" b="b" t="t" l="l"/>
              <a:pathLst>
                <a:path w="152" h="97" stroke="true" fill="norm" extrusionOk="true">
                  <a:moveTo>
                    <a:pt x="0" y="97"/>
                  </a:moveTo>
                  <a:lnTo>
                    <a:pt x="76" y="0"/>
                  </a:lnTo>
                  <a:lnTo>
                    <a:pt x="152" y="97"/>
                  </a:lnTo>
                  <a:lnTo>
                    <a:pt x="0" y="97"/>
                  </a:lnTo>
                  <a:close/>
                </a:path>
              </a:pathLst>
            </a:custGeom>
            <a:solidFill>
              <a:srgbClr val="1E1105"/>
            </a:solidFill>
          </p:spPr>
          <p:txBody>
            <a:bodyPr vert="horz" anchor="t" wrap="square" tIns="45720" lIns="91440" bIns="45720" rIns="91440">
              <a:prstTxWarp prst="textNoShape">
                <a:avLst/>
              </a:prstTxWarp>
              <a:normAutofit/>
            </a:bodyPr>
            <a:p>
              <a:pPr algn="l" marL="0"/>
            </a:p>
          </p:txBody>
        </p:sp>
      </p:grpSp>
      <p:sp>
        <p:nvSpPr>
          <p:cNvPr name="AutoShape 256" id="256"/>
          <p:cNvSpPr/>
          <p:nvPr>
            <p:ph type="ctrTitle"/>
          </p:nvPr>
        </p:nvSpPr>
        <p:spPr>
          <a:xfrm>
            <a:off x="3146424" y="1790930"/>
            <a:ext cx="5426076" cy="1621509"/>
          </a:xfrm>
        </p:spPr>
        <p:txBody>
          <a:bodyPr vert="horz" anchor="b" tIns="45720" lIns="91440" bIns="45720" rIns="91440">
            <a:normAutofit/>
          </a:bodyPr>
          <a:p>
            <a:pPr algn="l" indent="0" marL="0">
              <a:lnSpc>
                <a:spcPct val="90000"/>
              </a:lnSpc>
              <a:spcBef>
                <a:spcPct val="0"/>
              </a:spcBef>
            </a:pPr>
            <a:r>
              <a:rPr lang="en-US" b="true" i="false" sz="3200" baseline="0" u="none">
                <a:solidFill>
                  <a:srgbClr val="000000"/>
                </a:solidFill>
                <a:latin typeface="Arial"/>
                <a:ea typeface="Arial"/>
              </a:rPr>
              <a:t>Conclusion</a:t>
            </a:r>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1.xml" Type="http://schemas.openxmlformats.org/officeDocument/2006/relationships/theme"/><Relationship Id="rId3" Target="../slideLayouts/slideLayout2.xml" Type="http://schemas.openxmlformats.org/officeDocument/2006/relationships/slideLayout"/><Relationship Id="rId4" Target="../slideLayouts/slideLayout3.xml" Type="http://schemas.openxmlformats.org/officeDocument/2006/relationships/slideLayout"/><Relationship Id="rId5" Target="../slideLayouts/slideLayout4.xml" Type="http://schemas.openxmlformats.org/officeDocument/2006/relationships/slideLayout"/><Relationship Id="rId6" Target="../slideLayouts/slideLayout5.xml" Type="http://schemas.openxmlformats.org/officeDocument/2006/relationships/slideLayout"/><Relationship Id="rId7" Target="../slideLayouts/slideLayout6.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name="AutoShape 2" id="2"/>
          <p:cNvSpPr/>
          <p:nvPr>
            <p:ph type="title"/>
          </p:nvPr>
        </p:nvSpPr>
        <p:spPr>
          <a:xfrm>
            <a:off x="669924" y="1"/>
            <a:ext cx="10850563" cy="1028699"/>
          </a:xfrm>
          <a:prstGeom prst="rect">
            <a:avLst/>
          </a:prstGeom>
        </p:spPr>
        <p:txBody>
          <a:bodyPr vert="horz" anchor="b" tIns="45720" lIns="91440" bIns="45720" rIns="91440">
            <a:normAutofit/>
          </a:bodyPr>
          <a:p>
            <a:pPr algn="l">
              <a:lnSpc>
                <a:spcPct val="90000"/>
              </a:lnSpc>
              <a:spcBef>
                <a:spcPct val="0"/>
              </a:spcBef>
            </a:pPr>
            <a:r>
              <a:rPr lang="en-US" b="true" i="false" sz="2800" baseline="0" u="none">
                <a:solidFill>
                  <a:srgbClr val="000000"/>
                </a:solidFill>
                <a:latin typeface="Arial"/>
                <a:ea typeface="Arial"/>
              </a:rPr>
              <a:t>Click to edit Master title style</a:t>
            </a:r>
          </a:p>
        </p:txBody>
      </p:sp>
      <p:sp>
        <p:nvSpPr>
          <p:cNvPr name="AutoShape 3" id="3"/>
          <p:cNvSpPr/>
          <p:nvPr>
            <p:ph type="body" idx="1"/>
          </p:nvPr>
        </p:nvSpPr>
        <p:spPr>
          <a:xfrm>
            <a:off x="669924" y="1123950"/>
            <a:ext cx="10850563" cy="5019675"/>
          </a:xfrm>
          <a:prstGeom prst="rect">
            <a:avLst/>
          </a:prstGeom>
        </p:spPr>
        <p:txBody>
          <a:bodyPr vert="horz" anchor="t" tIns="45720" lIns="91440" bIns="45720" rIns="91440">
            <a:normAutofit/>
          </a:bodyPr>
          <a:p>
            <a:pPr algn="l" indent="-228589" marL="228589">
              <a:lnSpc>
                <a:spcPct val="90000"/>
              </a:lnSpc>
              <a:spcBef>
                <a:spcPts val="1000"/>
              </a:spcBef>
            </a:pPr>
            <a:r>
              <a:rPr lang="en-US" b="false" i="false" sz="2000" baseline="0" u="none">
                <a:solidFill>
                  <a:srgbClr val="000000"/>
                </a:solidFill>
                <a:latin typeface="Arial"/>
                <a:ea typeface="Arial"/>
              </a:rPr>
              <a:t>Edit Master text styles</a:t>
            </a:r>
          </a:p>
          <a:p>
            <a:pPr algn="l" indent="-228589" lvl="1" marL="685766">
              <a:lnSpc>
                <a:spcPct val="90000"/>
              </a:lnSpc>
              <a:spcBef>
                <a:spcPts val="500"/>
              </a:spcBef>
            </a:pPr>
            <a:r>
              <a:rPr lang="en-US" b="false" i="false" sz="1800" baseline="0" u="none">
                <a:solidFill>
                  <a:srgbClr val="000000"/>
                </a:solidFill>
                <a:latin typeface="Arial"/>
                <a:ea typeface="Arial"/>
              </a:rPr>
              <a:t>Second level</a:t>
            </a:r>
          </a:p>
          <a:p>
            <a:pPr algn="l" indent="-228589" lvl="2" marL="1142942">
              <a:lnSpc>
                <a:spcPct val="90000"/>
              </a:lnSpc>
              <a:spcBef>
                <a:spcPts val="500"/>
              </a:spcBef>
            </a:pPr>
            <a:r>
              <a:rPr lang="en-US" b="false" i="false" sz="1600" baseline="0" u="none">
                <a:solidFill>
                  <a:srgbClr val="000000"/>
                </a:solidFill>
                <a:latin typeface="Arial"/>
                <a:ea typeface="Arial"/>
              </a:rPr>
              <a:t>Third level</a:t>
            </a:r>
          </a:p>
          <a:p>
            <a:pPr algn="l" indent="-228589" lvl="3" marL="1600120">
              <a:lnSpc>
                <a:spcPct val="90000"/>
              </a:lnSpc>
              <a:spcBef>
                <a:spcPts val="500"/>
              </a:spcBef>
            </a:pPr>
            <a:r>
              <a:rPr lang="en-US" b="false" i="false" sz="1400" baseline="0" u="none">
                <a:solidFill>
                  <a:srgbClr val="000000"/>
                </a:solidFill>
                <a:latin typeface="Arial"/>
                <a:ea typeface="Arial"/>
              </a:rPr>
              <a:t>Fourth level</a:t>
            </a:r>
          </a:p>
          <a:p>
            <a:pPr algn="l" indent="-228589" lvl="4" marL="2057298">
              <a:lnSpc>
                <a:spcPct val="90000"/>
              </a:lnSpc>
              <a:spcBef>
                <a:spcPts val="500"/>
              </a:spcBef>
            </a:pPr>
            <a:r>
              <a:rPr lang="en-US" b="false" i="false" sz="1400" baseline="0" u="none">
                <a:solidFill>
                  <a:srgbClr val="000000"/>
                </a:solidFill>
                <a:latin typeface="Arial"/>
                <a:ea typeface="Arial"/>
              </a:rPr>
              <a:t>Fifth level</a:t>
            </a:r>
          </a:p>
        </p:txBody>
      </p:sp>
      <p:cxnSp>
        <p:nvCxnSpPr>
          <p:cNvPr name="Connector 4" id="4"/>
          <p:cNvCxnSpPr/>
          <p:nvPr/>
        </p:nvCxnSpPr>
        <p:spPr>
          <a:xfrm>
            <a:off x="669924" y="1028700"/>
            <a:ext cx="10850563" cy="0"/>
          </a:xfrm>
          <a:prstGeom prst="line">
            <a:avLst/>
          </a:prstGeom>
          <a:ln w="3175" cap="flat" cmpd="sng">
            <a:solidFill>
              <a:srgbClr val="000000">
                <a:lumMod val="50000"/>
                <a:lumOff val="50000"/>
              </a:srgbClr>
            </a:solidFill>
            <a:prstDash val="solid"/>
          </a:ln>
        </p:spPr>
      </p:cxnSp>
    </p:spTree>
  </p:cSld>
  <p:clrMap bg1="lt1" tx1="dk1" bg2="lt2" tx2="dk2" accent1="accent1" accent2="accent2" accent3="accent3" accent4="accent4" accent5="accent5" accent6="accent6" hlink="hlink" folHlink="folHlink"/>
  <p:sldLayoutIdLst>
    <p:sldLayoutId id="2147483655" r:id="rId1"/>
    <p:sldLayoutId id="2147483656" r:id="rId3"/>
    <p:sldLayoutId id="2147483657" r:id="rId4"/>
    <p:sldLayoutId id="2147483658" r:id="rId5"/>
    <p:sldLayoutId id="2147483659" r:id="rId6"/>
    <p:sldLayoutId id="2147483660" r:id="rId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slide1.xml><?xml version="1.0" encoding="utf-8"?>
<p:sld xmlns:p="http://schemas.openxmlformats.org/presentationml/2006/main" xmlns:a="http://schemas.openxmlformats.org/drawingml/2006/main">
  <p:cSld>
    <p:bg>
      <p:bgPr>
        <a:solidFill>
          <a:srgbClr val="FFFFFF"/>
        </a:solidFill>
      </p:bgPr>
    </p:bg>
    <p:spTree>
      <p:nvGrpSpPr>
        <p:cNvPr id="1" name=""/>
        <p:cNvGrpSpPr/>
        <p:nvPr/>
      </p:nvGrpSpPr>
      <p:grpSpPr>
        <a:xfrm>
          <a:off x="0" y="0"/>
          <a:ext cx="0" cy="0"/>
          <a:chOff x="0" y="0"/>
          <a:chExt cx="0" cy="0"/>
        </a:xfrm>
      </p:grpSpPr>
      <p:sp>
        <p:nvSpPr>
          <p:cNvPr name="AutoShape 2" id="2"/>
          <p:cNvSpPr/>
          <p:nvPr>
            <p:ph type="subTitle" idx="1"/>
          </p:nvPr>
        </p:nvSpPr>
        <p:spPr>
          <a:xfrm>
            <a:off x="3029403" y="2831236"/>
            <a:ext cx="6530182" cy="558799"/>
          </a:xfrm>
        </p:spPr>
        <p:txBody>
          <a:bodyPr vert="horz" anchor="ctr" tIns="45720" lIns="91440" bIns="45720" rIns="91440">
            <a:normAutofit/>
          </a:bodyPr>
          <a:p>
            <a:pPr algn="ctr" indent="0" marL="0">
              <a:lnSpc>
                <a:spcPct val="90000"/>
              </a:lnSpc>
              <a:spcBef>
                <a:spcPts val="1000"/>
              </a:spcBef>
            </a:pPr>
            <a:r>
              <a:rPr lang="zh-CN" b="false" i="false" sz="2000" baseline="0" u="none" altLang="en-US">
                <a:solidFill>
                  <a:srgbClr val="000000"/>
                </a:solidFill>
                <a:latin typeface="微软雅黑"/>
                <a:ea typeface="微软雅黑"/>
              </a:rPr>
              <a:t>汇报人</a:t>
            </a:r>
          </a:p>
        </p:txBody>
      </p:sp>
      <p:sp>
        <p:nvSpPr>
          <p:cNvPr name="AutoShape 3" id="3"/>
          <p:cNvSpPr/>
          <p:nvPr>
            <p:ph type="ctrTitle"/>
          </p:nvPr>
        </p:nvSpPr>
        <p:spPr>
          <a:xfrm>
            <a:off x="3029403" y="1565728"/>
            <a:ext cx="6530182" cy="1270000"/>
          </a:xfrm>
        </p:spPr>
        <p:txBody>
          <a:bodyPr vert="horz" anchor="ctr" tIns="45720" lIns="91440" bIns="45720" rIns="91440">
            <a:noAutofit/>
          </a:bodyPr>
          <a:p>
            <a:pPr algn="ctr">
              <a:lnSpc>
                <a:spcPct val="90000"/>
              </a:lnSpc>
              <a:spcBef>
                <a:spcPct val="0"/>
              </a:spcBef>
            </a:pPr>
            <a:r>
              <a:rPr lang="zh-CN" b="true" i="false" sz="4000" baseline="0" u="none" altLang="en-US">
                <a:solidFill>
                  <a:srgbClr val="000000"/>
                </a:solidFill>
                <a:latin typeface="+mn-ea"/>
                <a:ea typeface="+mn-ea"/>
              </a:rPr>
              <a:t>保障香港僱員精神健康</a:t>
            </a:r>
          </a:p>
        </p:txBody>
      </p:sp>
    </p:spTree>
  </p:cSld>
  <p:clrMapOvr>
    <a:masterClrMapping/>
  </p:clrMapOvr>
</p:sld>
</file>

<file path=ppt/slides/slide10.xml><?xml version="1.0" encoding="utf-8"?>
<p:sld xmlns:p="http://schemas.openxmlformats.org/presentationml/2006/main" xmlns:a="http://schemas.openxmlformats.org/drawingml/2006/main">
  <p:cSld>
    <p:bg>
      <p:bgPr>
        <a:solidFill>
          <a:srgbClr val="FFFFFF"/>
        </a:solidFill>
      </p:bgPr>
    </p:bg>
    <p:spTree>
      <p:nvGrpSpPr>
        <p:cNvPr id="1" name=""/>
        <p:cNvGrpSpPr/>
        <p:nvPr/>
      </p:nvGrpSpPr>
      <p:grpSpPr>
        <a:xfrm>
          <a:off x="0" y="0"/>
          <a:ext cx="0" cy="0"/>
          <a:chOff x="0" y="0"/>
          <a:chExt cx="0" cy="0"/>
        </a:xfrm>
      </p:grpSpPr>
      <p:sp>
        <p:nvSpPr>
          <p:cNvPr name="AutoShape 2" id="2"/>
          <p:cNvSpPr/>
          <p:nvPr>
            <p:ph type="title"/>
          </p:nvPr>
        </p:nvSpPr>
        <p:spPr>
          <a:xfrm>
            <a:off x="669924" y="1"/>
            <a:ext cx="10850563" cy="1028699"/>
          </a:xfrm>
        </p:spPr>
        <p:txBody>
          <a:bodyPr vert="horz" anchor="b" tIns="45720" lIns="91440" bIns="45720" rIns="91440">
            <a:normAutofit/>
          </a:bodyPr>
          <a:p>
            <a:pPr algn="l">
              <a:lnSpc>
                <a:spcPct val="90000"/>
              </a:lnSpc>
              <a:spcBef>
                <a:spcPct val="0"/>
              </a:spcBef>
            </a:pPr>
            <a:r>
              <a:rPr lang="zh-CN" b="true" i="false" sz="2800" baseline="0" u="none" altLang="en-US">
                <a:solidFill>
                  <a:srgbClr val="000000"/>
                </a:solidFill>
                <a:latin typeface="+mn-ea"/>
                <a:ea typeface="+mn-ea"/>
              </a:rPr>
              <a:t>具體的措施建議</a:t>
            </a:r>
          </a:p>
        </p:txBody>
      </p:sp>
      <p:grpSp>
        <p:nvGrpSpPr>
          <p:cNvPr name="Group 3" id="3"/>
          <p:cNvGrpSpPr/>
          <p:nvPr/>
        </p:nvGrpSpPr>
        <p:grpSpPr>
          <a:xfrm>
            <a:off x="8020257" y="2092326"/>
            <a:ext cx="3585985" cy="3416360"/>
            <a:chOff x="6379349" y="1513050"/>
            <a:chExt cx="5141664" cy="4633875"/>
          </a:xfrm>
        </p:grpSpPr>
        <p:grpSp>
          <p:nvGrpSpPr>
            <p:cNvPr name="Group 4" id="4"/>
            <p:cNvGrpSpPr/>
            <p:nvPr/>
          </p:nvGrpSpPr>
          <p:grpSpPr>
            <a:xfrm>
              <a:off x="6379349" y="2922104"/>
              <a:ext cx="5141664" cy="3224821"/>
              <a:chOff x="6896096" y="2780928"/>
              <a:chExt cx="4419615" cy="2771956"/>
            </a:xfrm>
          </p:grpSpPr>
          <p:grpSp>
            <p:nvGrpSpPr>
              <p:cNvPr name="Group 5" id="5"/>
              <p:cNvGrpSpPr/>
              <p:nvPr/>
            </p:nvGrpSpPr>
            <p:grpSpPr>
              <a:xfrm>
                <a:off x="6896096" y="2780928"/>
                <a:ext cx="4419615" cy="2771956"/>
                <a:chOff x="6896096" y="2780928"/>
                <a:chExt cx="4419615" cy="2771956"/>
              </a:xfrm>
            </p:grpSpPr>
            <p:sp>
              <p:nvSpPr>
                <p:cNvPr name="Freeform 6" id="6"/>
                <p:cNvSpPr/>
                <p:nvPr/>
              </p:nvSpPr>
              <p:spPr>
                <a:xfrm>
                  <a:off x="6896096" y="2780928"/>
                  <a:ext cx="4419615" cy="2699913"/>
                </a:xfrm>
                <a:custGeom>
                  <a:avLst/>
                  <a:gdLst/>
                  <a:ahLst/>
                  <a:cxnLst/>
                  <a:rect r="r" b="b" t="t" l="l"/>
                  <a:pathLst>
                    <a:path w="7891" h="4797" stroke="true" fill="norm" extrusionOk="true">
                      <a:moveTo>
                        <a:pt x="0" y="3956"/>
                      </a:moveTo>
                      <a:lnTo>
                        <a:pt x="2655" y="2237"/>
                      </a:lnTo>
                      <a:lnTo>
                        <a:pt x="3513" y="2965"/>
                      </a:lnTo>
                      <a:lnTo>
                        <a:pt x="5274" y="1265"/>
                      </a:lnTo>
                      <a:lnTo>
                        <a:pt x="5728" y="1639"/>
                      </a:lnTo>
                      <a:lnTo>
                        <a:pt x="6751" y="759"/>
                      </a:lnTo>
                      <a:lnTo>
                        <a:pt x="6560" y="807"/>
                      </a:lnTo>
                      <a:lnTo>
                        <a:pt x="6560" y="480"/>
                      </a:lnTo>
                      <a:lnTo>
                        <a:pt x="7891" y="0"/>
                      </a:lnTo>
                      <a:lnTo>
                        <a:pt x="7891" y="327"/>
                      </a:lnTo>
                      <a:lnTo>
                        <a:pt x="7621" y="1497"/>
                      </a:lnTo>
                      <a:lnTo>
                        <a:pt x="7163" y="1062"/>
                      </a:lnTo>
                      <a:lnTo>
                        <a:pt x="5728" y="2480"/>
                      </a:lnTo>
                      <a:lnTo>
                        <a:pt x="5279" y="2045"/>
                      </a:lnTo>
                      <a:lnTo>
                        <a:pt x="3626" y="3731"/>
                      </a:lnTo>
                      <a:lnTo>
                        <a:pt x="2692" y="3067"/>
                      </a:lnTo>
                      <a:lnTo>
                        <a:pt x="515" y="4797"/>
                      </a:lnTo>
                      <a:lnTo>
                        <a:pt x="0" y="4282"/>
                      </a:lnTo>
                      <a:lnTo>
                        <a:pt x="0" y="3956"/>
                      </a:lnTo>
                      <a:close/>
                    </a:path>
                  </a:pathLst>
                </a:custGeom>
                <a:solidFill>
                  <a:schemeClr val="accent5">
                    <a:lumMod val="60000"/>
                    <a:lumOff val="40000"/>
                  </a:schemeClr>
                </a:solidFill>
              </p:spPr>
              <p:txBody>
                <a:bodyPr vert="horz" anchor="ctr" tIns="45720" lIns="91440" bIns="45720" rIns="91440">
                  <a:normAutofit/>
                </a:bodyPr>
                <a:p>
                  <a:pPr algn="ctr" marL="0">
                    <a:lnSpc>
                      <a:spcPct val="120000"/>
                    </a:lnSpc>
                  </a:pPr>
                </a:p>
              </p:txBody>
            </p:sp>
            <p:sp>
              <p:nvSpPr>
                <p:cNvPr name="Freeform 7" id="7"/>
                <p:cNvSpPr/>
                <p:nvPr/>
              </p:nvSpPr>
              <p:spPr>
                <a:xfrm>
                  <a:off x="6896096" y="2964975"/>
                  <a:ext cx="4419615" cy="2587909"/>
                </a:xfrm>
                <a:custGeom>
                  <a:avLst/>
                  <a:gdLst/>
                  <a:ahLst/>
                  <a:cxnLst/>
                  <a:rect r="r" b="b" t="t" l="l"/>
                  <a:pathLst>
                    <a:path w="7891" h="4598" stroke="true" fill="norm" extrusionOk="true">
                      <a:moveTo>
                        <a:pt x="0" y="3955"/>
                      </a:moveTo>
                      <a:lnTo>
                        <a:pt x="2655" y="2236"/>
                      </a:lnTo>
                      <a:lnTo>
                        <a:pt x="3513" y="2964"/>
                      </a:lnTo>
                      <a:lnTo>
                        <a:pt x="5274" y="1264"/>
                      </a:lnTo>
                      <a:lnTo>
                        <a:pt x="5728" y="1638"/>
                      </a:lnTo>
                      <a:lnTo>
                        <a:pt x="6829" y="692"/>
                      </a:lnTo>
                      <a:lnTo>
                        <a:pt x="6560" y="480"/>
                      </a:lnTo>
                      <a:lnTo>
                        <a:pt x="7891" y="0"/>
                      </a:lnTo>
                      <a:lnTo>
                        <a:pt x="7621" y="1496"/>
                      </a:lnTo>
                      <a:lnTo>
                        <a:pt x="7163" y="1061"/>
                      </a:lnTo>
                      <a:lnTo>
                        <a:pt x="5728" y="2480"/>
                      </a:lnTo>
                      <a:lnTo>
                        <a:pt x="5279" y="2045"/>
                      </a:lnTo>
                      <a:lnTo>
                        <a:pt x="3626" y="3730"/>
                      </a:lnTo>
                      <a:lnTo>
                        <a:pt x="2621" y="2950"/>
                      </a:lnTo>
                      <a:lnTo>
                        <a:pt x="392" y="4598"/>
                      </a:lnTo>
                      <a:lnTo>
                        <a:pt x="0" y="3955"/>
                      </a:lnTo>
                      <a:close/>
                    </a:path>
                  </a:pathLst>
                </a:custGeom>
                <a:solidFill>
                  <a:schemeClr val="accent5"/>
                </a:solidFill>
              </p:spPr>
              <p:txBody>
                <a:bodyPr vert="horz" anchor="ctr" tIns="45720" lIns="91440" bIns="45720" rIns="91440">
                  <a:normAutofit/>
                </a:bodyPr>
                <a:p>
                  <a:pPr algn="ctr" marL="0">
                    <a:lnSpc>
                      <a:spcPct val="120000"/>
                    </a:lnSpc>
                  </a:pPr>
                </a:p>
              </p:txBody>
            </p:sp>
          </p:grpSp>
          <p:sp>
            <p:nvSpPr>
              <p:cNvPr name="Freeform 8" id="8"/>
              <p:cNvSpPr/>
              <p:nvPr/>
            </p:nvSpPr>
            <p:spPr>
              <a:xfrm>
                <a:off x="9602417" y="3274533"/>
                <a:ext cx="1110644" cy="552703"/>
              </a:xfrm>
              <a:custGeom>
                <a:avLst/>
                <a:gdLst/>
                <a:ahLst/>
                <a:cxnLst/>
                <a:rect r="r" b="b" t="t" l="l"/>
                <a:pathLst>
                  <a:path w="839" h="415" stroke="true" fill="norm" extrusionOk="true">
                    <a:moveTo>
                      <a:pt x="0" y="394"/>
                    </a:moveTo>
                    <a:cubicBezTo>
                      <a:pt x="0" y="394"/>
                      <a:pt x="184" y="184"/>
                      <a:pt x="205" y="190"/>
                    </a:cubicBezTo>
                    <a:cubicBezTo>
                      <a:pt x="225" y="195"/>
                      <a:pt x="353" y="366"/>
                      <a:pt x="379" y="343"/>
                    </a:cubicBezTo>
                    <a:cubicBezTo>
                      <a:pt x="406" y="320"/>
                      <a:pt x="770" y="0"/>
                      <a:pt x="770" y="0"/>
                    </a:cubicBezTo>
                    <a:cubicBezTo>
                      <a:pt x="839" y="54"/>
                      <a:pt x="839" y="54"/>
                      <a:pt x="839" y="54"/>
                    </a:cubicBezTo>
                    <a:cubicBezTo>
                      <a:pt x="839" y="54"/>
                      <a:pt x="429" y="390"/>
                      <a:pt x="379" y="415"/>
                    </a:cubicBezTo>
                    <a:cubicBezTo>
                      <a:pt x="379" y="415"/>
                      <a:pt x="217" y="271"/>
                      <a:pt x="187" y="275"/>
                    </a:cubicBezTo>
                    <a:cubicBezTo>
                      <a:pt x="157" y="279"/>
                      <a:pt x="38" y="407"/>
                      <a:pt x="0" y="394"/>
                    </a:cubicBezTo>
                  </a:path>
                </a:pathLst>
              </a:custGeom>
              <a:solidFill>
                <a:schemeClr val="accent5">
                  <a:lumMod val="75000"/>
                </a:schemeClr>
              </a:solidFill>
            </p:spPr>
            <p:txBody>
              <a:bodyPr vert="horz" anchor="ctr" tIns="45720" lIns="91440" bIns="45720" rIns="91440">
                <a:normAutofit/>
              </a:bodyPr>
              <a:p>
                <a:pPr algn="ctr" marL="0">
                  <a:lnSpc>
                    <a:spcPct val="120000"/>
                  </a:lnSpc>
                </a:pPr>
              </a:p>
            </p:txBody>
          </p:sp>
          <p:sp>
            <p:nvSpPr>
              <p:cNvPr name="Freeform 9" id="9"/>
              <p:cNvSpPr/>
              <p:nvPr/>
            </p:nvSpPr>
            <p:spPr>
              <a:xfrm>
                <a:off x="10570240" y="2996493"/>
                <a:ext cx="246436" cy="181233"/>
              </a:xfrm>
              <a:custGeom>
                <a:avLst/>
                <a:gdLst/>
                <a:ahLst/>
                <a:cxnLst/>
                <a:rect r="r" b="b" t="t" l="l"/>
                <a:pathLst>
                  <a:path w="186" h="136" stroke="true" fill="norm" extrusionOk="true">
                    <a:moveTo>
                      <a:pt x="0" y="136"/>
                    </a:moveTo>
                    <a:cubicBezTo>
                      <a:pt x="0" y="136"/>
                      <a:pt x="186" y="87"/>
                      <a:pt x="182" y="43"/>
                    </a:cubicBezTo>
                    <a:cubicBezTo>
                      <a:pt x="178" y="0"/>
                      <a:pt x="0" y="41"/>
                      <a:pt x="0" y="41"/>
                    </a:cubicBezTo>
                    <a:lnTo>
                      <a:pt x="0" y="136"/>
                    </a:lnTo>
                    <a:close/>
                  </a:path>
                </a:pathLst>
              </a:custGeom>
              <a:solidFill>
                <a:schemeClr val="accent5">
                  <a:lumMod val="75000"/>
                </a:schemeClr>
              </a:solidFill>
            </p:spPr>
            <p:txBody>
              <a:bodyPr vert="horz" anchor="ctr" tIns="45720" lIns="91440" bIns="45720" rIns="91440">
                <a:normAutofit/>
              </a:bodyPr>
              <a:p>
                <a:pPr algn="ctr" marL="0">
                  <a:lnSpc>
                    <a:spcPct val="120000"/>
                  </a:lnSpc>
                </a:pPr>
              </a:p>
            </p:txBody>
          </p:sp>
        </p:grpSp>
        <p:sp>
          <p:nvSpPr>
            <p:cNvPr name="Freeform 10" id="10"/>
            <p:cNvSpPr/>
            <p:nvPr/>
          </p:nvSpPr>
          <p:spPr>
            <a:xfrm>
              <a:off x="8631229" y="4182566"/>
              <a:ext cx="611188" cy="552640"/>
            </a:xfrm>
            <a:custGeom>
              <a:avLst/>
              <a:gdLst/>
              <a:ahLst/>
              <a:cxnLst/>
              <a:rect r="r" b="b" t="t" l="l"/>
              <a:pathLst>
                <a:path w="938" h="844" stroke="true" fill="norm" extrusionOk="true">
                  <a:moveTo>
                    <a:pt x="428" y="844"/>
                  </a:moveTo>
                  <a:lnTo>
                    <a:pt x="0" y="782"/>
                  </a:lnTo>
                  <a:lnTo>
                    <a:pt x="324" y="648"/>
                  </a:lnTo>
                  <a:lnTo>
                    <a:pt x="194" y="203"/>
                  </a:lnTo>
                  <a:lnTo>
                    <a:pt x="508" y="451"/>
                  </a:lnTo>
                  <a:lnTo>
                    <a:pt x="551" y="0"/>
                  </a:lnTo>
                  <a:lnTo>
                    <a:pt x="655" y="340"/>
                  </a:lnTo>
                  <a:lnTo>
                    <a:pt x="938" y="0"/>
                  </a:lnTo>
                  <a:lnTo>
                    <a:pt x="794" y="527"/>
                  </a:lnTo>
                  <a:lnTo>
                    <a:pt x="428" y="844"/>
                  </a:lnTo>
                  <a:close/>
                </a:path>
              </a:pathLst>
            </a:custGeom>
            <a:solidFill>
              <a:schemeClr val="accent5">
                <a:lumMod val="20000"/>
                <a:lumOff val="80000"/>
              </a:schemeClr>
            </a:solidFill>
          </p:spPr>
          <p:txBody>
            <a:bodyPr vert="horz" anchor="ctr" tIns="45720" lIns="91440" bIns="45720" rIns="91440">
              <a:normAutofit/>
            </a:bodyPr>
            <a:p>
              <a:pPr algn="ctr" marL="0">
                <a:lnSpc>
                  <a:spcPct val="120000"/>
                </a:lnSpc>
              </a:pPr>
            </a:p>
          </p:txBody>
        </p:sp>
        <p:sp>
          <p:nvSpPr>
            <p:cNvPr name="Freeform 11" id="11"/>
            <p:cNvSpPr/>
            <p:nvPr/>
          </p:nvSpPr>
          <p:spPr>
            <a:xfrm>
              <a:off x="7208166" y="3838804"/>
              <a:ext cx="1487571" cy="544782"/>
            </a:xfrm>
            <a:custGeom>
              <a:avLst/>
              <a:gdLst/>
              <a:ahLst/>
              <a:cxnLst/>
              <a:rect r="r" b="b" t="t" l="l"/>
              <a:pathLst>
                <a:path w="966" h="352" stroke="true" fill="norm" extrusionOk="true">
                  <a:moveTo>
                    <a:pt x="0" y="352"/>
                  </a:moveTo>
                  <a:cubicBezTo>
                    <a:pt x="539" y="0"/>
                    <a:pt x="805" y="152"/>
                    <a:pt x="966" y="276"/>
                  </a:cubicBezTo>
                </a:path>
              </a:pathLst>
            </a:custGeom>
            <a:noFill/>
            <a:ln w="44450" cap="flat">
              <a:solidFill>
                <a:srgbClr val="768394">
                  <a:lumMod val="40000"/>
                  <a:lumOff val="60000"/>
                </a:srgbClr>
              </a:solidFill>
              <a:prstDash val="dash"/>
            </a:ln>
          </p:spPr>
          <p:txBody>
            <a:bodyPr vert="horz" anchor="ctr" tIns="45720" lIns="91440" bIns="45720" rIns="91440">
              <a:normAutofit/>
            </a:bodyPr>
            <a:p>
              <a:pPr algn="ctr" marL="0">
                <a:lnSpc>
                  <a:spcPct val="120000"/>
                </a:lnSpc>
              </a:pPr>
            </a:p>
          </p:txBody>
        </p:sp>
        <p:sp>
          <p:nvSpPr>
            <p:cNvPr name="Freeform 12" id="12"/>
            <p:cNvSpPr/>
            <p:nvPr/>
          </p:nvSpPr>
          <p:spPr>
            <a:xfrm>
              <a:off x="8695737" y="3570997"/>
              <a:ext cx="302336" cy="633178"/>
            </a:xfrm>
            <a:custGeom>
              <a:avLst/>
              <a:gdLst/>
              <a:ahLst/>
              <a:cxnLst/>
              <a:rect r="r" b="b" t="t" l="l"/>
              <a:pathLst>
                <a:path w="196" h="409" stroke="true" fill="norm" extrusionOk="true">
                  <a:moveTo>
                    <a:pt x="56" y="409"/>
                  </a:moveTo>
                  <a:cubicBezTo>
                    <a:pt x="0" y="227"/>
                    <a:pt x="131" y="62"/>
                    <a:pt x="196" y="0"/>
                  </a:cubicBezTo>
                </a:path>
              </a:pathLst>
            </a:custGeom>
            <a:noFill/>
            <a:ln w="44450" cap="flat">
              <a:solidFill>
                <a:srgbClr val="768394">
                  <a:lumMod val="40000"/>
                  <a:lumOff val="60000"/>
                </a:srgbClr>
              </a:solidFill>
              <a:prstDash val="dash"/>
            </a:ln>
          </p:spPr>
          <p:txBody>
            <a:bodyPr vert="horz" anchor="ctr" tIns="45720" lIns="91440" bIns="45720" rIns="91440">
              <a:normAutofit/>
            </a:bodyPr>
            <a:p>
              <a:pPr algn="ctr" marL="0">
                <a:lnSpc>
                  <a:spcPct val="120000"/>
                </a:lnSpc>
              </a:pPr>
            </a:p>
          </p:txBody>
        </p:sp>
        <p:sp>
          <p:nvSpPr>
            <p:cNvPr name="Freeform 13" id="13"/>
            <p:cNvSpPr/>
            <p:nvPr/>
          </p:nvSpPr>
          <p:spPr>
            <a:xfrm>
              <a:off x="9651681" y="2454578"/>
              <a:ext cx="475209" cy="319231"/>
            </a:xfrm>
            <a:custGeom>
              <a:avLst/>
              <a:gdLst/>
              <a:ahLst/>
              <a:cxnLst/>
              <a:rect r="r" b="b" t="t" l="l"/>
              <a:pathLst>
                <a:path w="249" h="167" stroke="true" fill="norm" extrusionOk="true">
                  <a:moveTo>
                    <a:pt x="0" y="0"/>
                  </a:moveTo>
                  <a:cubicBezTo>
                    <a:pt x="0" y="0"/>
                    <a:pt x="187" y="44"/>
                    <a:pt x="249" y="109"/>
                  </a:cubicBezTo>
                  <a:cubicBezTo>
                    <a:pt x="249" y="109"/>
                    <a:pt x="210" y="167"/>
                    <a:pt x="171" y="142"/>
                  </a:cubicBezTo>
                  <a:cubicBezTo>
                    <a:pt x="132" y="117"/>
                    <a:pt x="0" y="28"/>
                    <a:pt x="0" y="0"/>
                  </a:cubicBezTo>
                </a:path>
              </a:pathLst>
            </a:custGeom>
            <a:solidFill>
              <a:schemeClr val="accent4">
                <a:lumMod val="60000"/>
                <a:lumOff val="40000"/>
              </a:schemeClr>
            </a:solidFill>
          </p:spPr>
          <p:txBody>
            <a:bodyPr vert="horz" anchor="ctr" tIns="45720" lIns="91440" bIns="45720" rIns="91440">
              <a:normAutofit/>
            </a:bodyPr>
            <a:p>
              <a:pPr algn="ctr" marL="0">
                <a:lnSpc>
                  <a:spcPct val="120000"/>
                </a:lnSpc>
              </a:pPr>
            </a:p>
          </p:txBody>
        </p:sp>
        <p:sp>
          <p:nvSpPr>
            <p:cNvPr name="Freeform 14" id="14"/>
            <p:cNvSpPr/>
            <p:nvPr/>
          </p:nvSpPr>
          <p:spPr>
            <a:xfrm>
              <a:off x="9481155" y="2200810"/>
              <a:ext cx="345900" cy="316805"/>
            </a:xfrm>
            <a:custGeom>
              <a:avLst/>
              <a:gdLst/>
              <a:ahLst/>
              <a:cxnLst/>
              <a:rect r="r" b="b" t="t" l="l"/>
              <a:pathLst>
                <a:path w="181" h="166" stroke="true" fill="norm" extrusionOk="true">
                  <a:moveTo>
                    <a:pt x="0" y="136"/>
                  </a:moveTo>
                  <a:cubicBezTo>
                    <a:pt x="0" y="136"/>
                    <a:pt x="7" y="76"/>
                    <a:pt x="27" y="53"/>
                  </a:cubicBezTo>
                  <a:cubicBezTo>
                    <a:pt x="47" y="30"/>
                    <a:pt x="114" y="0"/>
                    <a:pt x="114" y="0"/>
                  </a:cubicBezTo>
                  <a:cubicBezTo>
                    <a:pt x="114" y="0"/>
                    <a:pt x="167" y="75"/>
                    <a:pt x="181" y="103"/>
                  </a:cubicBezTo>
                  <a:cubicBezTo>
                    <a:pt x="181" y="103"/>
                    <a:pt x="106" y="157"/>
                    <a:pt x="69" y="162"/>
                  </a:cubicBezTo>
                  <a:cubicBezTo>
                    <a:pt x="32" y="166"/>
                    <a:pt x="0" y="136"/>
                    <a:pt x="0" y="136"/>
                  </a:cubicBezTo>
                </a:path>
              </a:pathLst>
            </a:custGeom>
            <a:solidFill>
              <a:srgbClr val="768394"/>
            </a:solidFill>
          </p:spPr>
          <p:txBody>
            <a:bodyPr vert="horz" anchor="ctr" tIns="45720" lIns="91440" bIns="45720" rIns="91440">
              <a:normAutofit/>
            </a:bodyPr>
            <a:p>
              <a:pPr algn="ctr" marL="0">
                <a:lnSpc>
                  <a:spcPct val="120000"/>
                </a:lnSpc>
              </a:pPr>
            </a:p>
          </p:txBody>
        </p:sp>
        <p:sp>
          <p:nvSpPr>
            <p:cNvPr name="Freeform 15" id="15"/>
            <p:cNvSpPr/>
            <p:nvPr/>
          </p:nvSpPr>
          <p:spPr>
            <a:xfrm>
              <a:off x="9525605" y="2221823"/>
              <a:ext cx="253768" cy="232755"/>
            </a:xfrm>
            <a:custGeom>
              <a:avLst/>
              <a:gdLst/>
              <a:ahLst/>
              <a:cxnLst/>
              <a:rect r="r" b="b" t="t" l="l"/>
              <a:pathLst>
                <a:path w="133" h="122" stroke="true" fill="norm" extrusionOk="true">
                  <a:moveTo>
                    <a:pt x="0" y="100"/>
                  </a:moveTo>
                  <a:cubicBezTo>
                    <a:pt x="0" y="100"/>
                    <a:pt x="5" y="56"/>
                    <a:pt x="20" y="39"/>
                  </a:cubicBezTo>
                  <a:cubicBezTo>
                    <a:pt x="35" y="22"/>
                    <a:pt x="83" y="0"/>
                    <a:pt x="83" y="0"/>
                  </a:cubicBezTo>
                  <a:cubicBezTo>
                    <a:pt x="83" y="0"/>
                    <a:pt x="122" y="55"/>
                    <a:pt x="133" y="75"/>
                  </a:cubicBezTo>
                  <a:cubicBezTo>
                    <a:pt x="133" y="75"/>
                    <a:pt x="77" y="115"/>
                    <a:pt x="51" y="119"/>
                  </a:cubicBezTo>
                  <a:cubicBezTo>
                    <a:pt x="24" y="122"/>
                    <a:pt x="0" y="100"/>
                    <a:pt x="0" y="100"/>
                  </a:cubicBezTo>
                </a:path>
              </a:pathLst>
            </a:custGeom>
            <a:solidFill>
              <a:srgbClr val="768394">
                <a:lumMod val="20000"/>
                <a:lumOff val="80000"/>
              </a:srgbClr>
            </a:solidFill>
          </p:spPr>
          <p:txBody>
            <a:bodyPr vert="horz" anchor="ctr" tIns="45720" lIns="91440" bIns="45720" rIns="91440">
              <a:normAutofit/>
            </a:bodyPr>
            <a:p>
              <a:pPr algn="ctr" marL="0">
                <a:lnSpc>
                  <a:spcPct val="120000"/>
                </a:lnSpc>
              </a:pPr>
            </a:p>
          </p:txBody>
        </p:sp>
        <p:sp>
          <p:nvSpPr>
            <p:cNvPr name="Freeform 16" id="16"/>
            <p:cNvSpPr/>
            <p:nvPr/>
          </p:nvSpPr>
          <p:spPr>
            <a:xfrm>
              <a:off x="9626628" y="2237178"/>
              <a:ext cx="145472" cy="196387"/>
            </a:xfrm>
            <a:custGeom>
              <a:avLst/>
              <a:gdLst/>
              <a:ahLst/>
              <a:cxnLst/>
              <a:rect r="r" b="b" t="t" l="l"/>
              <a:pathLst>
                <a:path w="76" h="103" stroke="true" fill="norm" extrusionOk="true">
                  <a:moveTo>
                    <a:pt x="0" y="0"/>
                  </a:moveTo>
                  <a:cubicBezTo>
                    <a:pt x="0" y="0"/>
                    <a:pt x="53" y="82"/>
                    <a:pt x="76" y="103"/>
                  </a:cubicBezTo>
                  <a:cubicBezTo>
                    <a:pt x="76" y="103"/>
                    <a:pt x="12" y="50"/>
                    <a:pt x="0" y="0"/>
                  </a:cubicBezTo>
                </a:path>
              </a:pathLst>
            </a:custGeom>
            <a:solidFill>
              <a:srgbClr val="768394"/>
            </a:solidFill>
          </p:spPr>
          <p:txBody>
            <a:bodyPr vert="horz" anchor="ctr" tIns="45720" lIns="91440" bIns="45720" rIns="91440">
              <a:normAutofit/>
            </a:bodyPr>
            <a:p>
              <a:pPr algn="ctr" marL="0">
                <a:lnSpc>
                  <a:spcPct val="120000"/>
                </a:lnSpc>
              </a:pPr>
            </a:p>
          </p:txBody>
        </p:sp>
        <p:sp>
          <p:nvSpPr>
            <p:cNvPr name="Freeform 17" id="17"/>
            <p:cNvSpPr/>
            <p:nvPr/>
          </p:nvSpPr>
          <p:spPr>
            <a:xfrm>
              <a:off x="8732782" y="3499552"/>
              <a:ext cx="704731" cy="705540"/>
            </a:xfrm>
            <a:custGeom>
              <a:avLst/>
              <a:gdLst/>
              <a:ahLst/>
              <a:cxnLst/>
              <a:rect r="r" b="b" t="t" l="l"/>
              <a:pathLst>
                <a:path w="369" h="369" stroke="true" fill="norm" extrusionOk="true">
                  <a:moveTo>
                    <a:pt x="362" y="198"/>
                  </a:moveTo>
                  <a:cubicBezTo>
                    <a:pt x="355" y="296"/>
                    <a:pt x="269" y="369"/>
                    <a:pt x="172" y="362"/>
                  </a:cubicBezTo>
                  <a:cubicBezTo>
                    <a:pt x="74" y="355"/>
                    <a:pt x="0" y="270"/>
                    <a:pt x="8" y="172"/>
                  </a:cubicBezTo>
                  <a:cubicBezTo>
                    <a:pt x="15" y="74"/>
                    <a:pt x="100" y="0"/>
                    <a:pt x="198" y="8"/>
                  </a:cubicBezTo>
                  <a:cubicBezTo>
                    <a:pt x="296" y="15"/>
                    <a:pt x="369" y="100"/>
                    <a:pt x="362" y="198"/>
                  </a:cubicBezTo>
                </a:path>
              </a:pathLst>
            </a:custGeom>
            <a:solidFill>
              <a:srgbClr val="768394">
                <a:lumMod val="75000"/>
              </a:srgbClr>
            </a:solidFill>
          </p:spPr>
          <p:txBody>
            <a:bodyPr vert="horz" anchor="ctr" tIns="45720" lIns="91440" bIns="45720" rIns="91440">
              <a:normAutofit/>
            </a:bodyPr>
            <a:p>
              <a:pPr algn="ctr" marL="0">
                <a:lnSpc>
                  <a:spcPct val="120000"/>
                </a:lnSpc>
              </a:pPr>
            </a:p>
          </p:txBody>
        </p:sp>
        <p:sp>
          <p:nvSpPr>
            <p:cNvPr name="Freeform 18" id="18"/>
            <p:cNvSpPr/>
            <p:nvPr/>
          </p:nvSpPr>
          <p:spPr>
            <a:xfrm>
              <a:off x="8824106" y="3591685"/>
              <a:ext cx="523700" cy="523700"/>
            </a:xfrm>
            <a:custGeom>
              <a:avLst/>
              <a:gdLst/>
              <a:ahLst/>
              <a:cxnLst/>
              <a:rect r="r" b="b" t="t" l="l"/>
              <a:pathLst>
                <a:path w="274" h="274" stroke="true" fill="norm" extrusionOk="true">
                  <a:moveTo>
                    <a:pt x="268" y="147"/>
                  </a:moveTo>
                  <a:cubicBezTo>
                    <a:pt x="263" y="219"/>
                    <a:pt x="200" y="274"/>
                    <a:pt x="127" y="268"/>
                  </a:cubicBezTo>
                  <a:cubicBezTo>
                    <a:pt x="54" y="263"/>
                    <a:pt x="0" y="200"/>
                    <a:pt x="5" y="127"/>
                  </a:cubicBezTo>
                  <a:cubicBezTo>
                    <a:pt x="11" y="54"/>
                    <a:pt x="74" y="0"/>
                    <a:pt x="147" y="5"/>
                  </a:cubicBezTo>
                  <a:cubicBezTo>
                    <a:pt x="219" y="11"/>
                    <a:pt x="274" y="74"/>
                    <a:pt x="268" y="147"/>
                  </a:cubicBezTo>
                </a:path>
              </a:pathLst>
            </a:custGeom>
            <a:solidFill>
              <a:srgbClr val="768394">
                <a:lumMod val="40000"/>
                <a:lumOff val="60000"/>
              </a:srgbClr>
            </a:solidFill>
          </p:spPr>
          <p:txBody>
            <a:bodyPr vert="horz" anchor="ctr" tIns="45720" lIns="91440" bIns="45720" rIns="91440">
              <a:normAutofit/>
            </a:bodyPr>
            <a:p>
              <a:pPr algn="ctr" marL="0">
                <a:lnSpc>
                  <a:spcPct val="120000"/>
                </a:lnSpc>
              </a:pPr>
            </a:p>
          </p:txBody>
        </p:sp>
        <p:sp>
          <p:nvSpPr>
            <p:cNvPr name="Freeform 19" id="19"/>
            <p:cNvSpPr/>
            <p:nvPr/>
          </p:nvSpPr>
          <p:spPr>
            <a:xfrm>
              <a:off x="8860474" y="3629669"/>
              <a:ext cx="448539" cy="446923"/>
            </a:xfrm>
            <a:custGeom>
              <a:avLst/>
              <a:gdLst/>
              <a:ahLst/>
              <a:cxnLst/>
              <a:rect r="r" b="b" t="t" l="l"/>
              <a:pathLst>
                <a:path w="235" h="234" stroke="true" fill="norm" extrusionOk="true">
                  <a:moveTo>
                    <a:pt x="231" y="125"/>
                  </a:moveTo>
                  <a:cubicBezTo>
                    <a:pt x="226" y="188"/>
                    <a:pt x="172" y="234"/>
                    <a:pt x="109" y="230"/>
                  </a:cubicBezTo>
                  <a:cubicBezTo>
                    <a:pt x="47" y="225"/>
                    <a:pt x="0" y="171"/>
                    <a:pt x="5" y="108"/>
                  </a:cubicBezTo>
                  <a:cubicBezTo>
                    <a:pt x="10" y="46"/>
                    <a:pt x="64" y="0"/>
                    <a:pt x="126" y="4"/>
                  </a:cubicBezTo>
                  <a:cubicBezTo>
                    <a:pt x="189" y="9"/>
                    <a:pt x="235" y="63"/>
                    <a:pt x="231" y="125"/>
                  </a:cubicBezTo>
                </a:path>
              </a:pathLst>
            </a:custGeom>
            <a:solidFill>
              <a:srgbClr val="768394">
                <a:lumMod val="60000"/>
                <a:lumOff val="40000"/>
              </a:srgbClr>
            </a:solidFill>
          </p:spPr>
          <p:txBody>
            <a:bodyPr vert="horz" anchor="ctr" tIns="45720" lIns="91440" bIns="45720" rIns="91440">
              <a:normAutofit/>
            </a:bodyPr>
            <a:p>
              <a:pPr algn="ctr" marL="0">
                <a:lnSpc>
                  <a:spcPct val="120000"/>
                </a:lnSpc>
              </a:pPr>
            </a:p>
          </p:txBody>
        </p:sp>
        <p:sp>
          <p:nvSpPr>
            <p:cNvPr name="Freeform 20" id="20"/>
            <p:cNvSpPr/>
            <p:nvPr/>
          </p:nvSpPr>
          <p:spPr>
            <a:xfrm>
              <a:off x="9001905" y="3769483"/>
              <a:ext cx="168101" cy="168101"/>
            </a:xfrm>
            <a:custGeom>
              <a:avLst/>
              <a:gdLst/>
              <a:ahLst/>
              <a:cxnLst/>
              <a:rect r="r" b="b" t="t" l="l"/>
              <a:pathLst>
                <a:path w="88" h="88" stroke="true" fill="norm" extrusionOk="true">
                  <a:moveTo>
                    <a:pt x="86" y="47"/>
                  </a:moveTo>
                  <a:cubicBezTo>
                    <a:pt x="84" y="70"/>
                    <a:pt x="64" y="88"/>
                    <a:pt x="41" y="86"/>
                  </a:cubicBezTo>
                  <a:cubicBezTo>
                    <a:pt x="17" y="84"/>
                    <a:pt x="0" y="64"/>
                    <a:pt x="2" y="41"/>
                  </a:cubicBezTo>
                  <a:cubicBezTo>
                    <a:pt x="3" y="17"/>
                    <a:pt x="24" y="0"/>
                    <a:pt x="47" y="2"/>
                  </a:cubicBezTo>
                  <a:cubicBezTo>
                    <a:pt x="70" y="3"/>
                    <a:pt x="88" y="24"/>
                    <a:pt x="86" y="47"/>
                  </a:cubicBezTo>
                </a:path>
              </a:pathLst>
            </a:custGeom>
            <a:solidFill>
              <a:srgbClr val="768394">
                <a:lumMod val="20000"/>
                <a:lumOff val="80000"/>
              </a:srgbClr>
            </a:solidFill>
          </p:spPr>
          <p:txBody>
            <a:bodyPr vert="horz" anchor="ctr" tIns="45720" lIns="91440" bIns="45720" rIns="91440">
              <a:normAutofit/>
            </a:bodyPr>
            <a:p>
              <a:pPr algn="ctr" marL="0">
                <a:lnSpc>
                  <a:spcPct val="120000"/>
                </a:lnSpc>
              </a:pPr>
            </a:p>
          </p:txBody>
        </p:sp>
        <p:sp>
          <p:nvSpPr>
            <p:cNvPr name="Freeform 21" id="21"/>
            <p:cNvSpPr/>
            <p:nvPr/>
          </p:nvSpPr>
          <p:spPr>
            <a:xfrm>
              <a:off x="8885527" y="3637751"/>
              <a:ext cx="238413" cy="244070"/>
            </a:xfrm>
            <a:custGeom>
              <a:avLst/>
              <a:gdLst/>
              <a:ahLst/>
              <a:cxnLst/>
              <a:rect r="r" b="b" t="t" l="l"/>
              <a:pathLst>
                <a:path w="295" h="302" stroke="true" fill="norm" extrusionOk="true">
                  <a:moveTo>
                    <a:pt x="0" y="59"/>
                  </a:moveTo>
                  <a:lnTo>
                    <a:pt x="231" y="302"/>
                  </a:lnTo>
                  <a:lnTo>
                    <a:pt x="295" y="248"/>
                  </a:lnTo>
                  <a:lnTo>
                    <a:pt x="71" y="0"/>
                  </a:lnTo>
                  <a:lnTo>
                    <a:pt x="0" y="59"/>
                  </a:lnTo>
                  <a:close/>
                </a:path>
              </a:pathLst>
            </a:custGeom>
            <a:solidFill>
              <a:srgbClr val="768394">
                <a:lumMod val="20000"/>
                <a:lumOff val="80000"/>
              </a:srgbClr>
            </a:solidFill>
          </p:spPr>
          <p:txBody>
            <a:bodyPr vert="horz" anchor="ctr" tIns="45720" lIns="91440" bIns="45720" rIns="91440">
              <a:normAutofit/>
            </a:bodyPr>
            <a:p>
              <a:pPr algn="ctr" marL="0">
                <a:lnSpc>
                  <a:spcPct val="120000"/>
                </a:lnSpc>
              </a:pPr>
            </a:p>
          </p:txBody>
        </p:sp>
        <p:sp>
          <p:nvSpPr>
            <p:cNvPr name="Freeform 22" id="22"/>
            <p:cNvSpPr/>
            <p:nvPr/>
          </p:nvSpPr>
          <p:spPr>
            <a:xfrm>
              <a:off x="9038273" y="3805852"/>
              <a:ext cx="95365" cy="95365"/>
            </a:xfrm>
            <a:custGeom>
              <a:avLst/>
              <a:gdLst/>
              <a:ahLst/>
              <a:cxnLst/>
              <a:rect r="r" b="b" t="t" l="l"/>
              <a:pathLst>
                <a:path w="50" h="50" stroke="true" fill="norm" extrusionOk="true">
                  <a:moveTo>
                    <a:pt x="49" y="27"/>
                  </a:moveTo>
                  <a:cubicBezTo>
                    <a:pt x="48" y="40"/>
                    <a:pt x="36" y="50"/>
                    <a:pt x="23" y="49"/>
                  </a:cubicBezTo>
                  <a:cubicBezTo>
                    <a:pt x="10" y="48"/>
                    <a:pt x="0" y="36"/>
                    <a:pt x="1" y="23"/>
                  </a:cubicBezTo>
                  <a:cubicBezTo>
                    <a:pt x="2" y="10"/>
                    <a:pt x="13" y="0"/>
                    <a:pt x="27" y="1"/>
                  </a:cubicBezTo>
                  <a:cubicBezTo>
                    <a:pt x="40" y="2"/>
                    <a:pt x="50" y="13"/>
                    <a:pt x="49" y="27"/>
                  </a:cubicBezTo>
                </a:path>
              </a:pathLst>
            </a:custGeom>
            <a:solidFill>
              <a:srgbClr val="768394">
                <a:lumMod val="40000"/>
                <a:lumOff val="60000"/>
              </a:srgbClr>
            </a:solidFill>
          </p:spPr>
          <p:txBody>
            <a:bodyPr vert="horz" anchor="ctr" tIns="45720" lIns="91440" bIns="45720" rIns="91440">
              <a:normAutofit/>
            </a:bodyPr>
            <a:p>
              <a:pPr algn="ctr" marL="0">
                <a:lnSpc>
                  <a:spcPct val="120000"/>
                </a:lnSpc>
              </a:pPr>
            </a:p>
          </p:txBody>
        </p:sp>
        <p:sp>
          <p:nvSpPr>
            <p:cNvPr name="Freeform 23" id="23"/>
            <p:cNvSpPr/>
            <p:nvPr/>
          </p:nvSpPr>
          <p:spPr>
            <a:xfrm>
              <a:off x="10031525" y="2562065"/>
              <a:ext cx="703115" cy="704731"/>
            </a:xfrm>
            <a:custGeom>
              <a:avLst/>
              <a:gdLst/>
              <a:ahLst/>
              <a:cxnLst/>
              <a:rect r="r" b="b" t="t" l="l"/>
              <a:pathLst>
                <a:path w="368" h="369" stroke="true" fill="norm" extrusionOk="true">
                  <a:moveTo>
                    <a:pt x="361" y="198"/>
                  </a:moveTo>
                  <a:cubicBezTo>
                    <a:pt x="354" y="295"/>
                    <a:pt x="269" y="369"/>
                    <a:pt x="171" y="362"/>
                  </a:cubicBezTo>
                  <a:cubicBezTo>
                    <a:pt x="73" y="354"/>
                    <a:pt x="0" y="269"/>
                    <a:pt x="7" y="171"/>
                  </a:cubicBezTo>
                  <a:cubicBezTo>
                    <a:pt x="14" y="73"/>
                    <a:pt x="99" y="0"/>
                    <a:pt x="197" y="7"/>
                  </a:cubicBezTo>
                  <a:cubicBezTo>
                    <a:pt x="295" y="15"/>
                    <a:pt x="368" y="100"/>
                    <a:pt x="361" y="198"/>
                  </a:cubicBezTo>
                </a:path>
              </a:pathLst>
            </a:custGeom>
            <a:solidFill>
              <a:srgbClr val="768394">
                <a:lumMod val="75000"/>
              </a:srgbClr>
            </a:solidFill>
          </p:spPr>
          <p:txBody>
            <a:bodyPr vert="horz" anchor="ctr" tIns="45720" lIns="91440" bIns="45720" rIns="91440">
              <a:normAutofit/>
            </a:bodyPr>
            <a:p>
              <a:pPr algn="ctr" marL="0">
                <a:lnSpc>
                  <a:spcPct val="120000"/>
                </a:lnSpc>
              </a:pPr>
            </a:p>
          </p:txBody>
        </p:sp>
        <p:sp>
          <p:nvSpPr>
            <p:cNvPr name="Freeform 24" id="24"/>
            <p:cNvSpPr/>
            <p:nvPr/>
          </p:nvSpPr>
          <p:spPr>
            <a:xfrm>
              <a:off x="10121232" y="2651773"/>
              <a:ext cx="523700" cy="523700"/>
            </a:xfrm>
            <a:custGeom>
              <a:avLst/>
              <a:gdLst/>
              <a:ahLst/>
              <a:cxnLst/>
              <a:rect r="r" b="b" t="t" l="l"/>
              <a:pathLst>
                <a:path w="274" h="274" stroke="true" fill="norm" extrusionOk="true">
                  <a:moveTo>
                    <a:pt x="269" y="147"/>
                  </a:moveTo>
                  <a:cubicBezTo>
                    <a:pt x="263" y="220"/>
                    <a:pt x="200" y="274"/>
                    <a:pt x="127" y="269"/>
                  </a:cubicBezTo>
                  <a:cubicBezTo>
                    <a:pt x="55" y="263"/>
                    <a:pt x="0" y="200"/>
                    <a:pt x="6" y="128"/>
                  </a:cubicBezTo>
                  <a:cubicBezTo>
                    <a:pt x="11" y="55"/>
                    <a:pt x="74" y="0"/>
                    <a:pt x="147" y="6"/>
                  </a:cubicBezTo>
                  <a:cubicBezTo>
                    <a:pt x="219" y="11"/>
                    <a:pt x="274" y="75"/>
                    <a:pt x="269" y="147"/>
                  </a:cubicBezTo>
                </a:path>
              </a:pathLst>
            </a:custGeom>
            <a:solidFill>
              <a:srgbClr val="768394">
                <a:lumMod val="40000"/>
                <a:lumOff val="60000"/>
              </a:srgbClr>
            </a:solidFill>
          </p:spPr>
          <p:txBody>
            <a:bodyPr vert="horz" anchor="ctr" tIns="45720" lIns="91440" bIns="45720" rIns="91440">
              <a:normAutofit/>
            </a:bodyPr>
            <a:p>
              <a:pPr algn="ctr" marL="0">
                <a:lnSpc>
                  <a:spcPct val="120000"/>
                </a:lnSpc>
              </a:pPr>
            </a:p>
          </p:txBody>
        </p:sp>
        <p:sp>
          <p:nvSpPr>
            <p:cNvPr name="Freeform 25" id="25"/>
            <p:cNvSpPr/>
            <p:nvPr/>
          </p:nvSpPr>
          <p:spPr>
            <a:xfrm>
              <a:off x="10160025" y="2689757"/>
              <a:ext cx="446923" cy="449347"/>
            </a:xfrm>
            <a:custGeom>
              <a:avLst/>
              <a:gdLst/>
              <a:ahLst/>
              <a:cxnLst/>
              <a:rect r="r" b="b" t="t" l="l"/>
              <a:pathLst>
                <a:path w="234" h="235" stroke="true" fill="norm" extrusionOk="true">
                  <a:moveTo>
                    <a:pt x="230" y="126"/>
                  </a:moveTo>
                  <a:cubicBezTo>
                    <a:pt x="225" y="188"/>
                    <a:pt x="171" y="235"/>
                    <a:pt x="109" y="230"/>
                  </a:cubicBezTo>
                  <a:cubicBezTo>
                    <a:pt x="46" y="225"/>
                    <a:pt x="0" y="171"/>
                    <a:pt x="4" y="109"/>
                  </a:cubicBezTo>
                  <a:cubicBezTo>
                    <a:pt x="9" y="47"/>
                    <a:pt x="63" y="0"/>
                    <a:pt x="125" y="5"/>
                  </a:cubicBezTo>
                  <a:cubicBezTo>
                    <a:pt x="188" y="9"/>
                    <a:pt x="234" y="64"/>
                    <a:pt x="230" y="126"/>
                  </a:cubicBezTo>
                </a:path>
              </a:pathLst>
            </a:custGeom>
            <a:solidFill>
              <a:srgbClr val="768394">
                <a:lumMod val="60000"/>
                <a:lumOff val="40000"/>
              </a:srgbClr>
            </a:solidFill>
          </p:spPr>
          <p:txBody>
            <a:bodyPr vert="horz" anchor="ctr" tIns="45720" lIns="91440" bIns="45720" rIns="91440">
              <a:normAutofit/>
            </a:bodyPr>
            <a:p>
              <a:pPr algn="ctr" marL="0">
                <a:lnSpc>
                  <a:spcPct val="120000"/>
                </a:lnSpc>
              </a:pPr>
            </a:p>
          </p:txBody>
        </p:sp>
        <p:sp>
          <p:nvSpPr>
            <p:cNvPr name="Freeform 26" id="26"/>
            <p:cNvSpPr/>
            <p:nvPr/>
          </p:nvSpPr>
          <p:spPr>
            <a:xfrm>
              <a:off x="10299031" y="2829573"/>
              <a:ext cx="168101" cy="168101"/>
            </a:xfrm>
            <a:custGeom>
              <a:avLst/>
              <a:gdLst/>
              <a:ahLst/>
              <a:cxnLst/>
              <a:rect r="r" b="b" t="t" l="l"/>
              <a:pathLst>
                <a:path w="88" h="88" stroke="true" fill="norm" extrusionOk="true">
                  <a:moveTo>
                    <a:pt x="86" y="48"/>
                  </a:moveTo>
                  <a:cubicBezTo>
                    <a:pt x="85" y="71"/>
                    <a:pt x="64" y="88"/>
                    <a:pt x="41" y="87"/>
                  </a:cubicBezTo>
                  <a:cubicBezTo>
                    <a:pt x="18" y="85"/>
                    <a:pt x="0" y="65"/>
                    <a:pt x="2" y="41"/>
                  </a:cubicBezTo>
                  <a:cubicBezTo>
                    <a:pt x="3" y="18"/>
                    <a:pt x="24" y="0"/>
                    <a:pt x="47" y="2"/>
                  </a:cubicBezTo>
                  <a:cubicBezTo>
                    <a:pt x="71" y="4"/>
                    <a:pt x="88" y="24"/>
                    <a:pt x="86" y="48"/>
                  </a:cubicBezTo>
                </a:path>
              </a:pathLst>
            </a:custGeom>
            <a:solidFill>
              <a:srgbClr val="768394">
                <a:lumMod val="20000"/>
                <a:lumOff val="80000"/>
              </a:srgbClr>
            </a:solidFill>
          </p:spPr>
          <p:txBody>
            <a:bodyPr vert="horz" anchor="ctr" tIns="45720" lIns="91440" bIns="45720" rIns="91440">
              <a:normAutofit/>
            </a:bodyPr>
            <a:p>
              <a:pPr algn="ctr" marL="0">
                <a:lnSpc>
                  <a:spcPct val="120000"/>
                </a:lnSpc>
              </a:pPr>
            </a:p>
          </p:txBody>
        </p:sp>
        <p:sp>
          <p:nvSpPr>
            <p:cNvPr name="Freeform 27" id="27"/>
            <p:cNvSpPr/>
            <p:nvPr/>
          </p:nvSpPr>
          <p:spPr>
            <a:xfrm>
              <a:off x="10184270" y="2699455"/>
              <a:ext cx="236797" cy="244070"/>
            </a:xfrm>
            <a:custGeom>
              <a:avLst/>
              <a:gdLst/>
              <a:ahLst/>
              <a:cxnLst/>
              <a:rect r="r" b="b" t="t" l="l"/>
              <a:pathLst>
                <a:path w="293" h="302" stroke="true" fill="norm" extrusionOk="true">
                  <a:moveTo>
                    <a:pt x="0" y="59"/>
                  </a:moveTo>
                  <a:lnTo>
                    <a:pt x="230" y="302"/>
                  </a:lnTo>
                  <a:lnTo>
                    <a:pt x="293" y="248"/>
                  </a:lnTo>
                  <a:lnTo>
                    <a:pt x="71" y="0"/>
                  </a:lnTo>
                  <a:lnTo>
                    <a:pt x="0" y="59"/>
                  </a:lnTo>
                  <a:close/>
                </a:path>
              </a:pathLst>
            </a:custGeom>
            <a:solidFill>
              <a:srgbClr val="768394">
                <a:lumMod val="20000"/>
                <a:lumOff val="80000"/>
              </a:srgbClr>
            </a:solidFill>
          </p:spPr>
          <p:txBody>
            <a:bodyPr vert="horz" anchor="ctr" tIns="45720" lIns="91440" bIns="45720" rIns="91440">
              <a:normAutofit/>
            </a:bodyPr>
            <a:p>
              <a:pPr algn="ctr" marL="0">
                <a:lnSpc>
                  <a:spcPct val="120000"/>
                </a:lnSpc>
              </a:pPr>
            </a:p>
          </p:txBody>
        </p:sp>
        <p:sp>
          <p:nvSpPr>
            <p:cNvPr name="Freeform 28" id="28"/>
            <p:cNvSpPr/>
            <p:nvPr/>
          </p:nvSpPr>
          <p:spPr>
            <a:xfrm>
              <a:off x="10335399" y="2865940"/>
              <a:ext cx="95365" cy="95365"/>
            </a:xfrm>
            <a:custGeom>
              <a:avLst/>
              <a:gdLst/>
              <a:ahLst/>
              <a:cxnLst/>
              <a:rect r="r" b="b" t="t" l="l"/>
              <a:pathLst>
                <a:path w="50" h="50" stroke="true" fill="norm" extrusionOk="true">
                  <a:moveTo>
                    <a:pt x="49" y="27"/>
                  </a:moveTo>
                  <a:cubicBezTo>
                    <a:pt x="48" y="40"/>
                    <a:pt x="37" y="50"/>
                    <a:pt x="23" y="49"/>
                  </a:cubicBezTo>
                  <a:cubicBezTo>
                    <a:pt x="10" y="48"/>
                    <a:pt x="0" y="37"/>
                    <a:pt x="1" y="24"/>
                  </a:cubicBezTo>
                  <a:cubicBezTo>
                    <a:pt x="2" y="10"/>
                    <a:pt x="13" y="0"/>
                    <a:pt x="27" y="1"/>
                  </a:cubicBezTo>
                  <a:cubicBezTo>
                    <a:pt x="40" y="2"/>
                    <a:pt x="50" y="14"/>
                    <a:pt x="49" y="27"/>
                  </a:cubicBezTo>
                </a:path>
              </a:pathLst>
            </a:custGeom>
            <a:solidFill>
              <a:srgbClr val="768394">
                <a:lumMod val="40000"/>
                <a:lumOff val="60000"/>
              </a:srgbClr>
            </a:solidFill>
          </p:spPr>
          <p:txBody>
            <a:bodyPr vert="horz" anchor="ctr" tIns="45720" lIns="91440" bIns="45720" rIns="91440">
              <a:normAutofit/>
            </a:bodyPr>
            <a:p>
              <a:pPr algn="ctr" marL="0">
                <a:lnSpc>
                  <a:spcPct val="120000"/>
                </a:lnSpc>
              </a:pPr>
            </a:p>
          </p:txBody>
        </p:sp>
        <p:sp>
          <p:nvSpPr>
            <p:cNvPr name="Freeform 29" id="29"/>
            <p:cNvSpPr/>
            <p:nvPr/>
          </p:nvSpPr>
          <p:spPr>
            <a:xfrm>
              <a:off x="8535587" y="2372952"/>
              <a:ext cx="1564633" cy="1325412"/>
            </a:xfrm>
            <a:custGeom>
              <a:avLst/>
              <a:gdLst/>
              <a:ahLst/>
              <a:cxnLst/>
              <a:rect r="r" b="b" t="t" l="l"/>
              <a:pathLst>
                <a:path w="819" h="694" stroke="true" fill="norm" extrusionOk="true">
                  <a:moveTo>
                    <a:pt x="255" y="419"/>
                  </a:moveTo>
                  <a:cubicBezTo>
                    <a:pt x="255" y="419"/>
                    <a:pt x="305" y="428"/>
                    <a:pt x="329" y="449"/>
                  </a:cubicBezTo>
                  <a:cubicBezTo>
                    <a:pt x="353" y="470"/>
                    <a:pt x="463" y="606"/>
                    <a:pt x="473" y="612"/>
                  </a:cubicBezTo>
                  <a:cubicBezTo>
                    <a:pt x="484" y="617"/>
                    <a:pt x="691" y="463"/>
                    <a:pt x="713" y="428"/>
                  </a:cubicBezTo>
                  <a:cubicBezTo>
                    <a:pt x="735" y="393"/>
                    <a:pt x="724" y="117"/>
                    <a:pt x="459" y="62"/>
                  </a:cubicBezTo>
                  <a:cubicBezTo>
                    <a:pt x="459" y="62"/>
                    <a:pt x="427" y="59"/>
                    <a:pt x="434" y="30"/>
                  </a:cubicBezTo>
                  <a:cubicBezTo>
                    <a:pt x="442" y="0"/>
                    <a:pt x="479" y="33"/>
                    <a:pt x="479" y="33"/>
                  </a:cubicBezTo>
                  <a:cubicBezTo>
                    <a:pt x="479" y="33"/>
                    <a:pt x="676" y="54"/>
                    <a:pt x="805" y="197"/>
                  </a:cubicBezTo>
                  <a:cubicBezTo>
                    <a:pt x="805" y="197"/>
                    <a:pt x="819" y="389"/>
                    <a:pt x="813" y="406"/>
                  </a:cubicBezTo>
                  <a:cubicBezTo>
                    <a:pt x="807" y="422"/>
                    <a:pt x="516" y="648"/>
                    <a:pt x="446" y="694"/>
                  </a:cubicBezTo>
                  <a:cubicBezTo>
                    <a:pt x="446" y="694"/>
                    <a:pt x="387" y="644"/>
                    <a:pt x="323" y="651"/>
                  </a:cubicBezTo>
                  <a:cubicBezTo>
                    <a:pt x="260" y="658"/>
                    <a:pt x="106" y="654"/>
                    <a:pt x="86" y="636"/>
                  </a:cubicBezTo>
                  <a:cubicBezTo>
                    <a:pt x="65" y="617"/>
                    <a:pt x="0" y="513"/>
                    <a:pt x="32" y="457"/>
                  </a:cubicBezTo>
                  <a:cubicBezTo>
                    <a:pt x="64" y="401"/>
                    <a:pt x="255" y="419"/>
                    <a:pt x="255" y="419"/>
                  </a:cubicBezTo>
                </a:path>
              </a:pathLst>
            </a:custGeom>
            <a:solidFill>
              <a:schemeClr val="accent4"/>
            </a:solidFill>
          </p:spPr>
          <p:txBody>
            <a:bodyPr vert="horz" anchor="ctr" tIns="45720" lIns="91440" bIns="45720" rIns="91440">
              <a:normAutofit/>
            </a:bodyPr>
            <a:p>
              <a:pPr algn="ctr" marL="0">
                <a:lnSpc>
                  <a:spcPct val="120000"/>
                </a:lnSpc>
              </a:pPr>
            </a:p>
          </p:txBody>
        </p:sp>
        <p:sp>
          <p:nvSpPr>
            <p:cNvPr name="Freeform 30" id="30"/>
            <p:cNvSpPr/>
            <p:nvPr/>
          </p:nvSpPr>
          <p:spPr>
            <a:xfrm>
              <a:off x="8495178" y="3196486"/>
              <a:ext cx="792823" cy="763728"/>
            </a:xfrm>
            <a:custGeom>
              <a:avLst/>
              <a:gdLst/>
              <a:ahLst/>
              <a:cxnLst/>
              <a:rect r="r" b="b" t="t" l="l"/>
              <a:pathLst>
                <a:path w="415" h="400" stroke="true" fill="norm" extrusionOk="true">
                  <a:moveTo>
                    <a:pt x="138" y="76"/>
                  </a:moveTo>
                  <a:cubicBezTo>
                    <a:pt x="90" y="93"/>
                    <a:pt x="0" y="252"/>
                    <a:pt x="47" y="364"/>
                  </a:cubicBezTo>
                  <a:cubicBezTo>
                    <a:pt x="47" y="364"/>
                    <a:pt x="77" y="400"/>
                    <a:pt x="106" y="390"/>
                  </a:cubicBezTo>
                  <a:cubicBezTo>
                    <a:pt x="134" y="380"/>
                    <a:pt x="377" y="218"/>
                    <a:pt x="396" y="192"/>
                  </a:cubicBezTo>
                  <a:cubicBezTo>
                    <a:pt x="415" y="167"/>
                    <a:pt x="355" y="0"/>
                    <a:pt x="138" y="76"/>
                  </a:cubicBezTo>
                </a:path>
              </a:pathLst>
            </a:custGeom>
            <a:solidFill>
              <a:schemeClr val="accent4">
                <a:lumMod val="60000"/>
                <a:lumOff val="40000"/>
              </a:schemeClr>
            </a:solidFill>
          </p:spPr>
          <p:txBody>
            <a:bodyPr vert="horz" anchor="ctr" tIns="45720" lIns="91440" bIns="45720" rIns="91440">
              <a:normAutofit/>
            </a:bodyPr>
            <a:p>
              <a:pPr algn="ctr" marL="0">
                <a:lnSpc>
                  <a:spcPct val="120000"/>
                </a:lnSpc>
              </a:pPr>
            </a:p>
          </p:txBody>
        </p:sp>
        <p:sp>
          <p:nvSpPr>
            <p:cNvPr name="Freeform 31" id="31"/>
            <p:cNvSpPr/>
            <p:nvPr/>
          </p:nvSpPr>
          <p:spPr>
            <a:xfrm>
              <a:off x="8378800" y="3110010"/>
              <a:ext cx="766153" cy="233564"/>
            </a:xfrm>
            <a:custGeom>
              <a:avLst/>
              <a:gdLst/>
              <a:ahLst/>
              <a:cxnLst/>
              <a:rect r="r" b="b" t="t" l="l"/>
              <a:pathLst>
                <a:path w="401" h="122" stroke="true" fill="norm" extrusionOk="true">
                  <a:moveTo>
                    <a:pt x="384" y="15"/>
                  </a:moveTo>
                  <a:cubicBezTo>
                    <a:pt x="371" y="0"/>
                    <a:pt x="185" y="12"/>
                    <a:pt x="119" y="17"/>
                  </a:cubicBezTo>
                  <a:cubicBezTo>
                    <a:pt x="52" y="22"/>
                    <a:pt x="26" y="5"/>
                    <a:pt x="15" y="29"/>
                  </a:cubicBezTo>
                  <a:cubicBezTo>
                    <a:pt x="0" y="58"/>
                    <a:pt x="55" y="106"/>
                    <a:pt x="111" y="114"/>
                  </a:cubicBezTo>
                  <a:cubicBezTo>
                    <a:pt x="168" y="122"/>
                    <a:pt x="361" y="84"/>
                    <a:pt x="380" y="72"/>
                  </a:cubicBezTo>
                  <a:cubicBezTo>
                    <a:pt x="399" y="60"/>
                    <a:pt x="401" y="35"/>
                    <a:pt x="384" y="15"/>
                  </a:cubicBezTo>
                </a:path>
              </a:pathLst>
            </a:custGeom>
            <a:solidFill>
              <a:srgbClr val="768394">
                <a:lumMod val="75000"/>
              </a:srgbClr>
            </a:solidFill>
          </p:spPr>
          <p:txBody>
            <a:bodyPr vert="horz" anchor="ctr" tIns="45720" lIns="91440" bIns="45720" rIns="91440">
              <a:normAutofit/>
            </a:bodyPr>
            <a:p>
              <a:pPr algn="ctr" marL="0">
                <a:lnSpc>
                  <a:spcPct val="120000"/>
                </a:lnSpc>
              </a:pPr>
            </a:p>
          </p:txBody>
        </p:sp>
        <p:sp>
          <p:nvSpPr>
            <p:cNvPr name="Freeform 32" id="32"/>
            <p:cNvSpPr/>
            <p:nvPr/>
          </p:nvSpPr>
          <p:spPr>
            <a:xfrm>
              <a:off x="9987883" y="2493370"/>
              <a:ext cx="628763" cy="647351"/>
            </a:xfrm>
            <a:custGeom>
              <a:avLst/>
              <a:gdLst/>
              <a:ahLst/>
              <a:cxnLst/>
              <a:rect r="r" b="b" t="t" l="l"/>
              <a:pathLst>
                <a:path w="329" h="339" stroke="true" fill="norm" extrusionOk="true">
                  <a:moveTo>
                    <a:pt x="41" y="339"/>
                  </a:moveTo>
                  <a:cubicBezTo>
                    <a:pt x="41" y="339"/>
                    <a:pt x="0" y="178"/>
                    <a:pt x="25" y="133"/>
                  </a:cubicBezTo>
                  <a:cubicBezTo>
                    <a:pt x="50" y="87"/>
                    <a:pt x="94" y="12"/>
                    <a:pt x="187" y="5"/>
                  </a:cubicBezTo>
                  <a:cubicBezTo>
                    <a:pt x="249" y="0"/>
                    <a:pt x="305" y="29"/>
                    <a:pt x="329" y="63"/>
                  </a:cubicBezTo>
                  <a:cubicBezTo>
                    <a:pt x="329" y="63"/>
                    <a:pt x="239" y="136"/>
                    <a:pt x="191" y="167"/>
                  </a:cubicBezTo>
                  <a:cubicBezTo>
                    <a:pt x="143" y="198"/>
                    <a:pt x="74" y="244"/>
                    <a:pt x="94" y="305"/>
                  </a:cubicBezTo>
                  <a:cubicBezTo>
                    <a:pt x="94" y="305"/>
                    <a:pt x="82" y="325"/>
                    <a:pt x="41" y="339"/>
                  </a:cubicBezTo>
                </a:path>
              </a:pathLst>
            </a:custGeom>
            <a:solidFill>
              <a:schemeClr val="accent4">
                <a:lumMod val="60000"/>
                <a:lumOff val="40000"/>
              </a:schemeClr>
            </a:solidFill>
          </p:spPr>
          <p:txBody>
            <a:bodyPr vert="horz" anchor="ctr" tIns="45720" lIns="91440" bIns="45720" rIns="91440">
              <a:normAutofit/>
            </a:bodyPr>
            <a:p>
              <a:pPr algn="ctr" marL="0">
                <a:lnSpc>
                  <a:spcPct val="120000"/>
                </a:lnSpc>
              </a:pPr>
            </a:p>
          </p:txBody>
        </p:sp>
        <p:sp>
          <p:nvSpPr>
            <p:cNvPr name="Freeform 33" id="33"/>
            <p:cNvSpPr/>
            <p:nvPr/>
          </p:nvSpPr>
          <p:spPr>
            <a:xfrm>
              <a:off x="9437513" y="3710486"/>
              <a:ext cx="68695" cy="190730"/>
            </a:xfrm>
            <a:custGeom>
              <a:avLst/>
              <a:gdLst/>
              <a:ahLst/>
              <a:cxnLst/>
              <a:rect r="r" b="b" t="t" l="l"/>
              <a:pathLst>
                <a:path w="36" h="100" stroke="true" fill="norm" extrusionOk="true">
                  <a:moveTo>
                    <a:pt x="6" y="16"/>
                  </a:moveTo>
                  <a:cubicBezTo>
                    <a:pt x="20" y="38"/>
                    <a:pt x="20" y="64"/>
                    <a:pt x="21" y="90"/>
                  </a:cubicBezTo>
                  <a:cubicBezTo>
                    <a:pt x="21" y="100"/>
                    <a:pt x="36" y="100"/>
                    <a:pt x="36" y="90"/>
                  </a:cubicBezTo>
                  <a:cubicBezTo>
                    <a:pt x="35" y="61"/>
                    <a:pt x="35" y="33"/>
                    <a:pt x="18" y="8"/>
                  </a:cubicBezTo>
                  <a:cubicBezTo>
                    <a:pt x="13" y="0"/>
                    <a:pt x="0" y="8"/>
                    <a:pt x="6" y="16"/>
                  </a:cubicBezTo>
                </a:path>
              </a:pathLst>
            </a:custGeom>
            <a:solidFill>
              <a:srgbClr val="768394">
                <a:lumMod val="60000"/>
                <a:lumOff val="40000"/>
              </a:srgbClr>
            </a:solidFill>
          </p:spPr>
          <p:txBody>
            <a:bodyPr vert="horz" anchor="ctr" tIns="45720" lIns="91440" bIns="45720" rIns="91440">
              <a:normAutofit/>
            </a:bodyPr>
            <a:p>
              <a:pPr algn="ctr" marL="0">
                <a:lnSpc>
                  <a:spcPct val="120000"/>
                </a:lnSpc>
              </a:pPr>
            </a:p>
          </p:txBody>
        </p:sp>
        <p:sp>
          <p:nvSpPr>
            <p:cNvPr name="Freeform 34" id="34"/>
            <p:cNvSpPr/>
            <p:nvPr/>
          </p:nvSpPr>
          <p:spPr>
            <a:xfrm>
              <a:off x="9504592" y="3710486"/>
              <a:ext cx="54957" cy="144664"/>
            </a:xfrm>
            <a:custGeom>
              <a:avLst/>
              <a:gdLst/>
              <a:ahLst/>
              <a:cxnLst/>
              <a:rect r="r" b="b" t="t" l="l"/>
              <a:pathLst>
                <a:path w="29" h="76" stroke="true" fill="norm" extrusionOk="true">
                  <a:moveTo>
                    <a:pt x="5" y="16"/>
                  </a:moveTo>
                  <a:cubicBezTo>
                    <a:pt x="13" y="31"/>
                    <a:pt x="13" y="49"/>
                    <a:pt x="14" y="66"/>
                  </a:cubicBezTo>
                  <a:cubicBezTo>
                    <a:pt x="14" y="76"/>
                    <a:pt x="29" y="76"/>
                    <a:pt x="29" y="66"/>
                  </a:cubicBezTo>
                  <a:cubicBezTo>
                    <a:pt x="28" y="46"/>
                    <a:pt x="28" y="26"/>
                    <a:pt x="17" y="8"/>
                  </a:cubicBezTo>
                  <a:cubicBezTo>
                    <a:pt x="13" y="0"/>
                    <a:pt x="0" y="7"/>
                    <a:pt x="5" y="16"/>
                  </a:cubicBezTo>
                </a:path>
              </a:pathLst>
            </a:custGeom>
            <a:solidFill>
              <a:srgbClr val="768394">
                <a:lumMod val="60000"/>
                <a:lumOff val="40000"/>
              </a:srgbClr>
            </a:solidFill>
          </p:spPr>
          <p:txBody>
            <a:bodyPr vert="horz" anchor="ctr" tIns="45720" lIns="91440" bIns="45720" rIns="91440">
              <a:normAutofit/>
            </a:bodyPr>
            <a:p>
              <a:pPr algn="ctr" marL="0">
                <a:lnSpc>
                  <a:spcPct val="120000"/>
                </a:lnSpc>
              </a:pPr>
            </a:p>
          </p:txBody>
        </p:sp>
        <p:sp>
          <p:nvSpPr>
            <p:cNvPr name="Freeform 35" id="35"/>
            <p:cNvSpPr/>
            <p:nvPr/>
          </p:nvSpPr>
          <p:spPr>
            <a:xfrm>
              <a:off x="8678634" y="4002238"/>
              <a:ext cx="145472" cy="159211"/>
            </a:xfrm>
            <a:custGeom>
              <a:avLst/>
              <a:gdLst/>
              <a:ahLst/>
              <a:cxnLst/>
              <a:rect r="r" b="b" t="t" l="l"/>
              <a:pathLst>
                <a:path w="76" h="83" stroke="true" fill="norm" extrusionOk="true">
                  <a:moveTo>
                    <a:pt x="5" y="17"/>
                  </a:moveTo>
                  <a:cubicBezTo>
                    <a:pt x="17" y="41"/>
                    <a:pt x="38" y="58"/>
                    <a:pt x="58" y="76"/>
                  </a:cubicBezTo>
                  <a:cubicBezTo>
                    <a:pt x="65" y="83"/>
                    <a:pt x="76" y="72"/>
                    <a:pt x="68" y="66"/>
                  </a:cubicBezTo>
                  <a:cubicBezTo>
                    <a:pt x="49" y="49"/>
                    <a:pt x="30" y="32"/>
                    <a:pt x="17" y="9"/>
                  </a:cubicBezTo>
                  <a:cubicBezTo>
                    <a:pt x="13" y="0"/>
                    <a:pt x="0" y="8"/>
                    <a:pt x="5" y="17"/>
                  </a:cubicBezTo>
                </a:path>
              </a:pathLst>
            </a:custGeom>
            <a:solidFill>
              <a:srgbClr val="768394">
                <a:lumMod val="60000"/>
                <a:lumOff val="40000"/>
              </a:srgbClr>
            </a:solidFill>
          </p:spPr>
          <p:txBody>
            <a:bodyPr vert="horz" anchor="ctr" tIns="45720" lIns="91440" bIns="45720" rIns="91440">
              <a:normAutofit/>
            </a:bodyPr>
            <a:p>
              <a:pPr algn="ctr" marL="0">
                <a:lnSpc>
                  <a:spcPct val="120000"/>
                </a:lnSpc>
              </a:pPr>
            </a:p>
          </p:txBody>
        </p:sp>
        <p:sp>
          <p:nvSpPr>
            <p:cNvPr name="Freeform 36" id="36"/>
            <p:cNvSpPr/>
            <p:nvPr/>
          </p:nvSpPr>
          <p:spPr>
            <a:xfrm>
              <a:off x="8639033" y="4058004"/>
              <a:ext cx="99406" cy="110721"/>
            </a:xfrm>
            <a:custGeom>
              <a:avLst/>
              <a:gdLst/>
              <a:ahLst/>
              <a:cxnLst/>
              <a:rect r="r" b="b" t="t" l="l"/>
              <a:pathLst>
                <a:path w="52" h="58" stroke="true" fill="norm" extrusionOk="true">
                  <a:moveTo>
                    <a:pt x="6" y="16"/>
                  </a:moveTo>
                  <a:cubicBezTo>
                    <a:pt x="14" y="29"/>
                    <a:pt x="23" y="43"/>
                    <a:pt x="36" y="52"/>
                  </a:cubicBezTo>
                  <a:cubicBezTo>
                    <a:pt x="44" y="58"/>
                    <a:pt x="52" y="45"/>
                    <a:pt x="44" y="39"/>
                  </a:cubicBezTo>
                  <a:cubicBezTo>
                    <a:pt x="33" y="32"/>
                    <a:pt x="26" y="19"/>
                    <a:pt x="18" y="8"/>
                  </a:cubicBezTo>
                  <a:cubicBezTo>
                    <a:pt x="13" y="0"/>
                    <a:pt x="0" y="8"/>
                    <a:pt x="6" y="16"/>
                  </a:cubicBezTo>
                </a:path>
              </a:pathLst>
            </a:custGeom>
            <a:solidFill>
              <a:srgbClr val="768394">
                <a:lumMod val="60000"/>
                <a:lumOff val="40000"/>
              </a:srgbClr>
            </a:solidFill>
          </p:spPr>
          <p:txBody>
            <a:bodyPr vert="horz" anchor="ctr" tIns="45720" lIns="91440" bIns="45720" rIns="91440">
              <a:normAutofit/>
            </a:bodyPr>
            <a:p>
              <a:pPr algn="ctr" marL="0">
                <a:lnSpc>
                  <a:spcPct val="120000"/>
                </a:lnSpc>
              </a:pPr>
            </a:p>
          </p:txBody>
        </p:sp>
        <p:sp>
          <p:nvSpPr>
            <p:cNvPr name="Freeform 37" id="37"/>
            <p:cNvSpPr/>
            <p:nvPr/>
          </p:nvSpPr>
          <p:spPr>
            <a:xfrm>
              <a:off x="10129314" y="3211032"/>
              <a:ext cx="127692" cy="78393"/>
            </a:xfrm>
            <a:custGeom>
              <a:avLst/>
              <a:gdLst/>
              <a:ahLst/>
              <a:cxnLst/>
              <a:rect r="r" b="b" t="t" l="l"/>
              <a:pathLst>
                <a:path w="67" h="41" stroke="true" fill="norm" extrusionOk="true">
                  <a:moveTo>
                    <a:pt x="8" y="17"/>
                  </a:moveTo>
                  <a:cubicBezTo>
                    <a:pt x="23" y="26"/>
                    <a:pt x="38" y="34"/>
                    <a:pt x="54" y="38"/>
                  </a:cubicBezTo>
                  <a:cubicBezTo>
                    <a:pt x="63" y="41"/>
                    <a:pt x="67" y="26"/>
                    <a:pt x="58" y="24"/>
                  </a:cubicBezTo>
                  <a:cubicBezTo>
                    <a:pt x="43" y="20"/>
                    <a:pt x="29" y="12"/>
                    <a:pt x="16" y="4"/>
                  </a:cubicBezTo>
                  <a:cubicBezTo>
                    <a:pt x="7" y="0"/>
                    <a:pt x="0" y="13"/>
                    <a:pt x="8" y="17"/>
                  </a:cubicBezTo>
                </a:path>
              </a:pathLst>
            </a:custGeom>
            <a:solidFill>
              <a:srgbClr val="768394">
                <a:lumMod val="60000"/>
                <a:lumOff val="40000"/>
              </a:srgbClr>
            </a:solidFill>
          </p:spPr>
          <p:txBody>
            <a:bodyPr vert="horz" anchor="ctr" tIns="45720" lIns="91440" bIns="45720" rIns="91440">
              <a:normAutofit/>
            </a:bodyPr>
            <a:p>
              <a:pPr algn="ctr" marL="0">
                <a:lnSpc>
                  <a:spcPct val="120000"/>
                </a:lnSpc>
              </a:pPr>
            </a:p>
          </p:txBody>
        </p:sp>
        <p:sp>
          <p:nvSpPr>
            <p:cNvPr name="Freeform 38" id="38"/>
            <p:cNvSpPr/>
            <p:nvPr/>
          </p:nvSpPr>
          <p:spPr>
            <a:xfrm>
              <a:off x="10113959" y="3276494"/>
              <a:ext cx="105063" cy="57381"/>
            </a:xfrm>
            <a:custGeom>
              <a:avLst/>
              <a:gdLst/>
              <a:ahLst/>
              <a:cxnLst/>
              <a:rect r="r" b="b" t="t" l="l"/>
              <a:pathLst>
                <a:path w="55" h="30" stroke="true" fill="norm" extrusionOk="true">
                  <a:moveTo>
                    <a:pt x="8" y="17"/>
                  </a:moveTo>
                  <a:cubicBezTo>
                    <a:pt x="19" y="23"/>
                    <a:pt x="30" y="26"/>
                    <a:pt x="42" y="28"/>
                  </a:cubicBezTo>
                  <a:cubicBezTo>
                    <a:pt x="51" y="30"/>
                    <a:pt x="55" y="15"/>
                    <a:pt x="46" y="14"/>
                  </a:cubicBezTo>
                  <a:cubicBezTo>
                    <a:pt x="36" y="12"/>
                    <a:pt x="25" y="10"/>
                    <a:pt x="16" y="4"/>
                  </a:cubicBezTo>
                  <a:cubicBezTo>
                    <a:pt x="7" y="0"/>
                    <a:pt x="0" y="13"/>
                    <a:pt x="8" y="17"/>
                  </a:cubicBezTo>
                </a:path>
              </a:pathLst>
            </a:custGeom>
            <a:solidFill>
              <a:srgbClr val="768394">
                <a:lumMod val="60000"/>
                <a:lumOff val="40000"/>
              </a:srgbClr>
            </a:solidFill>
          </p:spPr>
          <p:txBody>
            <a:bodyPr vert="horz" anchor="ctr" tIns="45720" lIns="91440" bIns="45720" rIns="91440">
              <a:normAutofit/>
            </a:bodyPr>
            <a:p>
              <a:pPr algn="ctr" marL="0">
                <a:lnSpc>
                  <a:spcPct val="120000"/>
                </a:lnSpc>
              </a:pPr>
            </a:p>
          </p:txBody>
        </p:sp>
        <p:sp>
          <p:nvSpPr>
            <p:cNvPr name="Freeform 39" id="39"/>
            <p:cNvSpPr/>
            <p:nvPr/>
          </p:nvSpPr>
          <p:spPr>
            <a:xfrm>
              <a:off x="10734640" y="2739865"/>
              <a:ext cx="55764" cy="137390"/>
            </a:xfrm>
            <a:custGeom>
              <a:avLst/>
              <a:gdLst/>
              <a:ahLst/>
              <a:cxnLst/>
              <a:rect r="r" b="b" t="t" l="l"/>
              <a:pathLst>
                <a:path w="29" h="72" stroke="true" fill="norm" extrusionOk="true">
                  <a:moveTo>
                    <a:pt x="5" y="16"/>
                  </a:moveTo>
                  <a:cubicBezTo>
                    <a:pt x="12" y="30"/>
                    <a:pt x="13" y="46"/>
                    <a:pt x="14" y="62"/>
                  </a:cubicBezTo>
                  <a:cubicBezTo>
                    <a:pt x="14" y="72"/>
                    <a:pt x="29" y="72"/>
                    <a:pt x="29" y="62"/>
                  </a:cubicBezTo>
                  <a:cubicBezTo>
                    <a:pt x="28" y="43"/>
                    <a:pt x="26" y="25"/>
                    <a:pt x="17" y="8"/>
                  </a:cubicBezTo>
                  <a:cubicBezTo>
                    <a:pt x="13" y="0"/>
                    <a:pt x="0" y="7"/>
                    <a:pt x="5" y="16"/>
                  </a:cubicBezTo>
                </a:path>
              </a:pathLst>
            </a:custGeom>
            <a:solidFill>
              <a:srgbClr val="768394">
                <a:lumMod val="60000"/>
                <a:lumOff val="40000"/>
              </a:srgbClr>
            </a:solidFill>
          </p:spPr>
          <p:txBody>
            <a:bodyPr vert="horz" anchor="ctr" tIns="45720" lIns="91440" bIns="45720" rIns="91440">
              <a:normAutofit/>
            </a:bodyPr>
            <a:p>
              <a:pPr algn="ctr" marL="0">
                <a:lnSpc>
                  <a:spcPct val="120000"/>
                </a:lnSpc>
              </a:pPr>
            </a:p>
          </p:txBody>
        </p:sp>
        <p:sp>
          <p:nvSpPr>
            <p:cNvPr name="Freeform 40" id="40"/>
            <p:cNvSpPr/>
            <p:nvPr/>
          </p:nvSpPr>
          <p:spPr>
            <a:xfrm>
              <a:off x="10799293" y="2722085"/>
              <a:ext cx="51724" cy="128500"/>
            </a:xfrm>
            <a:custGeom>
              <a:avLst/>
              <a:gdLst/>
              <a:ahLst/>
              <a:cxnLst/>
              <a:rect r="r" b="b" t="t" l="l"/>
              <a:pathLst>
                <a:path w="27" h="67" stroke="true" fill="norm" extrusionOk="true">
                  <a:moveTo>
                    <a:pt x="4" y="13"/>
                  </a:moveTo>
                  <a:cubicBezTo>
                    <a:pt x="9" y="27"/>
                    <a:pt x="11" y="42"/>
                    <a:pt x="12" y="57"/>
                  </a:cubicBezTo>
                  <a:cubicBezTo>
                    <a:pt x="12" y="67"/>
                    <a:pt x="27" y="67"/>
                    <a:pt x="27" y="57"/>
                  </a:cubicBezTo>
                  <a:cubicBezTo>
                    <a:pt x="26" y="40"/>
                    <a:pt x="24" y="24"/>
                    <a:pt x="18" y="9"/>
                  </a:cubicBezTo>
                  <a:cubicBezTo>
                    <a:pt x="15" y="0"/>
                    <a:pt x="0" y="4"/>
                    <a:pt x="4" y="13"/>
                  </a:cubicBezTo>
                </a:path>
              </a:pathLst>
            </a:custGeom>
            <a:solidFill>
              <a:srgbClr val="768394">
                <a:lumMod val="60000"/>
                <a:lumOff val="40000"/>
              </a:srgbClr>
            </a:solidFill>
          </p:spPr>
          <p:txBody>
            <a:bodyPr vert="horz" anchor="ctr" tIns="45720" lIns="91440" bIns="45720" rIns="91440">
              <a:normAutofit/>
            </a:bodyPr>
            <a:p>
              <a:pPr algn="ctr" marL="0">
                <a:lnSpc>
                  <a:spcPct val="120000"/>
                </a:lnSpc>
              </a:pPr>
            </a:p>
          </p:txBody>
        </p:sp>
        <p:sp>
          <p:nvSpPr>
            <p:cNvPr name="Freeform 41" id="41"/>
            <p:cNvSpPr/>
            <p:nvPr/>
          </p:nvSpPr>
          <p:spPr>
            <a:xfrm>
              <a:off x="9355079" y="2838462"/>
              <a:ext cx="323271" cy="218208"/>
            </a:xfrm>
            <a:custGeom>
              <a:avLst/>
              <a:gdLst/>
              <a:ahLst/>
              <a:cxnLst/>
              <a:rect r="r" b="b" t="t" l="l"/>
              <a:pathLst>
                <a:path w="169" h="114" stroke="true" fill="norm" extrusionOk="true">
                  <a:moveTo>
                    <a:pt x="39" y="48"/>
                  </a:moveTo>
                  <a:cubicBezTo>
                    <a:pt x="39" y="48"/>
                    <a:pt x="73" y="53"/>
                    <a:pt x="85" y="51"/>
                  </a:cubicBezTo>
                  <a:cubicBezTo>
                    <a:pt x="98" y="48"/>
                    <a:pt x="128" y="10"/>
                    <a:pt x="135" y="5"/>
                  </a:cubicBezTo>
                  <a:cubicBezTo>
                    <a:pt x="143" y="0"/>
                    <a:pt x="169" y="32"/>
                    <a:pt x="169" y="32"/>
                  </a:cubicBezTo>
                  <a:cubicBezTo>
                    <a:pt x="169" y="32"/>
                    <a:pt x="91" y="96"/>
                    <a:pt x="75" y="103"/>
                  </a:cubicBezTo>
                  <a:cubicBezTo>
                    <a:pt x="57" y="101"/>
                    <a:pt x="57" y="101"/>
                    <a:pt x="57" y="101"/>
                  </a:cubicBezTo>
                  <a:cubicBezTo>
                    <a:pt x="46" y="108"/>
                    <a:pt x="46" y="108"/>
                    <a:pt x="46" y="108"/>
                  </a:cubicBezTo>
                  <a:cubicBezTo>
                    <a:pt x="46" y="108"/>
                    <a:pt x="12" y="114"/>
                    <a:pt x="6" y="106"/>
                  </a:cubicBezTo>
                  <a:cubicBezTo>
                    <a:pt x="0" y="97"/>
                    <a:pt x="9" y="53"/>
                    <a:pt x="9" y="53"/>
                  </a:cubicBezTo>
                  <a:cubicBezTo>
                    <a:pt x="9" y="53"/>
                    <a:pt x="28" y="47"/>
                    <a:pt x="39" y="48"/>
                  </a:cubicBezTo>
                </a:path>
              </a:pathLst>
            </a:custGeom>
            <a:solidFill>
              <a:srgbClr val="768394">
                <a:lumMod val="75000"/>
              </a:srgbClr>
            </a:solidFill>
          </p:spPr>
          <p:txBody>
            <a:bodyPr vert="horz" anchor="ctr" tIns="45720" lIns="91440" bIns="45720" rIns="91440">
              <a:normAutofit/>
            </a:bodyPr>
            <a:p>
              <a:pPr algn="ctr" marL="0">
                <a:lnSpc>
                  <a:spcPct val="120000"/>
                </a:lnSpc>
              </a:pPr>
            </a:p>
          </p:txBody>
        </p:sp>
        <p:sp>
          <p:nvSpPr>
            <p:cNvPr name="Freeform 42" id="42"/>
            <p:cNvSpPr/>
            <p:nvPr/>
          </p:nvSpPr>
          <p:spPr>
            <a:xfrm>
              <a:off x="8550942" y="2630760"/>
              <a:ext cx="897886" cy="336202"/>
            </a:xfrm>
            <a:custGeom>
              <a:avLst/>
              <a:gdLst/>
              <a:ahLst/>
              <a:cxnLst/>
              <a:rect r="r" b="b" t="t" l="l"/>
              <a:pathLst>
                <a:path w="470" h="176" stroke="true" fill="norm" extrusionOk="true">
                  <a:moveTo>
                    <a:pt x="161" y="119"/>
                  </a:moveTo>
                  <a:cubicBezTo>
                    <a:pt x="161" y="119"/>
                    <a:pt x="287" y="0"/>
                    <a:pt x="362" y="14"/>
                  </a:cubicBezTo>
                  <a:cubicBezTo>
                    <a:pt x="437" y="27"/>
                    <a:pt x="461" y="111"/>
                    <a:pt x="470" y="157"/>
                  </a:cubicBezTo>
                  <a:cubicBezTo>
                    <a:pt x="470" y="157"/>
                    <a:pt x="442" y="176"/>
                    <a:pt x="428" y="173"/>
                  </a:cubicBezTo>
                  <a:cubicBezTo>
                    <a:pt x="428" y="173"/>
                    <a:pt x="414" y="48"/>
                    <a:pt x="360" y="52"/>
                  </a:cubicBezTo>
                  <a:cubicBezTo>
                    <a:pt x="305" y="57"/>
                    <a:pt x="180" y="151"/>
                    <a:pt x="169" y="157"/>
                  </a:cubicBezTo>
                  <a:cubicBezTo>
                    <a:pt x="158" y="164"/>
                    <a:pt x="0" y="139"/>
                    <a:pt x="161" y="119"/>
                  </a:cubicBezTo>
                </a:path>
              </a:pathLst>
            </a:custGeom>
            <a:solidFill>
              <a:srgbClr val="768394"/>
            </a:solidFill>
          </p:spPr>
          <p:txBody>
            <a:bodyPr vert="horz" anchor="ctr" tIns="45720" lIns="91440" bIns="45720" rIns="91440">
              <a:normAutofit/>
            </a:bodyPr>
            <a:p>
              <a:pPr algn="ctr" marL="0">
                <a:lnSpc>
                  <a:spcPct val="120000"/>
                </a:lnSpc>
              </a:pPr>
            </a:p>
          </p:txBody>
        </p:sp>
        <p:sp>
          <p:nvSpPr>
            <p:cNvPr name="Freeform 43" id="43"/>
            <p:cNvSpPr/>
            <p:nvPr/>
          </p:nvSpPr>
          <p:spPr>
            <a:xfrm>
              <a:off x="9473881" y="2993633"/>
              <a:ext cx="288520" cy="391966"/>
            </a:xfrm>
            <a:custGeom>
              <a:avLst/>
              <a:gdLst/>
              <a:ahLst/>
              <a:cxnLst/>
              <a:rect r="r" b="b" t="t" l="l"/>
              <a:pathLst>
                <a:path w="151" h="205" stroke="true" fill="norm" extrusionOk="true">
                  <a:moveTo>
                    <a:pt x="43" y="126"/>
                  </a:moveTo>
                  <a:cubicBezTo>
                    <a:pt x="43" y="126"/>
                    <a:pt x="74" y="117"/>
                    <a:pt x="82" y="103"/>
                  </a:cubicBezTo>
                  <a:cubicBezTo>
                    <a:pt x="90" y="89"/>
                    <a:pt x="97" y="41"/>
                    <a:pt x="87" y="24"/>
                  </a:cubicBezTo>
                  <a:cubicBezTo>
                    <a:pt x="87" y="24"/>
                    <a:pt x="130" y="0"/>
                    <a:pt x="143" y="15"/>
                  </a:cubicBezTo>
                  <a:cubicBezTo>
                    <a:pt x="143" y="15"/>
                    <a:pt x="151" y="126"/>
                    <a:pt x="113" y="156"/>
                  </a:cubicBezTo>
                  <a:cubicBezTo>
                    <a:pt x="97" y="155"/>
                    <a:pt x="97" y="155"/>
                    <a:pt x="97" y="155"/>
                  </a:cubicBezTo>
                  <a:cubicBezTo>
                    <a:pt x="97" y="155"/>
                    <a:pt x="106" y="177"/>
                    <a:pt x="95" y="183"/>
                  </a:cubicBezTo>
                  <a:cubicBezTo>
                    <a:pt x="84" y="190"/>
                    <a:pt x="41" y="205"/>
                    <a:pt x="38" y="205"/>
                  </a:cubicBezTo>
                  <a:cubicBezTo>
                    <a:pt x="38" y="205"/>
                    <a:pt x="13" y="166"/>
                    <a:pt x="6" y="153"/>
                  </a:cubicBezTo>
                  <a:cubicBezTo>
                    <a:pt x="0" y="141"/>
                    <a:pt x="43" y="126"/>
                    <a:pt x="43" y="126"/>
                  </a:cubicBezTo>
                </a:path>
              </a:pathLst>
            </a:custGeom>
            <a:solidFill>
              <a:srgbClr val="768394">
                <a:lumMod val="75000"/>
              </a:srgbClr>
            </a:solidFill>
          </p:spPr>
          <p:txBody>
            <a:bodyPr vert="horz" anchor="ctr" tIns="45720" lIns="91440" bIns="45720" rIns="91440">
              <a:normAutofit/>
            </a:bodyPr>
            <a:p>
              <a:pPr algn="ctr" marL="0">
                <a:lnSpc>
                  <a:spcPct val="120000"/>
                </a:lnSpc>
              </a:pPr>
            </a:p>
          </p:txBody>
        </p:sp>
        <p:sp>
          <p:nvSpPr>
            <p:cNvPr name="Freeform 44" id="44"/>
            <p:cNvSpPr/>
            <p:nvPr/>
          </p:nvSpPr>
          <p:spPr>
            <a:xfrm>
              <a:off x="8451536" y="2827148"/>
              <a:ext cx="1103972" cy="476017"/>
            </a:xfrm>
            <a:custGeom>
              <a:avLst/>
              <a:gdLst/>
              <a:ahLst/>
              <a:cxnLst/>
              <a:rect r="r" b="b" t="t" l="l"/>
              <a:pathLst>
                <a:path w="578" h="249" stroke="true" fill="norm" extrusionOk="true">
                  <a:moveTo>
                    <a:pt x="176" y="40"/>
                  </a:moveTo>
                  <a:cubicBezTo>
                    <a:pt x="176" y="40"/>
                    <a:pt x="473" y="12"/>
                    <a:pt x="578" y="213"/>
                  </a:cubicBezTo>
                  <a:cubicBezTo>
                    <a:pt x="578" y="213"/>
                    <a:pt x="551" y="239"/>
                    <a:pt x="545" y="249"/>
                  </a:cubicBezTo>
                  <a:cubicBezTo>
                    <a:pt x="545" y="249"/>
                    <a:pt x="478" y="50"/>
                    <a:pt x="161" y="88"/>
                  </a:cubicBezTo>
                  <a:cubicBezTo>
                    <a:pt x="153" y="86"/>
                    <a:pt x="57" y="139"/>
                    <a:pt x="34" y="82"/>
                  </a:cubicBezTo>
                  <a:cubicBezTo>
                    <a:pt x="0" y="0"/>
                    <a:pt x="176" y="40"/>
                    <a:pt x="176" y="40"/>
                  </a:cubicBezTo>
                </a:path>
              </a:pathLst>
            </a:custGeom>
            <a:solidFill>
              <a:srgbClr val="768394"/>
            </a:solidFill>
          </p:spPr>
          <p:txBody>
            <a:bodyPr vert="horz" anchor="ctr" tIns="45720" lIns="91440" bIns="45720" rIns="91440">
              <a:normAutofit/>
            </a:bodyPr>
            <a:p>
              <a:pPr algn="ctr" marL="0">
                <a:lnSpc>
                  <a:spcPct val="120000"/>
                </a:lnSpc>
              </a:pPr>
            </a:p>
          </p:txBody>
        </p:sp>
        <p:sp>
          <p:nvSpPr>
            <p:cNvPr name="Freeform 45" id="45"/>
            <p:cNvSpPr/>
            <p:nvPr/>
          </p:nvSpPr>
          <p:spPr>
            <a:xfrm>
              <a:off x="8954223" y="1583362"/>
              <a:ext cx="454196" cy="707156"/>
            </a:xfrm>
            <a:custGeom>
              <a:avLst/>
              <a:gdLst/>
              <a:ahLst/>
              <a:cxnLst/>
              <a:rect r="r" b="b" t="t" l="l"/>
              <a:pathLst>
                <a:path w="238" h="370" stroke="true" fill="norm" extrusionOk="true">
                  <a:moveTo>
                    <a:pt x="231" y="325"/>
                  </a:moveTo>
                  <a:cubicBezTo>
                    <a:pt x="231" y="316"/>
                    <a:pt x="227" y="300"/>
                    <a:pt x="222" y="281"/>
                  </a:cubicBezTo>
                  <a:cubicBezTo>
                    <a:pt x="140" y="369"/>
                    <a:pt x="96" y="258"/>
                    <a:pt x="96" y="258"/>
                  </a:cubicBezTo>
                  <a:cubicBezTo>
                    <a:pt x="106" y="257"/>
                    <a:pt x="177" y="236"/>
                    <a:pt x="207" y="227"/>
                  </a:cubicBezTo>
                  <a:cubicBezTo>
                    <a:pt x="206" y="221"/>
                    <a:pt x="204" y="216"/>
                    <a:pt x="203" y="211"/>
                  </a:cubicBezTo>
                  <a:cubicBezTo>
                    <a:pt x="231" y="212"/>
                    <a:pt x="238" y="174"/>
                    <a:pt x="216" y="184"/>
                  </a:cubicBezTo>
                  <a:cubicBezTo>
                    <a:pt x="201" y="191"/>
                    <a:pt x="193" y="178"/>
                    <a:pt x="190" y="170"/>
                  </a:cubicBezTo>
                  <a:cubicBezTo>
                    <a:pt x="190" y="169"/>
                    <a:pt x="189" y="167"/>
                    <a:pt x="189" y="166"/>
                  </a:cubicBezTo>
                  <a:cubicBezTo>
                    <a:pt x="189" y="166"/>
                    <a:pt x="189" y="166"/>
                    <a:pt x="189" y="166"/>
                  </a:cubicBezTo>
                  <a:cubicBezTo>
                    <a:pt x="177" y="127"/>
                    <a:pt x="168" y="98"/>
                    <a:pt x="168" y="98"/>
                  </a:cubicBezTo>
                  <a:cubicBezTo>
                    <a:pt x="53" y="0"/>
                    <a:pt x="0" y="162"/>
                    <a:pt x="7" y="181"/>
                  </a:cubicBezTo>
                  <a:cubicBezTo>
                    <a:pt x="13" y="201"/>
                    <a:pt x="43" y="309"/>
                    <a:pt x="73" y="339"/>
                  </a:cubicBezTo>
                  <a:cubicBezTo>
                    <a:pt x="103" y="370"/>
                    <a:pt x="235" y="366"/>
                    <a:pt x="231" y="325"/>
                  </a:cubicBezTo>
                </a:path>
              </a:pathLst>
            </a:custGeom>
            <a:solidFill>
              <a:srgbClr val="FFDCB8"/>
            </a:solidFill>
          </p:spPr>
          <p:txBody>
            <a:bodyPr vert="horz" anchor="ctr" tIns="45720" lIns="91440" bIns="45720" rIns="91440">
              <a:normAutofit/>
            </a:bodyPr>
            <a:p>
              <a:pPr algn="ctr" marL="0">
                <a:lnSpc>
                  <a:spcPct val="120000"/>
                </a:lnSpc>
              </a:pPr>
            </a:p>
          </p:txBody>
        </p:sp>
        <p:sp>
          <p:nvSpPr>
            <p:cNvPr name="Freeform 46" id="46"/>
            <p:cNvSpPr/>
            <p:nvPr/>
          </p:nvSpPr>
          <p:spPr>
            <a:xfrm>
              <a:off x="8741671" y="1513050"/>
              <a:ext cx="607750" cy="624721"/>
            </a:xfrm>
            <a:custGeom>
              <a:avLst/>
              <a:gdLst/>
              <a:ahLst/>
              <a:cxnLst/>
              <a:rect r="r" b="b" t="t" l="l"/>
              <a:pathLst>
                <a:path w="318" h="327" stroke="true" fill="norm" extrusionOk="true">
                  <a:moveTo>
                    <a:pt x="155" y="293"/>
                  </a:moveTo>
                  <a:cubicBezTo>
                    <a:pt x="155" y="293"/>
                    <a:pt x="196" y="217"/>
                    <a:pt x="127" y="175"/>
                  </a:cubicBezTo>
                  <a:cubicBezTo>
                    <a:pt x="127" y="175"/>
                    <a:pt x="249" y="167"/>
                    <a:pt x="231" y="154"/>
                  </a:cubicBezTo>
                  <a:cubicBezTo>
                    <a:pt x="215" y="142"/>
                    <a:pt x="201" y="142"/>
                    <a:pt x="201" y="142"/>
                  </a:cubicBezTo>
                  <a:cubicBezTo>
                    <a:pt x="201" y="142"/>
                    <a:pt x="301" y="156"/>
                    <a:pt x="309" y="124"/>
                  </a:cubicBezTo>
                  <a:cubicBezTo>
                    <a:pt x="318" y="90"/>
                    <a:pt x="290" y="129"/>
                    <a:pt x="290" y="129"/>
                  </a:cubicBezTo>
                  <a:cubicBezTo>
                    <a:pt x="290" y="129"/>
                    <a:pt x="309" y="19"/>
                    <a:pt x="262" y="11"/>
                  </a:cubicBezTo>
                  <a:cubicBezTo>
                    <a:pt x="215" y="4"/>
                    <a:pt x="245" y="58"/>
                    <a:pt x="245" y="58"/>
                  </a:cubicBezTo>
                  <a:cubicBezTo>
                    <a:pt x="245" y="58"/>
                    <a:pt x="223" y="16"/>
                    <a:pt x="168" y="8"/>
                  </a:cubicBezTo>
                  <a:cubicBezTo>
                    <a:pt x="113" y="0"/>
                    <a:pt x="130" y="46"/>
                    <a:pt x="162" y="56"/>
                  </a:cubicBezTo>
                  <a:cubicBezTo>
                    <a:pt x="162" y="56"/>
                    <a:pt x="77" y="67"/>
                    <a:pt x="50" y="118"/>
                  </a:cubicBezTo>
                  <a:cubicBezTo>
                    <a:pt x="50" y="118"/>
                    <a:pt x="6" y="110"/>
                    <a:pt x="3" y="134"/>
                  </a:cubicBezTo>
                  <a:cubicBezTo>
                    <a:pt x="0" y="158"/>
                    <a:pt x="31" y="140"/>
                    <a:pt x="31" y="140"/>
                  </a:cubicBezTo>
                  <a:cubicBezTo>
                    <a:pt x="31" y="140"/>
                    <a:pt x="2" y="161"/>
                    <a:pt x="15" y="168"/>
                  </a:cubicBezTo>
                  <a:cubicBezTo>
                    <a:pt x="27" y="176"/>
                    <a:pt x="32" y="158"/>
                    <a:pt x="32" y="158"/>
                  </a:cubicBezTo>
                  <a:cubicBezTo>
                    <a:pt x="32" y="158"/>
                    <a:pt x="26" y="249"/>
                    <a:pt x="93" y="266"/>
                  </a:cubicBezTo>
                  <a:cubicBezTo>
                    <a:pt x="93" y="266"/>
                    <a:pt x="76" y="295"/>
                    <a:pt x="85" y="300"/>
                  </a:cubicBezTo>
                  <a:cubicBezTo>
                    <a:pt x="94" y="306"/>
                    <a:pt x="102" y="291"/>
                    <a:pt x="102" y="291"/>
                  </a:cubicBezTo>
                  <a:cubicBezTo>
                    <a:pt x="102" y="291"/>
                    <a:pt x="92" y="327"/>
                    <a:pt x="111" y="317"/>
                  </a:cubicBezTo>
                  <a:cubicBezTo>
                    <a:pt x="129" y="308"/>
                    <a:pt x="149" y="308"/>
                    <a:pt x="155" y="293"/>
                  </a:cubicBezTo>
                </a:path>
              </a:pathLst>
            </a:custGeom>
            <a:solidFill>
              <a:srgbClr val="768394"/>
            </a:solidFill>
          </p:spPr>
          <p:txBody>
            <a:bodyPr vert="horz" anchor="ctr" tIns="45720" lIns="91440" bIns="45720" rIns="91440">
              <a:normAutofit/>
            </a:bodyPr>
            <a:p>
              <a:pPr algn="ctr" marL="0">
                <a:lnSpc>
                  <a:spcPct val="120000"/>
                </a:lnSpc>
              </a:pPr>
            </a:p>
          </p:txBody>
        </p:sp>
        <p:sp>
          <p:nvSpPr>
            <p:cNvPr name="Freeform 47" id="47"/>
            <p:cNvSpPr/>
            <p:nvPr/>
          </p:nvSpPr>
          <p:spPr>
            <a:xfrm>
              <a:off x="9164349" y="2093322"/>
              <a:ext cx="164060" cy="120418"/>
            </a:xfrm>
            <a:custGeom>
              <a:avLst/>
              <a:gdLst/>
              <a:ahLst/>
              <a:cxnLst/>
              <a:rect r="r" b="b" t="t" l="l"/>
              <a:pathLst>
                <a:path w="86" h="63" stroke="true" fill="norm" extrusionOk="true">
                  <a:moveTo>
                    <a:pt x="0" y="16"/>
                  </a:moveTo>
                  <a:cubicBezTo>
                    <a:pt x="16" y="38"/>
                    <a:pt x="45" y="63"/>
                    <a:pt x="86" y="36"/>
                  </a:cubicBezTo>
                  <a:cubicBezTo>
                    <a:pt x="66" y="0"/>
                    <a:pt x="23" y="8"/>
                    <a:pt x="0" y="16"/>
                  </a:cubicBezTo>
                </a:path>
              </a:pathLst>
            </a:custGeom>
            <a:solidFill>
              <a:srgbClr val="DA9089"/>
            </a:solidFill>
          </p:spPr>
          <p:txBody>
            <a:bodyPr vert="horz" anchor="ctr" tIns="45720" lIns="91440" bIns="45720" rIns="91440">
              <a:normAutofit/>
            </a:bodyPr>
            <a:p>
              <a:pPr algn="ctr" marL="0">
                <a:lnSpc>
                  <a:spcPct val="120000"/>
                </a:lnSpc>
              </a:pPr>
            </a:p>
          </p:txBody>
        </p:sp>
        <p:sp>
          <p:nvSpPr>
            <p:cNvPr name="Freeform 48" id="48"/>
            <p:cNvSpPr/>
            <p:nvPr/>
          </p:nvSpPr>
          <p:spPr>
            <a:xfrm>
              <a:off x="9137679" y="2017353"/>
              <a:ext cx="240837" cy="145472"/>
            </a:xfrm>
            <a:custGeom>
              <a:avLst/>
              <a:gdLst/>
              <a:ahLst/>
              <a:cxnLst/>
              <a:rect r="r" b="b" t="t" l="l"/>
              <a:pathLst>
                <a:path w="126" h="76" stroke="true" fill="norm" extrusionOk="true">
                  <a:moveTo>
                    <a:pt x="111" y="0"/>
                  </a:moveTo>
                  <a:cubicBezTo>
                    <a:pt x="81" y="9"/>
                    <a:pt x="10" y="30"/>
                    <a:pt x="0" y="31"/>
                  </a:cubicBezTo>
                  <a:cubicBezTo>
                    <a:pt x="0" y="31"/>
                    <a:pt x="5" y="43"/>
                    <a:pt x="14" y="56"/>
                  </a:cubicBezTo>
                  <a:cubicBezTo>
                    <a:pt x="37" y="48"/>
                    <a:pt x="80" y="40"/>
                    <a:pt x="100" y="76"/>
                  </a:cubicBezTo>
                  <a:cubicBezTo>
                    <a:pt x="108" y="71"/>
                    <a:pt x="117" y="64"/>
                    <a:pt x="126" y="54"/>
                  </a:cubicBezTo>
                  <a:cubicBezTo>
                    <a:pt x="122" y="38"/>
                    <a:pt x="117" y="19"/>
                    <a:pt x="111" y="0"/>
                  </a:cubicBezTo>
                </a:path>
              </a:pathLst>
            </a:custGeom>
            <a:solidFill>
              <a:srgbClr val="753427"/>
            </a:solidFill>
          </p:spPr>
          <p:txBody>
            <a:bodyPr vert="horz" anchor="ctr" tIns="45720" lIns="91440" bIns="45720" rIns="91440">
              <a:normAutofit/>
            </a:bodyPr>
            <a:p>
              <a:pPr algn="ctr" marL="0">
                <a:lnSpc>
                  <a:spcPct val="120000"/>
                </a:lnSpc>
              </a:pPr>
            </a:p>
          </p:txBody>
        </p:sp>
        <p:sp>
          <p:nvSpPr>
            <p:cNvPr name="Freeform 49" id="49"/>
            <p:cNvSpPr/>
            <p:nvPr/>
          </p:nvSpPr>
          <p:spPr>
            <a:xfrm>
              <a:off x="9219305" y="1885620"/>
              <a:ext cx="46066" cy="74352"/>
            </a:xfrm>
            <a:custGeom>
              <a:avLst/>
              <a:gdLst/>
              <a:ahLst/>
              <a:cxnLst/>
              <a:rect r="r" b="b" t="t" l="l"/>
              <a:pathLst>
                <a:path w="24" h="39" stroke="true" fill="norm" extrusionOk="true">
                  <a:moveTo>
                    <a:pt x="21" y="17"/>
                  </a:moveTo>
                  <a:cubicBezTo>
                    <a:pt x="24" y="27"/>
                    <a:pt x="22" y="36"/>
                    <a:pt x="17" y="37"/>
                  </a:cubicBezTo>
                  <a:cubicBezTo>
                    <a:pt x="12" y="39"/>
                    <a:pt x="6" y="32"/>
                    <a:pt x="3" y="22"/>
                  </a:cubicBezTo>
                  <a:cubicBezTo>
                    <a:pt x="0" y="11"/>
                    <a:pt x="2" y="2"/>
                    <a:pt x="7" y="1"/>
                  </a:cubicBezTo>
                  <a:cubicBezTo>
                    <a:pt x="12" y="0"/>
                    <a:pt x="18" y="7"/>
                    <a:pt x="21" y="17"/>
                  </a:cubicBezTo>
                </a:path>
              </a:pathLst>
            </a:custGeom>
            <a:solidFill>
              <a:srgbClr val="190F08"/>
            </a:solidFill>
          </p:spPr>
          <p:txBody>
            <a:bodyPr vert="horz" anchor="ctr" tIns="45720" lIns="91440" bIns="45720" rIns="91440">
              <a:normAutofit/>
            </a:bodyPr>
            <a:p>
              <a:pPr algn="ctr" marL="0">
                <a:lnSpc>
                  <a:spcPct val="120000"/>
                </a:lnSpc>
              </a:pPr>
            </a:p>
          </p:txBody>
        </p:sp>
        <p:sp>
          <p:nvSpPr>
            <p:cNvPr name="Freeform 50" id="50"/>
            <p:cNvSpPr/>
            <p:nvPr/>
          </p:nvSpPr>
          <p:spPr>
            <a:xfrm>
              <a:off x="8934826" y="1988259"/>
              <a:ext cx="149513" cy="151129"/>
            </a:xfrm>
            <a:custGeom>
              <a:avLst/>
              <a:gdLst/>
              <a:ahLst/>
              <a:cxnLst/>
              <a:rect r="r" b="b" t="t" l="l"/>
              <a:pathLst>
                <a:path w="78" h="79" stroke="true" fill="norm" extrusionOk="true">
                  <a:moveTo>
                    <a:pt x="75" y="35"/>
                  </a:moveTo>
                  <a:cubicBezTo>
                    <a:pt x="75" y="35"/>
                    <a:pt x="59" y="0"/>
                    <a:pt x="30" y="10"/>
                  </a:cubicBezTo>
                  <a:cubicBezTo>
                    <a:pt x="0" y="21"/>
                    <a:pt x="16" y="47"/>
                    <a:pt x="28" y="59"/>
                  </a:cubicBezTo>
                  <a:cubicBezTo>
                    <a:pt x="40" y="71"/>
                    <a:pt x="78" y="79"/>
                    <a:pt x="75" y="35"/>
                  </a:cubicBezTo>
                </a:path>
              </a:pathLst>
            </a:custGeom>
            <a:solidFill>
              <a:srgbClr val="FFDCB8"/>
            </a:solidFill>
          </p:spPr>
          <p:txBody>
            <a:bodyPr vert="horz" anchor="ctr" tIns="45720" lIns="91440" bIns="45720" rIns="91440">
              <a:normAutofit/>
            </a:bodyPr>
            <a:p>
              <a:pPr algn="ctr" marL="0">
                <a:lnSpc>
                  <a:spcPct val="120000"/>
                </a:lnSpc>
              </a:pPr>
            </a:p>
          </p:txBody>
        </p:sp>
        <p:sp>
          <p:nvSpPr>
            <p:cNvPr name="Freeform 51" id="51"/>
            <p:cNvSpPr/>
            <p:nvPr/>
          </p:nvSpPr>
          <p:spPr>
            <a:xfrm>
              <a:off x="9164349" y="1755503"/>
              <a:ext cx="75968" cy="91324"/>
            </a:xfrm>
            <a:custGeom>
              <a:avLst/>
              <a:gdLst/>
              <a:ahLst/>
              <a:cxnLst/>
              <a:rect r="r" b="b" t="t" l="l"/>
              <a:pathLst>
                <a:path w="40" h="48" stroke="true" fill="norm" extrusionOk="true">
                  <a:moveTo>
                    <a:pt x="40" y="38"/>
                  </a:moveTo>
                  <a:cubicBezTo>
                    <a:pt x="40" y="38"/>
                    <a:pt x="12" y="16"/>
                    <a:pt x="0" y="48"/>
                  </a:cubicBezTo>
                  <a:cubicBezTo>
                    <a:pt x="0" y="48"/>
                    <a:pt x="6" y="0"/>
                    <a:pt x="40" y="38"/>
                  </a:cubicBezTo>
                </a:path>
              </a:pathLst>
            </a:custGeom>
            <a:solidFill>
              <a:srgbClr val="3A2B12"/>
            </a:solidFill>
          </p:spPr>
          <p:txBody>
            <a:bodyPr vert="horz" anchor="ctr" tIns="45720" lIns="91440" bIns="45720" rIns="91440">
              <a:normAutofit/>
            </a:bodyPr>
            <a:p>
              <a:pPr algn="ctr" marL="0">
                <a:lnSpc>
                  <a:spcPct val="120000"/>
                </a:lnSpc>
              </a:pPr>
            </a:p>
          </p:txBody>
        </p:sp>
        <p:sp>
          <p:nvSpPr>
            <p:cNvPr name="Freeform 52" id="52"/>
            <p:cNvSpPr/>
            <p:nvPr/>
          </p:nvSpPr>
          <p:spPr>
            <a:xfrm>
              <a:off x="8965537" y="2126457"/>
              <a:ext cx="210126" cy="112337"/>
            </a:xfrm>
            <a:custGeom>
              <a:avLst/>
              <a:gdLst/>
              <a:ahLst/>
              <a:cxnLst/>
              <a:rect r="r" b="b" t="t" l="l"/>
              <a:pathLst>
                <a:path w="110" h="59" stroke="true" fill="norm" extrusionOk="true">
                  <a:moveTo>
                    <a:pt x="110" y="55"/>
                  </a:moveTo>
                  <a:cubicBezTo>
                    <a:pt x="110" y="55"/>
                    <a:pt x="52" y="48"/>
                    <a:pt x="30" y="54"/>
                  </a:cubicBezTo>
                  <a:cubicBezTo>
                    <a:pt x="30" y="54"/>
                    <a:pt x="1" y="59"/>
                    <a:pt x="1" y="36"/>
                  </a:cubicBezTo>
                  <a:cubicBezTo>
                    <a:pt x="0" y="12"/>
                    <a:pt x="40" y="14"/>
                    <a:pt x="71" y="0"/>
                  </a:cubicBezTo>
                  <a:lnTo>
                    <a:pt x="110" y="55"/>
                  </a:lnTo>
                  <a:close/>
                </a:path>
              </a:pathLst>
            </a:custGeom>
            <a:solidFill>
              <a:srgbClr val="FFDCB8"/>
            </a:solidFill>
          </p:spPr>
          <p:txBody>
            <a:bodyPr vert="horz" anchor="ctr" tIns="45720" lIns="91440" bIns="45720" rIns="91440">
              <a:normAutofit/>
            </a:bodyPr>
            <a:p>
              <a:pPr algn="ctr" marL="0">
                <a:lnSpc>
                  <a:spcPct val="120000"/>
                </a:lnSpc>
              </a:pPr>
            </a:p>
          </p:txBody>
        </p:sp>
        <p:sp>
          <p:nvSpPr>
            <p:cNvPr name="Freeform 53" id="53"/>
            <p:cNvSpPr/>
            <p:nvPr/>
          </p:nvSpPr>
          <p:spPr>
            <a:xfrm>
              <a:off x="8416784" y="2122416"/>
              <a:ext cx="607750" cy="815452"/>
            </a:xfrm>
            <a:custGeom>
              <a:avLst/>
              <a:gdLst/>
              <a:ahLst/>
              <a:cxnLst/>
              <a:rect r="r" b="b" t="t" l="l"/>
              <a:pathLst>
                <a:path w="318" h="427" stroke="true" fill="norm" extrusionOk="true">
                  <a:moveTo>
                    <a:pt x="273" y="18"/>
                  </a:moveTo>
                  <a:cubicBezTo>
                    <a:pt x="273" y="18"/>
                    <a:pt x="198" y="0"/>
                    <a:pt x="118" y="83"/>
                  </a:cubicBezTo>
                  <a:cubicBezTo>
                    <a:pt x="37" y="166"/>
                    <a:pt x="0" y="359"/>
                    <a:pt x="41" y="427"/>
                  </a:cubicBezTo>
                  <a:cubicBezTo>
                    <a:pt x="41" y="427"/>
                    <a:pt x="240" y="407"/>
                    <a:pt x="259" y="361"/>
                  </a:cubicBezTo>
                  <a:cubicBezTo>
                    <a:pt x="259" y="361"/>
                    <a:pt x="203" y="254"/>
                    <a:pt x="256" y="184"/>
                  </a:cubicBezTo>
                  <a:cubicBezTo>
                    <a:pt x="318" y="101"/>
                    <a:pt x="298" y="78"/>
                    <a:pt x="305" y="56"/>
                  </a:cubicBezTo>
                  <a:cubicBezTo>
                    <a:pt x="298" y="30"/>
                    <a:pt x="310" y="30"/>
                    <a:pt x="273" y="18"/>
                  </a:cubicBezTo>
                </a:path>
              </a:pathLst>
            </a:custGeom>
            <a:solidFill>
              <a:srgbClr val="768394"/>
            </a:solidFill>
          </p:spPr>
          <p:txBody>
            <a:bodyPr vert="horz" anchor="ctr" tIns="45720" lIns="91440" bIns="45720" rIns="91440">
              <a:normAutofit/>
            </a:bodyPr>
            <a:p>
              <a:pPr algn="ctr" marL="0">
                <a:lnSpc>
                  <a:spcPct val="120000"/>
                </a:lnSpc>
              </a:pPr>
            </a:p>
          </p:txBody>
        </p:sp>
        <p:sp>
          <p:nvSpPr>
            <p:cNvPr name="Freeform 54" id="54"/>
            <p:cNvSpPr/>
            <p:nvPr/>
          </p:nvSpPr>
          <p:spPr>
            <a:xfrm>
              <a:off x="8873405" y="2141004"/>
              <a:ext cx="153554" cy="428334"/>
            </a:xfrm>
            <a:custGeom>
              <a:avLst/>
              <a:gdLst/>
              <a:ahLst/>
              <a:cxnLst/>
              <a:rect r="r" b="b" t="t" l="l"/>
              <a:pathLst>
                <a:path w="80" h="224" stroke="true" fill="norm" extrusionOk="true">
                  <a:moveTo>
                    <a:pt x="43" y="0"/>
                  </a:moveTo>
                  <a:cubicBezTo>
                    <a:pt x="43" y="0"/>
                    <a:pt x="36" y="111"/>
                    <a:pt x="33" y="122"/>
                  </a:cubicBezTo>
                  <a:cubicBezTo>
                    <a:pt x="31" y="133"/>
                    <a:pt x="22" y="141"/>
                    <a:pt x="22" y="141"/>
                  </a:cubicBezTo>
                  <a:cubicBezTo>
                    <a:pt x="22" y="141"/>
                    <a:pt x="0" y="182"/>
                    <a:pt x="9" y="203"/>
                  </a:cubicBezTo>
                  <a:cubicBezTo>
                    <a:pt x="17" y="224"/>
                    <a:pt x="80" y="100"/>
                    <a:pt x="76" y="72"/>
                  </a:cubicBezTo>
                  <a:cubicBezTo>
                    <a:pt x="72" y="44"/>
                    <a:pt x="45" y="0"/>
                    <a:pt x="45" y="0"/>
                  </a:cubicBezTo>
                </a:path>
              </a:pathLst>
            </a:custGeom>
            <a:solidFill>
              <a:srgbClr val="768394">
                <a:lumMod val="20000"/>
                <a:lumOff val="80000"/>
              </a:srgbClr>
            </a:solidFill>
          </p:spPr>
          <p:txBody>
            <a:bodyPr vert="horz" anchor="ctr" tIns="45720" lIns="91440" bIns="45720" rIns="91440">
              <a:normAutofit/>
            </a:bodyPr>
            <a:p>
              <a:pPr algn="ctr" marL="0">
                <a:lnSpc>
                  <a:spcPct val="120000"/>
                </a:lnSpc>
              </a:pPr>
            </a:p>
          </p:txBody>
        </p:sp>
        <p:sp>
          <p:nvSpPr>
            <p:cNvPr name="Freeform 55" id="55"/>
            <p:cNvSpPr/>
            <p:nvPr/>
          </p:nvSpPr>
          <p:spPr>
            <a:xfrm>
              <a:off x="8394155" y="2840886"/>
              <a:ext cx="229523" cy="148705"/>
            </a:xfrm>
            <a:custGeom>
              <a:avLst/>
              <a:gdLst/>
              <a:ahLst/>
              <a:cxnLst/>
              <a:rect r="r" b="b" t="t" l="l"/>
              <a:pathLst>
                <a:path w="120" h="78" stroke="true" fill="norm" extrusionOk="true">
                  <a:moveTo>
                    <a:pt x="120" y="43"/>
                  </a:moveTo>
                  <a:cubicBezTo>
                    <a:pt x="120" y="43"/>
                    <a:pt x="54" y="78"/>
                    <a:pt x="0" y="21"/>
                  </a:cubicBezTo>
                  <a:cubicBezTo>
                    <a:pt x="0" y="21"/>
                    <a:pt x="39" y="40"/>
                    <a:pt x="37" y="0"/>
                  </a:cubicBezTo>
                  <a:cubicBezTo>
                    <a:pt x="37" y="0"/>
                    <a:pt x="47" y="51"/>
                    <a:pt x="120" y="43"/>
                  </a:cubicBezTo>
                </a:path>
              </a:pathLst>
            </a:custGeom>
            <a:solidFill>
              <a:srgbClr val="768394">
                <a:lumMod val="60000"/>
                <a:lumOff val="40000"/>
              </a:srgbClr>
            </a:solidFill>
          </p:spPr>
          <p:txBody>
            <a:bodyPr vert="horz" anchor="ctr" tIns="45720" lIns="91440" bIns="45720" rIns="91440">
              <a:normAutofit/>
            </a:bodyPr>
            <a:p>
              <a:pPr algn="ctr" marL="0">
                <a:lnSpc>
                  <a:spcPct val="120000"/>
                </a:lnSpc>
              </a:pPr>
            </a:p>
          </p:txBody>
        </p:sp>
        <p:sp>
          <p:nvSpPr>
            <p:cNvPr name="Freeform 56" id="56"/>
            <p:cNvSpPr/>
            <p:nvPr/>
          </p:nvSpPr>
          <p:spPr>
            <a:xfrm>
              <a:off x="8314145" y="2098980"/>
              <a:ext cx="689376" cy="265890"/>
            </a:xfrm>
            <a:custGeom>
              <a:avLst/>
              <a:gdLst/>
              <a:ahLst/>
              <a:cxnLst/>
              <a:rect r="r" b="b" t="t" l="l"/>
              <a:pathLst>
                <a:path w="361" h="139" stroke="true" fill="norm" extrusionOk="true">
                  <a:moveTo>
                    <a:pt x="361" y="78"/>
                  </a:moveTo>
                  <a:cubicBezTo>
                    <a:pt x="361" y="78"/>
                    <a:pt x="352" y="34"/>
                    <a:pt x="290" y="17"/>
                  </a:cubicBezTo>
                  <a:cubicBezTo>
                    <a:pt x="228" y="0"/>
                    <a:pt x="149" y="74"/>
                    <a:pt x="83" y="0"/>
                  </a:cubicBezTo>
                  <a:cubicBezTo>
                    <a:pt x="0" y="10"/>
                    <a:pt x="0" y="10"/>
                    <a:pt x="0" y="10"/>
                  </a:cubicBezTo>
                  <a:cubicBezTo>
                    <a:pt x="0" y="10"/>
                    <a:pt x="13" y="86"/>
                    <a:pt x="23" y="99"/>
                  </a:cubicBezTo>
                  <a:cubicBezTo>
                    <a:pt x="23" y="99"/>
                    <a:pt x="91" y="139"/>
                    <a:pt x="142" y="107"/>
                  </a:cubicBezTo>
                  <a:cubicBezTo>
                    <a:pt x="235" y="47"/>
                    <a:pt x="299" y="15"/>
                    <a:pt x="361" y="95"/>
                  </a:cubicBezTo>
                  <a:lnTo>
                    <a:pt x="361" y="78"/>
                  </a:lnTo>
                  <a:close/>
                </a:path>
              </a:pathLst>
            </a:custGeom>
            <a:solidFill>
              <a:srgbClr val="768394">
                <a:lumMod val="75000"/>
              </a:srgbClr>
            </a:solidFill>
          </p:spPr>
          <p:txBody>
            <a:bodyPr vert="horz" anchor="ctr" tIns="45720" lIns="91440" bIns="45720" rIns="91440">
              <a:normAutofit/>
            </a:bodyPr>
            <a:p>
              <a:pPr algn="ctr" marL="0">
                <a:lnSpc>
                  <a:spcPct val="120000"/>
                </a:lnSpc>
              </a:pPr>
            </a:p>
          </p:txBody>
        </p:sp>
        <p:sp>
          <p:nvSpPr>
            <p:cNvPr name="Freeform 57" id="57"/>
            <p:cNvSpPr/>
            <p:nvPr/>
          </p:nvSpPr>
          <p:spPr>
            <a:xfrm>
              <a:off x="8971194" y="2210508"/>
              <a:ext cx="63037" cy="49299"/>
            </a:xfrm>
            <a:custGeom>
              <a:avLst/>
              <a:gdLst/>
              <a:ahLst/>
              <a:cxnLst/>
              <a:rect r="r" b="b" t="t" l="l"/>
              <a:pathLst>
                <a:path w="33" h="26" stroke="true" fill="norm" extrusionOk="true">
                  <a:moveTo>
                    <a:pt x="33" y="10"/>
                  </a:moveTo>
                  <a:cubicBezTo>
                    <a:pt x="19" y="26"/>
                    <a:pt x="19" y="26"/>
                    <a:pt x="19" y="26"/>
                  </a:cubicBezTo>
                  <a:cubicBezTo>
                    <a:pt x="19" y="26"/>
                    <a:pt x="0" y="19"/>
                    <a:pt x="2" y="10"/>
                  </a:cubicBezTo>
                  <a:cubicBezTo>
                    <a:pt x="3" y="0"/>
                    <a:pt x="33" y="10"/>
                    <a:pt x="33" y="10"/>
                  </a:cubicBezTo>
                </a:path>
              </a:pathLst>
            </a:custGeom>
            <a:solidFill>
              <a:srgbClr val="768394">
                <a:lumMod val="20000"/>
                <a:lumOff val="80000"/>
              </a:srgbClr>
            </a:solidFill>
          </p:spPr>
          <p:txBody>
            <a:bodyPr vert="horz" anchor="ctr" tIns="45720" lIns="91440" bIns="45720" rIns="91440">
              <a:normAutofit/>
            </a:bodyPr>
            <a:p>
              <a:pPr algn="ctr" marL="0">
                <a:lnSpc>
                  <a:spcPct val="120000"/>
                </a:lnSpc>
              </a:pPr>
            </a:p>
          </p:txBody>
        </p:sp>
        <p:sp>
          <p:nvSpPr>
            <p:cNvPr name="Freeform 58" id="58"/>
            <p:cNvSpPr/>
            <p:nvPr/>
          </p:nvSpPr>
          <p:spPr>
            <a:xfrm>
              <a:off x="8996248" y="2248492"/>
              <a:ext cx="16971" cy="57381"/>
            </a:xfrm>
            <a:custGeom>
              <a:avLst/>
              <a:gdLst/>
              <a:ahLst/>
              <a:cxnLst/>
              <a:rect r="r" b="b" t="t" l="l"/>
              <a:pathLst>
                <a:path w="9" h="30" stroke="true" fill="norm" extrusionOk="true">
                  <a:moveTo>
                    <a:pt x="4" y="0"/>
                  </a:moveTo>
                  <a:cubicBezTo>
                    <a:pt x="4" y="0"/>
                    <a:pt x="9" y="4"/>
                    <a:pt x="6" y="17"/>
                  </a:cubicBezTo>
                  <a:cubicBezTo>
                    <a:pt x="3" y="30"/>
                    <a:pt x="0" y="17"/>
                    <a:pt x="0" y="17"/>
                  </a:cubicBezTo>
                  <a:lnTo>
                    <a:pt x="4" y="0"/>
                  </a:lnTo>
                  <a:close/>
                </a:path>
              </a:pathLst>
            </a:custGeom>
            <a:solidFill>
              <a:srgbClr val="768394">
                <a:lumMod val="75000"/>
              </a:srgbClr>
            </a:solidFill>
          </p:spPr>
          <p:txBody>
            <a:bodyPr vert="horz" anchor="ctr" tIns="45720" lIns="91440" bIns="45720" rIns="91440">
              <a:normAutofit/>
            </a:bodyPr>
            <a:p>
              <a:pPr algn="ctr" marL="0">
                <a:lnSpc>
                  <a:spcPct val="120000"/>
                </a:lnSpc>
              </a:pPr>
            </a:p>
          </p:txBody>
        </p:sp>
        <p:sp>
          <p:nvSpPr>
            <p:cNvPr name="Freeform 59" id="59"/>
            <p:cNvSpPr/>
            <p:nvPr/>
          </p:nvSpPr>
          <p:spPr>
            <a:xfrm>
              <a:off x="8787739" y="2334159"/>
              <a:ext cx="148705" cy="362873"/>
            </a:xfrm>
            <a:custGeom>
              <a:avLst/>
              <a:gdLst/>
              <a:ahLst/>
              <a:cxnLst/>
              <a:rect r="r" b="b" t="t" l="l"/>
              <a:pathLst>
                <a:path w="78" h="190" stroke="true" fill="norm" extrusionOk="true">
                  <a:moveTo>
                    <a:pt x="78" y="28"/>
                  </a:moveTo>
                  <a:cubicBezTo>
                    <a:pt x="78" y="28"/>
                    <a:pt x="51" y="21"/>
                    <a:pt x="26" y="0"/>
                  </a:cubicBezTo>
                  <a:cubicBezTo>
                    <a:pt x="26" y="0"/>
                    <a:pt x="0" y="137"/>
                    <a:pt x="44" y="190"/>
                  </a:cubicBezTo>
                  <a:cubicBezTo>
                    <a:pt x="44" y="190"/>
                    <a:pt x="33" y="121"/>
                    <a:pt x="78" y="28"/>
                  </a:cubicBezTo>
                </a:path>
              </a:pathLst>
            </a:custGeom>
            <a:solidFill>
              <a:srgbClr val="768394">
                <a:lumMod val="60000"/>
                <a:lumOff val="40000"/>
              </a:srgbClr>
            </a:solidFill>
          </p:spPr>
          <p:txBody>
            <a:bodyPr vert="horz" anchor="ctr" tIns="45720" lIns="91440" bIns="45720" rIns="91440">
              <a:normAutofit/>
            </a:bodyPr>
            <a:p>
              <a:pPr algn="ctr" marL="0">
                <a:lnSpc>
                  <a:spcPct val="120000"/>
                </a:lnSpc>
              </a:pPr>
            </a:p>
          </p:txBody>
        </p:sp>
        <p:sp>
          <p:nvSpPr>
            <p:cNvPr name="Freeform 60" id="60"/>
            <p:cNvSpPr/>
            <p:nvPr/>
          </p:nvSpPr>
          <p:spPr>
            <a:xfrm>
              <a:off x="8858858" y="2195152"/>
              <a:ext cx="137390" cy="192346"/>
            </a:xfrm>
            <a:custGeom>
              <a:avLst/>
              <a:gdLst/>
              <a:ahLst/>
              <a:cxnLst/>
              <a:rect r="r" b="b" t="t" l="l"/>
              <a:pathLst>
                <a:path w="72" h="101" stroke="true" fill="norm" extrusionOk="true">
                  <a:moveTo>
                    <a:pt x="54" y="0"/>
                  </a:moveTo>
                  <a:cubicBezTo>
                    <a:pt x="54" y="0"/>
                    <a:pt x="26" y="18"/>
                    <a:pt x="0" y="9"/>
                  </a:cubicBezTo>
                  <a:cubicBezTo>
                    <a:pt x="0" y="9"/>
                    <a:pt x="23" y="79"/>
                    <a:pt x="41" y="101"/>
                  </a:cubicBezTo>
                  <a:cubicBezTo>
                    <a:pt x="41" y="101"/>
                    <a:pt x="72" y="46"/>
                    <a:pt x="54" y="0"/>
                  </a:cubicBezTo>
                </a:path>
              </a:pathLst>
            </a:custGeom>
            <a:solidFill>
              <a:srgbClr val="768394">
                <a:lumMod val="60000"/>
                <a:lumOff val="40000"/>
              </a:srgbClr>
            </a:solidFill>
          </p:spPr>
          <p:txBody>
            <a:bodyPr vert="horz" anchor="ctr" tIns="45720" lIns="91440" bIns="45720" rIns="91440">
              <a:normAutofit/>
            </a:bodyPr>
            <a:p>
              <a:pPr algn="ctr" marL="0">
                <a:lnSpc>
                  <a:spcPct val="120000"/>
                </a:lnSpc>
              </a:pPr>
            </a:p>
          </p:txBody>
        </p:sp>
        <p:sp>
          <p:nvSpPr>
            <p:cNvPr name="Freeform 61" id="61"/>
            <p:cNvSpPr/>
            <p:nvPr/>
          </p:nvSpPr>
          <p:spPr>
            <a:xfrm>
              <a:off x="8923512" y="2139388"/>
              <a:ext cx="110721" cy="120418"/>
            </a:xfrm>
            <a:custGeom>
              <a:avLst/>
              <a:gdLst/>
              <a:ahLst/>
              <a:cxnLst/>
              <a:rect r="r" b="b" t="t" l="l"/>
              <a:pathLst>
                <a:path w="58" h="63" stroke="true" fill="norm" extrusionOk="true">
                  <a:moveTo>
                    <a:pt x="4" y="0"/>
                  </a:moveTo>
                  <a:cubicBezTo>
                    <a:pt x="32" y="3"/>
                    <a:pt x="32" y="3"/>
                    <a:pt x="32" y="3"/>
                  </a:cubicBezTo>
                  <a:cubicBezTo>
                    <a:pt x="58" y="47"/>
                    <a:pt x="58" y="47"/>
                    <a:pt x="58" y="47"/>
                  </a:cubicBezTo>
                  <a:cubicBezTo>
                    <a:pt x="21" y="63"/>
                    <a:pt x="21" y="63"/>
                    <a:pt x="21" y="63"/>
                  </a:cubicBezTo>
                  <a:cubicBezTo>
                    <a:pt x="21" y="63"/>
                    <a:pt x="0" y="22"/>
                    <a:pt x="4" y="0"/>
                  </a:cubicBezTo>
                </a:path>
              </a:pathLst>
            </a:custGeom>
            <a:solidFill>
              <a:srgbClr val="FFFFFF"/>
            </a:solidFill>
          </p:spPr>
          <p:txBody>
            <a:bodyPr vert="horz" anchor="ctr" tIns="45720" lIns="91440" bIns="45720" rIns="91440">
              <a:normAutofit/>
            </a:bodyPr>
            <a:p>
              <a:pPr algn="ctr" marL="0">
                <a:lnSpc>
                  <a:spcPct val="120000"/>
                </a:lnSpc>
              </a:pPr>
            </a:p>
          </p:txBody>
        </p:sp>
        <p:sp>
          <p:nvSpPr>
            <p:cNvPr name="Freeform 62" id="62"/>
            <p:cNvSpPr/>
            <p:nvPr/>
          </p:nvSpPr>
          <p:spPr>
            <a:xfrm>
              <a:off x="8660045" y="2790780"/>
              <a:ext cx="252152" cy="122843"/>
            </a:xfrm>
            <a:custGeom>
              <a:avLst/>
              <a:gdLst/>
              <a:ahLst/>
              <a:cxnLst/>
              <a:rect r="r" b="b" t="t" l="l"/>
              <a:pathLst>
                <a:path w="132" h="64" stroke="true" fill="norm" extrusionOk="true">
                  <a:moveTo>
                    <a:pt x="0" y="64"/>
                  </a:moveTo>
                  <a:cubicBezTo>
                    <a:pt x="0" y="64"/>
                    <a:pt x="114" y="34"/>
                    <a:pt x="127" y="19"/>
                  </a:cubicBezTo>
                  <a:cubicBezTo>
                    <a:pt x="122" y="9"/>
                    <a:pt x="122" y="9"/>
                    <a:pt x="122" y="9"/>
                  </a:cubicBezTo>
                  <a:cubicBezTo>
                    <a:pt x="132" y="12"/>
                    <a:pt x="132" y="12"/>
                    <a:pt x="132" y="12"/>
                  </a:cubicBezTo>
                  <a:cubicBezTo>
                    <a:pt x="132" y="12"/>
                    <a:pt x="118" y="1"/>
                    <a:pt x="115" y="0"/>
                  </a:cubicBezTo>
                  <a:cubicBezTo>
                    <a:pt x="115" y="18"/>
                    <a:pt x="115" y="18"/>
                    <a:pt x="115" y="18"/>
                  </a:cubicBezTo>
                  <a:cubicBezTo>
                    <a:pt x="115" y="18"/>
                    <a:pt x="35" y="59"/>
                    <a:pt x="0" y="64"/>
                  </a:cubicBezTo>
                </a:path>
              </a:pathLst>
            </a:custGeom>
            <a:solidFill>
              <a:srgbClr val="768394">
                <a:lumMod val="75000"/>
              </a:srgbClr>
            </a:solidFill>
          </p:spPr>
          <p:txBody>
            <a:bodyPr vert="horz" anchor="ctr" tIns="45720" lIns="91440" bIns="45720" rIns="91440">
              <a:normAutofit/>
            </a:bodyPr>
            <a:p>
              <a:pPr algn="ctr" marL="0">
                <a:lnSpc>
                  <a:spcPct val="120000"/>
                </a:lnSpc>
              </a:pPr>
            </a:p>
          </p:txBody>
        </p:sp>
        <p:sp>
          <p:nvSpPr>
            <p:cNvPr name="Freeform 63" id="63"/>
            <p:cNvSpPr/>
            <p:nvPr/>
          </p:nvSpPr>
          <p:spPr>
            <a:xfrm>
              <a:off x="8657621" y="2181413"/>
              <a:ext cx="705540" cy="603710"/>
            </a:xfrm>
            <a:custGeom>
              <a:avLst/>
              <a:gdLst/>
              <a:ahLst/>
              <a:cxnLst/>
              <a:rect r="r" b="b" t="t" l="l"/>
              <a:pathLst>
                <a:path w="369" h="316" stroke="true" fill="norm" extrusionOk="true">
                  <a:moveTo>
                    <a:pt x="122" y="7"/>
                  </a:moveTo>
                  <a:cubicBezTo>
                    <a:pt x="143" y="12"/>
                    <a:pt x="70" y="113"/>
                    <a:pt x="112" y="190"/>
                  </a:cubicBezTo>
                  <a:cubicBezTo>
                    <a:pt x="148" y="256"/>
                    <a:pt x="255" y="204"/>
                    <a:pt x="336" y="159"/>
                  </a:cubicBezTo>
                  <a:cubicBezTo>
                    <a:pt x="336" y="159"/>
                    <a:pt x="350" y="183"/>
                    <a:pt x="369" y="188"/>
                  </a:cubicBezTo>
                  <a:cubicBezTo>
                    <a:pt x="369" y="188"/>
                    <a:pt x="159" y="316"/>
                    <a:pt x="86" y="235"/>
                  </a:cubicBezTo>
                  <a:cubicBezTo>
                    <a:pt x="0" y="140"/>
                    <a:pt x="86" y="0"/>
                    <a:pt x="122" y="7"/>
                  </a:cubicBezTo>
                </a:path>
              </a:pathLst>
            </a:custGeom>
            <a:solidFill>
              <a:srgbClr val="768394"/>
            </a:solidFill>
          </p:spPr>
          <p:txBody>
            <a:bodyPr vert="horz" anchor="ctr" tIns="45720" lIns="91440" bIns="45720" rIns="91440">
              <a:normAutofit/>
            </a:bodyPr>
            <a:p>
              <a:pPr algn="ctr" marL="0">
                <a:lnSpc>
                  <a:spcPct val="120000"/>
                </a:lnSpc>
              </a:pPr>
            </a:p>
          </p:txBody>
        </p:sp>
        <p:sp>
          <p:nvSpPr>
            <p:cNvPr name="Freeform 64" id="64"/>
            <p:cNvSpPr/>
            <p:nvPr/>
          </p:nvSpPr>
          <p:spPr>
            <a:xfrm>
              <a:off x="8623677" y="2219398"/>
              <a:ext cx="223057" cy="432375"/>
            </a:xfrm>
            <a:custGeom>
              <a:avLst/>
              <a:gdLst/>
              <a:ahLst/>
              <a:cxnLst/>
              <a:rect r="r" b="b" t="t" l="l"/>
              <a:pathLst>
                <a:path w="117" h="226" stroke="true" fill="norm" extrusionOk="true">
                  <a:moveTo>
                    <a:pt x="110" y="0"/>
                  </a:moveTo>
                  <a:cubicBezTo>
                    <a:pt x="110" y="0"/>
                    <a:pt x="0" y="126"/>
                    <a:pt x="117" y="226"/>
                  </a:cubicBezTo>
                  <a:cubicBezTo>
                    <a:pt x="117" y="226"/>
                    <a:pt x="13" y="152"/>
                    <a:pt x="110" y="0"/>
                  </a:cubicBezTo>
                </a:path>
              </a:pathLst>
            </a:custGeom>
            <a:solidFill>
              <a:srgbClr val="768394">
                <a:lumMod val="75000"/>
              </a:srgbClr>
            </a:solidFill>
          </p:spPr>
          <p:txBody>
            <a:bodyPr vert="horz" anchor="ctr" tIns="45720" lIns="91440" bIns="45720" rIns="91440">
              <a:normAutofit/>
            </a:bodyPr>
            <a:p>
              <a:pPr algn="ctr" marL="0">
                <a:lnSpc>
                  <a:spcPct val="120000"/>
                </a:lnSpc>
              </a:pPr>
            </a:p>
          </p:txBody>
        </p:sp>
        <p:sp>
          <p:nvSpPr>
            <p:cNvPr name="Freeform 65" id="65"/>
            <p:cNvSpPr/>
            <p:nvPr/>
          </p:nvSpPr>
          <p:spPr>
            <a:xfrm>
              <a:off x="9292041" y="2355172"/>
              <a:ext cx="202853" cy="197195"/>
            </a:xfrm>
            <a:custGeom>
              <a:avLst/>
              <a:gdLst/>
              <a:ahLst/>
              <a:cxnLst/>
              <a:rect r="r" b="b" t="t" l="l"/>
              <a:pathLst>
                <a:path w="106" h="103" stroke="true" fill="norm" extrusionOk="true">
                  <a:moveTo>
                    <a:pt x="4" y="68"/>
                  </a:moveTo>
                  <a:cubicBezTo>
                    <a:pt x="4" y="68"/>
                    <a:pt x="0" y="19"/>
                    <a:pt x="17" y="8"/>
                  </a:cubicBezTo>
                  <a:cubicBezTo>
                    <a:pt x="17" y="8"/>
                    <a:pt x="33" y="0"/>
                    <a:pt x="43" y="10"/>
                  </a:cubicBezTo>
                  <a:cubicBezTo>
                    <a:pt x="43" y="10"/>
                    <a:pt x="72" y="3"/>
                    <a:pt x="76" y="20"/>
                  </a:cubicBezTo>
                  <a:cubicBezTo>
                    <a:pt x="76" y="20"/>
                    <a:pt x="106" y="27"/>
                    <a:pt x="97" y="59"/>
                  </a:cubicBezTo>
                  <a:cubicBezTo>
                    <a:pt x="97" y="59"/>
                    <a:pt x="88" y="67"/>
                    <a:pt x="81" y="56"/>
                  </a:cubicBezTo>
                  <a:cubicBezTo>
                    <a:pt x="75" y="45"/>
                    <a:pt x="59" y="31"/>
                    <a:pt x="55" y="49"/>
                  </a:cubicBezTo>
                  <a:cubicBezTo>
                    <a:pt x="52" y="67"/>
                    <a:pt x="61" y="91"/>
                    <a:pt x="37" y="97"/>
                  </a:cubicBezTo>
                  <a:cubicBezTo>
                    <a:pt x="13" y="103"/>
                    <a:pt x="4" y="82"/>
                    <a:pt x="4" y="68"/>
                  </a:cubicBezTo>
                </a:path>
              </a:pathLst>
            </a:custGeom>
            <a:solidFill>
              <a:srgbClr val="FFDCB8"/>
            </a:solidFill>
          </p:spPr>
          <p:txBody>
            <a:bodyPr vert="horz" anchor="ctr" tIns="45720" lIns="91440" bIns="45720" rIns="91440">
              <a:normAutofit/>
            </a:bodyPr>
            <a:p>
              <a:pPr algn="ctr" marL="0">
                <a:lnSpc>
                  <a:spcPct val="120000"/>
                </a:lnSpc>
              </a:pPr>
            </a:p>
          </p:txBody>
        </p:sp>
        <p:sp>
          <p:nvSpPr>
            <p:cNvPr name="Freeform 66" id="66"/>
            <p:cNvSpPr/>
            <p:nvPr/>
          </p:nvSpPr>
          <p:spPr>
            <a:xfrm>
              <a:off x="9334067" y="2391539"/>
              <a:ext cx="124459" cy="124459"/>
            </a:xfrm>
            <a:custGeom>
              <a:avLst/>
              <a:gdLst/>
              <a:ahLst/>
              <a:cxnLst/>
              <a:rect r="r" b="b" t="t" l="l"/>
              <a:pathLst>
                <a:path w="65" h="65" stroke="true" fill="norm" extrusionOk="true">
                  <a:moveTo>
                    <a:pt x="64" y="35"/>
                  </a:moveTo>
                  <a:cubicBezTo>
                    <a:pt x="62" y="52"/>
                    <a:pt x="47" y="65"/>
                    <a:pt x="30" y="64"/>
                  </a:cubicBezTo>
                  <a:cubicBezTo>
                    <a:pt x="13" y="62"/>
                    <a:pt x="0" y="47"/>
                    <a:pt x="1" y="30"/>
                  </a:cubicBezTo>
                  <a:cubicBezTo>
                    <a:pt x="2" y="13"/>
                    <a:pt x="17" y="0"/>
                    <a:pt x="35" y="1"/>
                  </a:cubicBezTo>
                  <a:cubicBezTo>
                    <a:pt x="52" y="2"/>
                    <a:pt x="65" y="17"/>
                    <a:pt x="64" y="35"/>
                  </a:cubicBezTo>
                </a:path>
              </a:pathLst>
            </a:custGeom>
            <a:solidFill>
              <a:srgbClr val="768394">
                <a:lumMod val="75000"/>
              </a:srgbClr>
            </a:solidFill>
          </p:spPr>
          <p:txBody>
            <a:bodyPr vert="horz" anchor="ctr" tIns="45720" lIns="91440" bIns="45720" rIns="91440">
              <a:normAutofit/>
            </a:bodyPr>
            <a:p>
              <a:pPr algn="ctr" marL="0">
                <a:lnSpc>
                  <a:spcPct val="120000"/>
                </a:lnSpc>
              </a:pPr>
            </a:p>
          </p:txBody>
        </p:sp>
        <p:sp>
          <p:nvSpPr>
            <p:cNvPr name="Freeform 67" id="67"/>
            <p:cNvSpPr/>
            <p:nvPr/>
          </p:nvSpPr>
          <p:spPr>
            <a:xfrm>
              <a:off x="9357503" y="2414976"/>
              <a:ext cx="78393" cy="78393"/>
            </a:xfrm>
            <a:custGeom>
              <a:avLst/>
              <a:gdLst/>
              <a:ahLst/>
              <a:cxnLst/>
              <a:rect r="r" b="b" t="t" l="l"/>
              <a:pathLst>
                <a:path w="41" h="41" stroke="true" fill="norm" extrusionOk="true">
                  <a:moveTo>
                    <a:pt x="40" y="22"/>
                  </a:moveTo>
                  <a:cubicBezTo>
                    <a:pt x="39" y="33"/>
                    <a:pt x="30" y="41"/>
                    <a:pt x="19" y="40"/>
                  </a:cubicBezTo>
                  <a:cubicBezTo>
                    <a:pt x="8" y="39"/>
                    <a:pt x="0" y="30"/>
                    <a:pt x="1" y="19"/>
                  </a:cubicBezTo>
                  <a:cubicBezTo>
                    <a:pt x="1" y="8"/>
                    <a:pt x="11" y="0"/>
                    <a:pt x="22" y="1"/>
                  </a:cubicBezTo>
                  <a:cubicBezTo>
                    <a:pt x="33" y="2"/>
                    <a:pt x="41" y="11"/>
                    <a:pt x="40" y="22"/>
                  </a:cubicBezTo>
                </a:path>
              </a:pathLst>
            </a:custGeom>
            <a:solidFill>
              <a:srgbClr val="768394">
                <a:lumMod val="60000"/>
                <a:lumOff val="40000"/>
              </a:srgbClr>
            </a:solidFill>
          </p:spPr>
          <p:txBody>
            <a:bodyPr vert="horz" anchor="ctr" tIns="45720" lIns="91440" bIns="45720" rIns="91440">
              <a:normAutofit/>
            </a:bodyPr>
            <a:p>
              <a:pPr algn="ctr" marL="0">
                <a:lnSpc>
                  <a:spcPct val="120000"/>
                </a:lnSpc>
              </a:pPr>
            </a:p>
          </p:txBody>
        </p:sp>
        <p:sp>
          <p:nvSpPr>
            <p:cNvPr name="Freeform 68" id="68"/>
            <p:cNvSpPr/>
            <p:nvPr/>
          </p:nvSpPr>
          <p:spPr>
            <a:xfrm>
              <a:off x="7734682" y="2363253"/>
              <a:ext cx="212551" cy="194771"/>
            </a:xfrm>
            <a:custGeom>
              <a:avLst/>
              <a:gdLst/>
              <a:ahLst/>
              <a:cxnLst/>
              <a:rect r="r" b="b" t="t" l="l"/>
              <a:pathLst>
                <a:path w="111" h="102" stroke="true" fill="norm" extrusionOk="true">
                  <a:moveTo>
                    <a:pt x="104" y="57"/>
                  </a:moveTo>
                  <a:cubicBezTo>
                    <a:pt x="39" y="6"/>
                    <a:pt x="39" y="6"/>
                    <a:pt x="39" y="6"/>
                  </a:cubicBezTo>
                  <a:cubicBezTo>
                    <a:pt x="33" y="0"/>
                    <a:pt x="23" y="2"/>
                    <a:pt x="18" y="8"/>
                  </a:cubicBezTo>
                  <a:cubicBezTo>
                    <a:pt x="6" y="23"/>
                    <a:pt x="6" y="23"/>
                    <a:pt x="6" y="23"/>
                  </a:cubicBezTo>
                  <a:cubicBezTo>
                    <a:pt x="0" y="30"/>
                    <a:pt x="1" y="40"/>
                    <a:pt x="8" y="45"/>
                  </a:cubicBezTo>
                  <a:cubicBezTo>
                    <a:pt x="9" y="46"/>
                    <a:pt x="9" y="46"/>
                    <a:pt x="9" y="46"/>
                  </a:cubicBezTo>
                  <a:cubicBezTo>
                    <a:pt x="9" y="43"/>
                    <a:pt x="10" y="40"/>
                    <a:pt x="12" y="38"/>
                  </a:cubicBezTo>
                  <a:cubicBezTo>
                    <a:pt x="23" y="24"/>
                    <a:pt x="23" y="24"/>
                    <a:pt x="23" y="24"/>
                  </a:cubicBezTo>
                  <a:cubicBezTo>
                    <a:pt x="27" y="18"/>
                    <a:pt x="35" y="17"/>
                    <a:pt x="40" y="21"/>
                  </a:cubicBezTo>
                  <a:cubicBezTo>
                    <a:pt x="89" y="59"/>
                    <a:pt x="89" y="59"/>
                    <a:pt x="89" y="59"/>
                  </a:cubicBezTo>
                  <a:cubicBezTo>
                    <a:pt x="94" y="63"/>
                    <a:pt x="94" y="72"/>
                    <a:pt x="89" y="77"/>
                  </a:cubicBezTo>
                  <a:cubicBezTo>
                    <a:pt x="79" y="91"/>
                    <a:pt x="79" y="91"/>
                    <a:pt x="79" y="91"/>
                  </a:cubicBezTo>
                  <a:cubicBezTo>
                    <a:pt x="77" y="93"/>
                    <a:pt x="74" y="95"/>
                    <a:pt x="72" y="96"/>
                  </a:cubicBezTo>
                  <a:cubicBezTo>
                    <a:pt x="72" y="96"/>
                    <a:pt x="72" y="96"/>
                    <a:pt x="72" y="96"/>
                  </a:cubicBezTo>
                  <a:cubicBezTo>
                    <a:pt x="79" y="102"/>
                    <a:pt x="89" y="101"/>
                    <a:pt x="94" y="94"/>
                  </a:cubicBezTo>
                  <a:cubicBezTo>
                    <a:pt x="106" y="79"/>
                    <a:pt x="106" y="79"/>
                    <a:pt x="106" y="79"/>
                  </a:cubicBezTo>
                  <a:cubicBezTo>
                    <a:pt x="111" y="72"/>
                    <a:pt x="110" y="62"/>
                    <a:pt x="104" y="57"/>
                  </a:cubicBezTo>
                </a:path>
              </a:pathLst>
            </a:custGeom>
            <a:solidFill>
              <a:srgbClr val="768394">
                <a:lumMod val="75000"/>
              </a:srgbClr>
            </a:solidFill>
          </p:spPr>
          <p:txBody>
            <a:bodyPr vert="horz" anchor="ctr" tIns="45720" lIns="91440" bIns="45720" rIns="91440">
              <a:normAutofit/>
            </a:bodyPr>
            <a:p>
              <a:pPr algn="ctr" marL="0">
                <a:lnSpc>
                  <a:spcPct val="120000"/>
                </a:lnSpc>
              </a:pPr>
            </a:p>
          </p:txBody>
        </p:sp>
        <p:sp>
          <p:nvSpPr>
            <p:cNvPr name="Freeform 69" id="69"/>
            <p:cNvSpPr/>
            <p:nvPr/>
          </p:nvSpPr>
          <p:spPr>
            <a:xfrm>
              <a:off x="7721751" y="2353555"/>
              <a:ext cx="211742" cy="193155"/>
            </a:xfrm>
            <a:custGeom>
              <a:avLst/>
              <a:gdLst/>
              <a:ahLst/>
              <a:cxnLst/>
              <a:rect r="r" b="b" t="t" l="l"/>
              <a:pathLst>
                <a:path w="111" h="101" stroke="true" fill="norm" extrusionOk="true">
                  <a:moveTo>
                    <a:pt x="103" y="56"/>
                  </a:moveTo>
                  <a:cubicBezTo>
                    <a:pt x="39" y="5"/>
                    <a:pt x="39" y="5"/>
                    <a:pt x="39" y="5"/>
                  </a:cubicBezTo>
                  <a:cubicBezTo>
                    <a:pt x="32" y="0"/>
                    <a:pt x="23" y="1"/>
                    <a:pt x="17" y="7"/>
                  </a:cubicBezTo>
                  <a:cubicBezTo>
                    <a:pt x="5" y="23"/>
                    <a:pt x="5" y="23"/>
                    <a:pt x="5" y="23"/>
                  </a:cubicBezTo>
                  <a:cubicBezTo>
                    <a:pt x="0" y="29"/>
                    <a:pt x="1" y="39"/>
                    <a:pt x="8" y="44"/>
                  </a:cubicBezTo>
                  <a:cubicBezTo>
                    <a:pt x="8" y="45"/>
                    <a:pt x="8" y="45"/>
                    <a:pt x="8" y="45"/>
                  </a:cubicBezTo>
                  <a:cubicBezTo>
                    <a:pt x="9" y="42"/>
                    <a:pt x="10" y="39"/>
                    <a:pt x="12" y="37"/>
                  </a:cubicBezTo>
                  <a:cubicBezTo>
                    <a:pt x="22" y="24"/>
                    <a:pt x="22" y="24"/>
                    <a:pt x="22" y="24"/>
                  </a:cubicBezTo>
                  <a:cubicBezTo>
                    <a:pt x="27" y="18"/>
                    <a:pt x="35" y="16"/>
                    <a:pt x="40" y="20"/>
                  </a:cubicBezTo>
                  <a:cubicBezTo>
                    <a:pt x="88" y="59"/>
                    <a:pt x="88" y="59"/>
                    <a:pt x="88" y="59"/>
                  </a:cubicBezTo>
                  <a:cubicBezTo>
                    <a:pt x="93" y="63"/>
                    <a:pt x="94" y="71"/>
                    <a:pt x="89" y="77"/>
                  </a:cubicBezTo>
                  <a:cubicBezTo>
                    <a:pt x="78" y="90"/>
                    <a:pt x="78" y="90"/>
                    <a:pt x="78" y="90"/>
                  </a:cubicBezTo>
                  <a:cubicBezTo>
                    <a:pt x="76" y="93"/>
                    <a:pt x="74" y="94"/>
                    <a:pt x="71" y="95"/>
                  </a:cubicBezTo>
                  <a:cubicBezTo>
                    <a:pt x="72" y="96"/>
                    <a:pt x="72" y="96"/>
                    <a:pt x="72" y="96"/>
                  </a:cubicBezTo>
                  <a:cubicBezTo>
                    <a:pt x="79" y="101"/>
                    <a:pt x="88" y="100"/>
                    <a:pt x="94" y="93"/>
                  </a:cubicBezTo>
                  <a:cubicBezTo>
                    <a:pt x="106" y="78"/>
                    <a:pt x="106" y="78"/>
                    <a:pt x="106" y="78"/>
                  </a:cubicBezTo>
                  <a:cubicBezTo>
                    <a:pt x="111" y="71"/>
                    <a:pt x="110" y="61"/>
                    <a:pt x="103" y="56"/>
                  </a:cubicBezTo>
                </a:path>
              </a:pathLst>
            </a:custGeom>
            <a:solidFill>
              <a:srgbClr val="768394"/>
            </a:solidFill>
          </p:spPr>
          <p:txBody>
            <a:bodyPr vert="horz" anchor="ctr" tIns="45720" lIns="91440" bIns="45720" rIns="91440">
              <a:normAutofit/>
            </a:bodyPr>
            <a:p>
              <a:pPr algn="ctr" marL="0">
                <a:lnSpc>
                  <a:spcPct val="120000"/>
                </a:lnSpc>
              </a:pPr>
            </a:p>
          </p:txBody>
        </p:sp>
        <p:sp>
          <p:nvSpPr>
            <p:cNvPr name="Freeform 70" id="70"/>
            <p:cNvSpPr/>
            <p:nvPr/>
          </p:nvSpPr>
          <p:spPr>
            <a:xfrm>
              <a:off x="7293416" y="2309913"/>
              <a:ext cx="842929" cy="815452"/>
            </a:xfrm>
            <a:custGeom>
              <a:avLst/>
              <a:gdLst/>
              <a:ahLst/>
              <a:cxnLst/>
              <a:rect r="r" b="b" t="t" l="l"/>
              <a:pathLst>
                <a:path w="441" h="427" stroke="true" fill="norm" extrusionOk="true">
                  <a:moveTo>
                    <a:pt x="286" y="419"/>
                  </a:moveTo>
                  <a:cubicBezTo>
                    <a:pt x="280" y="426"/>
                    <a:pt x="270" y="427"/>
                    <a:pt x="264" y="422"/>
                  </a:cubicBezTo>
                  <a:cubicBezTo>
                    <a:pt x="8" y="219"/>
                    <a:pt x="8" y="219"/>
                    <a:pt x="8" y="219"/>
                  </a:cubicBezTo>
                  <a:cubicBezTo>
                    <a:pt x="2" y="213"/>
                    <a:pt x="0" y="204"/>
                    <a:pt x="6" y="197"/>
                  </a:cubicBezTo>
                  <a:cubicBezTo>
                    <a:pt x="156" y="8"/>
                    <a:pt x="156" y="8"/>
                    <a:pt x="156" y="8"/>
                  </a:cubicBezTo>
                  <a:cubicBezTo>
                    <a:pt x="162" y="1"/>
                    <a:pt x="171" y="0"/>
                    <a:pt x="178" y="5"/>
                  </a:cubicBezTo>
                  <a:cubicBezTo>
                    <a:pt x="434" y="208"/>
                    <a:pt x="434" y="208"/>
                    <a:pt x="434" y="208"/>
                  </a:cubicBezTo>
                  <a:cubicBezTo>
                    <a:pt x="440" y="214"/>
                    <a:pt x="441" y="223"/>
                    <a:pt x="436" y="230"/>
                  </a:cubicBezTo>
                  <a:lnTo>
                    <a:pt x="286" y="419"/>
                  </a:lnTo>
                  <a:close/>
                </a:path>
              </a:pathLst>
            </a:custGeom>
            <a:solidFill>
              <a:srgbClr val="768394">
                <a:lumMod val="50000"/>
              </a:srgbClr>
            </a:solidFill>
          </p:spPr>
          <p:txBody>
            <a:bodyPr vert="horz" anchor="ctr" tIns="45720" lIns="91440" bIns="45720" rIns="91440">
              <a:normAutofit/>
            </a:bodyPr>
            <a:p>
              <a:pPr algn="ctr" marL="0">
                <a:lnSpc>
                  <a:spcPct val="120000"/>
                </a:lnSpc>
              </a:pPr>
            </a:p>
          </p:txBody>
        </p:sp>
        <p:sp>
          <p:nvSpPr>
            <p:cNvPr name="Freeform 71" id="71"/>
            <p:cNvSpPr/>
            <p:nvPr/>
          </p:nvSpPr>
          <p:spPr>
            <a:xfrm>
              <a:off x="7293416" y="2309913"/>
              <a:ext cx="808178" cy="787165"/>
            </a:xfrm>
            <a:custGeom>
              <a:avLst/>
              <a:gdLst/>
              <a:ahLst/>
              <a:cxnLst/>
              <a:rect r="r" b="b" t="t" l="l"/>
              <a:pathLst>
                <a:path w="423" h="412" stroke="true" fill="norm" extrusionOk="true">
                  <a:moveTo>
                    <a:pt x="267" y="404"/>
                  </a:moveTo>
                  <a:cubicBezTo>
                    <a:pt x="261" y="411"/>
                    <a:pt x="252" y="412"/>
                    <a:pt x="246" y="407"/>
                  </a:cubicBezTo>
                  <a:cubicBezTo>
                    <a:pt x="8" y="218"/>
                    <a:pt x="8" y="218"/>
                    <a:pt x="8" y="218"/>
                  </a:cubicBezTo>
                  <a:cubicBezTo>
                    <a:pt x="1" y="213"/>
                    <a:pt x="0" y="204"/>
                    <a:pt x="6" y="197"/>
                  </a:cubicBezTo>
                  <a:cubicBezTo>
                    <a:pt x="156" y="8"/>
                    <a:pt x="156" y="8"/>
                    <a:pt x="156" y="8"/>
                  </a:cubicBezTo>
                  <a:cubicBezTo>
                    <a:pt x="162" y="1"/>
                    <a:pt x="171" y="0"/>
                    <a:pt x="177" y="5"/>
                  </a:cubicBezTo>
                  <a:cubicBezTo>
                    <a:pt x="415" y="194"/>
                    <a:pt x="415" y="194"/>
                    <a:pt x="415" y="194"/>
                  </a:cubicBezTo>
                  <a:cubicBezTo>
                    <a:pt x="422" y="199"/>
                    <a:pt x="423" y="209"/>
                    <a:pt x="417" y="215"/>
                  </a:cubicBezTo>
                  <a:lnTo>
                    <a:pt x="267" y="404"/>
                  </a:lnTo>
                  <a:close/>
                </a:path>
              </a:pathLst>
            </a:custGeom>
            <a:solidFill>
              <a:srgbClr val="768394">
                <a:lumMod val="50000"/>
              </a:srgbClr>
            </a:solidFill>
          </p:spPr>
          <p:txBody>
            <a:bodyPr vert="horz" anchor="ctr" tIns="45720" lIns="91440" bIns="45720" rIns="91440">
              <a:normAutofit/>
            </a:bodyPr>
            <a:p>
              <a:pPr algn="ctr" marL="0">
                <a:lnSpc>
                  <a:spcPct val="120000"/>
                </a:lnSpc>
              </a:pPr>
            </a:p>
          </p:txBody>
        </p:sp>
        <p:sp>
          <p:nvSpPr>
            <p:cNvPr name="Freeform 72" id="72"/>
            <p:cNvSpPr/>
            <p:nvPr/>
          </p:nvSpPr>
          <p:spPr>
            <a:xfrm>
              <a:off x="7293416" y="2309913"/>
              <a:ext cx="808178" cy="787165"/>
            </a:xfrm>
            <a:custGeom>
              <a:avLst/>
              <a:gdLst/>
              <a:ahLst/>
              <a:cxnLst/>
              <a:rect r="r" b="b" t="t" l="l"/>
              <a:pathLst>
                <a:path w="423" h="412" stroke="true" fill="norm" extrusionOk="true">
                  <a:moveTo>
                    <a:pt x="267" y="404"/>
                  </a:moveTo>
                  <a:cubicBezTo>
                    <a:pt x="261" y="411"/>
                    <a:pt x="252" y="412"/>
                    <a:pt x="246" y="407"/>
                  </a:cubicBezTo>
                  <a:cubicBezTo>
                    <a:pt x="8" y="218"/>
                    <a:pt x="8" y="218"/>
                    <a:pt x="8" y="218"/>
                  </a:cubicBezTo>
                  <a:cubicBezTo>
                    <a:pt x="1" y="213"/>
                    <a:pt x="0" y="204"/>
                    <a:pt x="6" y="197"/>
                  </a:cubicBezTo>
                  <a:cubicBezTo>
                    <a:pt x="156" y="8"/>
                    <a:pt x="156" y="8"/>
                    <a:pt x="156" y="8"/>
                  </a:cubicBezTo>
                  <a:cubicBezTo>
                    <a:pt x="162" y="1"/>
                    <a:pt x="171" y="0"/>
                    <a:pt x="177" y="5"/>
                  </a:cubicBezTo>
                  <a:cubicBezTo>
                    <a:pt x="415" y="194"/>
                    <a:pt x="415" y="194"/>
                    <a:pt x="415" y="194"/>
                  </a:cubicBezTo>
                  <a:cubicBezTo>
                    <a:pt x="422" y="199"/>
                    <a:pt x="423" y="209"/>
                    <a:pt x="417" y="215"/>
                  </a:cubicBezTo>
                  <a:lnTo>
                    <a:pt x="267" y="404"/>
                  </a:lnTo>
                  <a:close/>
                </a:path>
              </a:pathLst>
            </a:custGeom>
            <a:noFill/>
            <a:ln w="14288" cap="flat">
              <a:solidFill>
                <a:srgbClr val="768394"/>
              </a:solidFill>
              <a:prstDash val="solid"/>
            </a:ln>
          </p:spPr>
          <p:txBody>
            <a:bodyPr vert="horz" anchor="ctr" tIns="45720" lIns="91440" bIns="45720" rIns="91440">
              <a:normAutofit/>
            </a:bodyPr>
            <a:p>
              <a:pPr algn="ctr" marL="0">
                <a:lnSpc>
                  <a:spcPct val="120000"/>
                </a:lnSpc>
              </a:pPr>
            </a:p>
          </p:txBody>
        </p:sp>
        <p:sp>
          <p:nvSpPr>
            <p:cNvPr name="Freeform 73" id="73"/>
            <p:cNvSpPr/>
            <p:nvPr/>
          </p:nvSpPr>
          <p:spPr>
            <a:xfrm>
              <a:off x="7244117" y="2269505"/>
              <a:ext cx="812219" cy="792823"/>
            </a:xfrm>
            <a:custGeom>
              <a:avLst/>
              <a:gdLst/>
              <a:ahLst/>
              <a:cxnLst/>
              <a:rect r="r" b="b" t="t" l="l"/>
              <a:pathLst>
                <a:path w="425" h="415" stroke="true" fill="norm" extrusionOk="true">
                  <a:moveTo>
                    <a:pt x="269" y="406"/>
                  </a:moveTo>
                  <a:cubicBezTo>
                    <a:pt x="264" y="413"/>
                    <a:pt x="254" y="415"/>
                    <a:pt x="248" y="409"/>
                  </a:cubicBezTo>
                  <a:cubicBezTo>
                    <a:pt x="8" y="218"/>
                    <a:pt x="8" y="218"/>
                    <a:pt x="8" y="218"/>
                  </a:cubicBezTo>
                  <a:cubicBezTo>
                    <a:pt x="1" y="213"/>
                    <a:pt x="0" y="204"/>
                    <a:pt x="6" y="197"/>
                  </a:cubicBezTo>
                  <a:cubicBezTo>
                    <a:pt x="156" y="8"/>
                    <a:pt x="156" y="8"/>
                    <a:pt x="156" y="8"/>
                  </a:cubicBezTo>
                  <a:cubicBezTo>
                    <a:pt x="162" y="1"/>
                    <a:pt x="171" y="0"/>
                    <a:pt x="177" y="5"/>
                  </a:cubicBezTo>
                  <a:cubicBezTo>
                    <a:pt x="418" y="196"/>
                    <a:pt x="418" y="196"/>
                    <a:pt x="418" y="196"/>
                  </a:cubicBezTo>
                  <a:cubicBezTo>
                    <a:pt x="424" y="201"/>
                    <a:pt x="425" y="211"/>
                    <a:pt x="419" y="217"/>
                  </a:cubicBezTo>
                  <a:lnTo>
                    <a:pt x="269" y="406"/>
                  </a:lnTo>
                  <a:close/>
                </a:path>
              </a:pathLst>
            </a:custGeom>
            <a:solidFill>
              <a:srgbClr val="768394">
                <a:lumMod val="75000"/>
              </a:srgbClr>
            </a:solidFill>
          </p:spPr>
          <p:txBody>
            <a:bodyPr vert="horz" anchor="ctr" tIns="45720" lIns="91440" bIns="45720" rIns="91440">
              <a:normAutofit/>
            </a:bodyPr>
            <a:p>
              <a:pPr algn="ctr" marL="0">
                <a:lnSpc>
                  <a:spcPct val="120000"/>
                </a:lnSpc>
              </a:pPr>
            </a:p>
          </p:txBody>
        </p:sp>
        <p:sp>
          <p:nvSpPr>
            <p:cNvPr name="Freeform 74" id="74"/>
            <p:cNvSpPr/>
            <p:nvPr/>
          </p:nvSpPr>
          <p:spPr>
            <a:xfrm>
              <a:off x="7282101" y="2307489"/>
              <a:ext cx="718471" cy="701498"/>
            </a:xfrm>
            <a:custGeom>
              <a:avLst/>
              <a:gdLst/>
              <a:ahLst/>
              <a:cxnLst/>
              <a:rect r="r" b="b" t="t" l="l"/>
              <a:pathLst>
                <a:path w="376" h="367" stroke="true" fill="norm" extrusionOk="true">
                  <a:moveTo>
                    <a:pt x="237" y="360"/>
                  </a:moveTo>
                  <a:cubicBezTo>
                    <a:pt x="232" y="366"/>
                    <a:pt x="223" y="367"/>
                    <a:pt x="218" y="363"/>
                  </a:cubicBezTo>
                  <a:cubicBezTo>
                    <a:pt x="6" y="194"/>
                    <a:pt x="6" y="194"/>
                    <a:pt x="6" y="194"/>
                  </a:cubicBezTo>
                  <a:cubicBezTo>
                    <a:pt x="1" y="190"/>
                    <a:pt x="0" y="181"/>
                    <a:pt x="5" y="175"/>
                  </a:cubicBezTo>
                  <a:cubicBezTo>
                    <a:pt x="139" y="7"/>
                    <a:pt x="139" y="7"/>
                    <a:pt x="139" y="7"/>
                  </a:cubicBezTo>
                  <a:cubicBezTo>
                    <a:pt x="144" y="1"/>
                    <a:pt x="152" y="0"/>
                    <a:pt x="158" y="4"/>
                  </a:cubicBezTo>
                  <a:cubicBezTo>
                    <a:pt x="369" y="172"/>
                    <a:pt x="369" y="172"/>
                    <a:pt x="369" y="172"/>
                  </a:cubicBezTo>
                  <a:cubicBezTo>
                    <a:pt x="375" y="177"/>
                    <a:pt x="376" y="185"/>
                    <a:pt x="371" y="191"/>
                  </a:cubicBezTo>
                  <a:lnTo>
                    <a:pt x="237" y="360"/>
                  </a:lnTo>
                  <a:close/>
                </a:path>
              </a:pathLst>
            </a:custGeom>
            <a:solidFill>
              <a:srgbClr val="768394"/>
            </a:solidFill>
          </p:spPr>
          <p:txBody>
            <a:bodyPr vert="horz" anchor="ctr" tIns="45720" lIns="91440" bIns="45720" rIns="91440">
              <a:normAutofit/>
            </a:bodyPr>
            <a:p>
              <a:pPr algn="ctr" marL="0">
                <a:lnSpc>
                  <a:spcPct val="120000"/>
                </a:lnSpc>
              </a:pPr>
            </a:p>
          </p:txBody>
        </p:sp>
        <p:sp>
          <p:nvSpPr>
            <p:cNvPr name="Freeform 75" id="75"/>
            <p:cNvSpPr/>
            <p:nvPr/>
          </p:nvSpPr>
          <p:spPr>
            <a:xfrm>
              <a:off x="8146045" y="2659047"/>
              <a:ext cx="49299" cy="84050"/>
            </a:xfrm>
            <a:custGeom>
              <a:avLst/>
              <a:gdLst/>
              <a:ahLst/>
              <a:cxnLst/>
              <a:rect r="r" b="b" t="t" l="l"/>
              <a:pathLst>
                <a:path w="26" h="44" stroke="true" fill="norm" extrusionOk="true">
                  <a:moveTo>
                    <a:pt x="6" y="16"/>
                  </a:moveTo>
                  <a:cubicBezTo>
                    <a:pt x="9" y="21"/>
                    <a:pt x="10" y="27"/>
                    <a:pt x="11" y="34"/>
                  </a:cubicBezTo>
                  <a:cubicBezTo>
                    <a:pt x="11" y="44"/>
                    <a:pt x="26" y="44"/>
                    <a:pt x="26" y="34"/>
                  </a:cubicBezTo>
                  <a:cubicBezTo>
                    <a:pt x="25" y="25"/>
                    <a:pt x="23" y="16"/>
                    <a:pt x="18" y="8"/>
                  </a:cubicBezTo>
                  <a:cubicBezTo>
                    <a:pt x="13" y="0"/>
                    <a:pt x="0" y="7"/>
                    <a:pt x="6" y="16"/>
                  </a:cubicBezTo>
                </a:path>
              </a:pathLst>
            </a:custGeom>
            <a:solidFill>
              <a:srgbClr val="768394">
                <a:lumMod val="60000"/>
                <a:lumOff val="40000"/>
              </a:srgbClr>
            </a:solidFill>
          </p:spPr>
          <p:txBody>
            <a:bodyPr vert="horz" anchor="ctr" tIns="45720" lIns="91440" bIns="45720" rIns="91440">
              <a:normAutofit/>
            </a:bodyPr>
            <a:p>
              <a:pPr algn="ctr" marL="0">
                <a:lnSpc>
                  <a:spcPct val="120000"/>
                </a:lnSpc>
              </a:pPr>
            </a:p>
          </p:txBody>
        </p:sp>
        <p:sp>
          <p:nvSpPr>
            <p:cNvPr name="Freeform 76" id="76"/>
            <p:cNvSpPr/>
            <p:nvPr/>
          </p:nvSpPr>
          <p:spPr>
            <a:xfrm>
              <a:off x="8199384" y="2661471"/>
              <a:ext cx="37984" cy="70312"/>
            </a:xfrm>
            <a:custGeom>
              <a:avLst/>
              <a:gdLst/>
              <a:ahLst/>
              <a:cxnLst/>
              <a:rect r="r" b="b" t="t" l="l"/>
              <a:pathLst>
                <a:path w="20" h="37" stroke="true" fill="norm" extrusionOk="true">
                  <a:moveTo>
                    <a:pt x="3" y="13"/>
                  </a:moveTo>
                  <a:cubicBezTo>
                    <a:pt x="4" y="17"/>
                    <a:pt x="4" y="22"/>
                    <a:pt x="5" y="27"/>
                  </a:cubicBezTo>
                  <a:cubicBezTo>
                    <a:pt x="5" y="37"/>
                    <a:pt x="20" y="37"/>
                    <a:pt x="20" y="27"/>
                  </a:cubicBezTo>
                  <a:cubicBezTo>
                    <a:pt x="19" y="21"/>
                    <a:pt x="19" y="15"/>
                    <a:pt x="17" y="9"/>
                  </a:cubicBezTo>
                  <a:cubicBezTo>
                    <a:pt x="14" y="0"/>
                    <a:pt x="0" y="4"/>
                    <a:pt x="3" y="13"/>
                  </a:cubicBezTo>
                </a:path>
              </a:pathLst>
            </a:custGeom>
            <a:solidFill>
              <a:srgbClr val="768394">
                <a:lumMod val="60000"/>
                <a:lumOff val="40000"/>
              </a:srgbClr>
            </a:solidFill>
          </p:spPr>
          <p:txBody>
            <a:bodyPr vert="horz" anchor="ctr" tIns="45720" lIns="91440" bIns="45720" rIns="91440">
              <a:normAutofit/>
            </a:bodyPr>
            <a:p>
              <a:pPr algn="ctr" marL="0">
                <a:lnSpc>
                  <a:spcPct val="120000"/>
                </a:lnSpc>
              </a:pPr>
            </a:p>
          </p:txBody>
        </p:sp>
        <p:sp>
          <p:nvSpPr>
            <p:cNvPr name="Freeform 77" id="77"/>
            <p:cNvSpPr/>
            <p:nvPr/>
          </p:nvSpPr>
          <p:spPr>
            <a:xfrm>
              <a:off x="7139054" y="2604091"/>
              <a:ext cx="49299" cy="116378"/>
            </a:xfrm>
            <a:custGeom>
              <a:avLst/>
              <a:gdLst/>
              <a:ahLst/>
              <a:cxnLst/>
              <a:rect r="r" b="b" t="t" l="l"/>
              <a:pathLst>
                <a:path w="26" h="61" stroke="true" fill="norm" extrusionOk="true">
                  <a:moveTo>
                    <a:pt x="7" y="9"/>
                  </a:moveTo>
                  <a:cubicBezTo>
                    <a:pt x="0" y="24"/>
                    <a:pt x="2" y="38"/>
                    <a:pt x="9" y="53"/>
                  </a:cubicBezTo>
                  <a:cubicBezTo>
                    <a:pt x="13" y="61"/>
                    <a:pt x="26" y="54"/>
                    <a:pt x="21" y="45"/>
                  </a:cubicBezTo>
                  <a:cubicBezTo>
                    <a:pt x="17" y="36"/>
                    <a:pt x="15" y="26"/>
                    <a:pt x="19" y="17"/>
                  </a:cubicBezTo>
                  <a:cubicBezTo>
                    <a:pt x="23" y="8"/>
                    <a:pt x="11" y="0"/>
                    <a:pt x="7" y="9"/>
                  </a:cubicBezTo>
                </a:path>
              </a:pathLst>
            </a:custGeom>
            <a:solidFill>
              <a:srgbClr val="768394">
                <a:lumMod val="60000"/>
                <a:lumOff val="40000"/>
              </a:srgbClr>
            </a:solidFill>
          </p:spPr>
          <p:txBody>
            <a:bodyPr vert="horz" anchor="ctr" tIns="45720" lIns="91440" bIns="45720" rIns="91440">
              <a:normAutofit/>
            </a:bodyPr>
            <a:p>
              <a:pPr algn="ctr" marL="0">
                <a:lnSpc>
                  <a:spcPct val="120000"/>
                </a:lnSpc>
              </a:pPr>
            </a:p>
          </p:txBody>
        </p:sp>
        <p:sp>
          <p:nvSpPr>
            <p:cNvPr name="Freeform 78" id="78"/>
            <p:cNvSpPr/>
            <p:nvPr/>
          </p:nvSpPr>
          <p:spPr>
            <a:xfrm>
              <a:off x="7091372" y="2617022"/>
              <a:ext cx="36368" cy="93748"/>
            </a:xfrm>
            <a:custGeom>
              <a:avLst/>
              <a:gdLst/>
              <a:ahLst/>
              <a:cxnLst/>
              <a:rect r="r" b="b" t="t" l="l"/>
              <a:pathLst>
                <a:path w="19" h="49" stroke="true" fill="norm" extrusionOk="true">
                  <a:moveTo>
                    <a:pt x="1" y="10"/>
                  </a:moveTo>
                  <a:cubicBezTo>
                    <a:pt x="1" y="20"/>
                    <a:pt x="1" y="30"/>
                    <a:pt x="3" y="40"/>
                  </a:cubicBezTo>
                  <a:cubicBezTo>
                    <a:pt x="5" y="49"/>
                    <a:pt x="19" y="45"/>
                    <a:pt x="17" y="36"/>
                  </a:cubicBezTo>
                  <a:cubicBezTo>
                    <a:pt x="16" y="27"/>
                    <a:pt x="16" y="19"/>
                    <a:pt x="16" y="10"/>
                  </a:cubicBezTo>
                  <a:cubicBezTo>
                    <a:pt x="15" y="0"/>
                    <a:pt x="0" y="0"/>
                    <a:pt x="1" y="10"/>
                  </a:cubicBezTo>
                </a:path>
              </a:pathLst>
            </a:custGeom>
            <a:solidFill>
              <a:srgbClr val="768394">
                <a:lumMod val="60000"/>
                <a:lumOff val="40000"/>
              </a:srgbClr>
            </a:solidFill>
          </p:spPr>
          <p:txBody>
            <a:bodyPr vert="horz" anchor="ctr" tIns="45720" lIns="91440" bIns="45720" rIns="91440">
              <a:normAutofit/>
            </a:bodyPr>
            <a:p>
              <a:pPr algn="ctr" marL="0">
                <a:lnSpc>
                  <a:spcPct val="120000"/>
                </a:lnSpc>
              </a:pPr>
            </a:p>
          </p:txBody>
        </p:sp>
      </p:grpSp>
      <p:sp>
        <p:nvSpPr>
          <p:cNvPr name="AutoShape 79" id="79"/>
          <p:cNvSpPr/>
          <p:nvPr/>
        </p:nvSpPr>
        <p:spPr>
          <a:xfrm>
            <a:off x="436676" y="1420214"/>
            <a:ext cx="577851" cy="577851"/>
          </a:xfrm>
          <a:prstGeom prst="roundRect">
            <a:avLst>
              <a:gd name="adj" fmla="val 50000"/>
            </a:avLst>
          </a:prstGeom>
          <a:solidFill>
            <a:schemeClr val="accent1"/>
          </a:solidFill>
          <a:ln cap="flat"/>
        </p:spPr>
        <p:txBody>
          <a:bodyPr vert="horz" anchor="ctr" wrap="none" tIns="0" lIns="0" bIns="0" rIns="0">
            <a:noAutofit/>
          </a:bodyPr>
          <a:p>
            <a:pPr algn="ctr" marL="0"/>
            <a:r>
              <a:rPr lang="en-US" b="true" i="false" sz="1600" baseline="0" u="none">
                <a:solidFill>
                  <a:srgbClr val="FFFFFF"/>
                </a:solidFill>
                <a:latin typeface="Arial"/>
                <a:ea typeface="Arial"/>
              </a:rPr>
              <a:t>01</a:t>
            </a:r>
          </a:p>
        </p:txBody>
      </p:sp>
      <p:sp>
        <p:nvSpPr>
          <p:cNvPr name="AutoShape 80" id="80"/>
          <p:cNvSpPr/>
          <p:nvPr/>
        </p:nvSpPr>
        <p:spPr>
          <a:xfrm>
            <a:off x="1129484" y="1555244"/>
            <a:ext cx="6827795" cy="702373"/>
          </a:xfrm>
          <a:prstGeom prst="rect">
            <a:avLst/>
          </a:prstGeom>
          <a:noFill/>
        </p:spPr>
        <p:txBody>
          <a:bodyPr vert="horz" anchor="t" wrap="square" tIns="46800" lIns="90000" bIns="46800" rIns="90000">
            <a:spAutoFit/>
          </a:bodyPr>
          <a:p>
            <a:pPr algn="l" marL="0">
              <a:lnSpc>
                <a:spcPct val="150000"/>
              </a:lnSpc>
            </a:pPr>
            <a:r>
              <a:rPr lang="zh-CN" b="false" i="false" sz="1400" baseline="0" u="none" altLang="en-US">
                <a:solidFill>
                  <a:srgbClr val="000000"/>
                </a:solidFill>
                <a:latin typeface="微软雅黑"/>
                <a:ea typeface="微软雅黑"/>
              </a:rPr>
              <a:t>企業應加強對管理層及員工的培訓，讓他們學會識別精神健康問題及提供相應的支持方法，以提升整體的心理健康意識。</a:t>
            </a:r>
          </a:p>
        </p:txBody>
      </p:sp>
      <p:sp>
        <p:nvSpPr>
          <p:cNvPr name="TextBox 81" id="81"/>
          <p:cNvSpPr txBox="true"/>
          <p:nvPr/>
        </p:nvSpPr>
        <p:spPr>
          <a:xfrm>
            <a:off x="1129484" y="1245696"/>
            <a:ext cx="6827795" cy="340735"/>
          </a:xfrm>
          <a:prstGeom prst="rect">
            <a:avLst/>
          </a:prstGeom>
          <a:noFill/>
        </p:spPr>
        <p:txBody>
          <a:bodyPr anchor="t" rtlCol="false" vert="horz" wrap="square" tIns="46800" lIns="90000" bIns="46800" rIns="90000">
            <a:spAutoFit/>
          </a:bodyPr>
          <a:lstStyle/>
          <a:p>
            <a:pPr algn="l" marL="0">
              <a:lnSpc>
                <a:spcPct val="100000"/>
              </a:lnSpc>
              <a:spcBef>
                <a:spcPct val="0"/>
              </a:spcBef>
              <a:defRPr/>
            </a:pPr>
            <a:r>
              <a:rPr lang="zh-CN" b="true" i="false" sz="1600" baseline="0" u="none" altLang="en-US">
                <a:solidFill>
                  <a:srgbClr val="000000"/>
                </a:solidFill>
                <a:latin typeface="微软雅黑"/>
                <a:ea typeface="微软雅黑"/>
              </a:rPr>
              <a:t>培訓和教育</a:t>
            </a:r>
            <a:endParaRPr lang="en-US" sz="1100"/>
          </a:p>
        </p:txBody>
      </p:sp>
      <p:sp>
        <p:nvSpPr>
          <p:cNvPr name="AutoShape 82" id="82"/>
          <p:cNvSpPr/>
          <p:nvPr/>
        </p:nvSpPr>
        <p:spPr>
          <a:xfrm>
            <a:off x="436676" y="3146621"/>
            <a:ext cx="577851" cy="577851"/>
          </a:xfrm>
          <a:prstGeom prst="roundRect">
            <a:avLst>
              <a:gd name="adj" fmla="val 50000"/>
            </a:avLst>
          </a:prstGeom>
          <a:solidFill>
            <a:schemeClr val="accent3"/>
          </a:solidFill>
          <a:ln cap="flat"/>
        </p:spPr>
        <p:txBody>
          <a:bodyPr vert="horz" anchor="ctr" wrap="none" tIns="0" lIns="0" bIns="0" rIns="0">
            <a:noAutofit/>
          </a:bodyPr>
          <a:p>
            <a:pPr algn="ctr" marL="0"/>
            <a:r>
              <a:rPr lang="en-US" b="true" i="false" sz="1600" baseline="0" u="none">
                <a:solidFill>
                  <a:srgbClr val="FFFFFF"/>
                </a:solidFill>
                <a:latin typeface="Arial"/>
                <a:ea typeface="Arial"/>
              </a:rPr>
              <a:t>02</a:t>
            </a:r>
          </a:p>
        </p:txBody>
      </p:sp>
      <p:sp>
        <p:nvSpPr>
          <p:cNvPr name="AutoShape 83" id="83"/>
          <p:cNvSpPr/>
          <p:nvPr/>
        </p:nvSpPr>
        <p:spPr>
          <a:xfrm>
            <a:off x="1129484" y="3319826"/>
            <a:ext cx="6827795" cy="702373"/>
          </a:xfrm>
          <a:prstGeom prst="rect">
            <a:avLst/>
          </a:prstGeom>
          <a:noFill/>
        </p:spPr>
        <p:txBody>
          <a:bodyPr vert="horz" anchor="t" wrap="square" tIns="46800" lIns="90000" bIns="46800" rIns="90000">
            <a:spAutoFit/>
          </a:bodyPr>
          <a:p>
            <a:pPr algn="l" marL="0">
              <a:lnSpc>
                <a:spcPct val="150000"/>
              </a:lnSpc>
            </a:pPr>
            <a:r>
              <a:rPr lang="zh-CN" b="false" i="false" sz="1400" baseline="0" u="none" altLang="en-US">
                <a:solidFill>
                  <a:srgbClr val="000000"/>
                </a:solidFill>
                <a:latin typeface="微软雅黑"/>
                <a:ea typeface="微软雅黑"/>
              </a:rPr>
              <a:t>提供多元的心理健康資源和管道，如心理輔導服務、情緒支持熱線等，以滿足員工不同層面的需求。</a:t>
            </a:r>
          </a:p>
        </p:txBody>
      </p:sp>
      <p:sp>
        <p:nvSpPr>
          <p:cNvPr name="TextBox 84" id="84"/>
          <p:cNvSpPr txBox="true"/>
          <p:nvPr/>
        </p:nvSpPr>
        <p:spPr>
          <a:xfrm>
            <a:off x="1129483" y="3011462"/>
            <a:ext cx="6827795" cy="340735"/>
          </a:xfrm>
          <a:prstGeom prst="rect">
            <a:avLst/>
          </a:prstGeom>
          <a:noFill/>
        </p:spPr>
        <p:txBody>
          <a:bodyPr anchor="t" rtlCol="false" vert="horz" wrap="square" tIns="46800" lIns="90000" bIns="46800" rIns="90000">
            <a:spAutoFit/>
          </a:bodyPr>
          <a:lstStyle/>
          <a:p>
            <a:pPr algn="l" marL="0">
              <a:lnSpc>
                <a:spcPct val="100000"/>
              </a:lnSpc>
              <a:spcBef>
                <a:spcPct val="0"/>
              </a:spcBef>
              <a:defRPr/>
            </a:pPr>
            <a:r>
              <a:rPr lang="zh-CN" b="true" i="false" sz="1600" baseline="0" u="none" altLang="en-US">
                <a:solidFill>
                  <a:srgbClr val="000000"/>
                </a:solidFill>
                <a:latin typeface="微软雅黑"/>
                <a:ea typeface="微软雅黑"/>
              </a:rPr>
              <a:t>提供心理健康資源</a:t>
            </a:r>
            <a:endParaRPr lang="en-US" sz="1100"/>
          </a:p>
        </p:txBody>
      </p:sp>
      <p:cxnSp>
        <p:nvCxnSpPr>
          <p:cNvPr name="Connector 85" id="85"/>
          <p:cNvCxnSpPr/>
          <p:nvPr/>
        </p:nvCxnSpPr>
        <p:spPr>
          <a:xfrm>
            <a:off x="1249389" y="2990485"/>
            <a:ext cx="4929488" cy="0"/>
          </a:xfrm>
          <a:prstGeom prst="line">
            <a:avLst/>
          </a:prstGeom>
          <a:ln w="3175" cap="rnd" cmpd="sng">
            <a:solidFill>
              <a:srgbClr val="FFFFFF">
                <a:lumMod val="75000"/>
              </a:srgbClr>
            </a:solidFill>
            <a:prstDash val="solid"/>
          </a:ln>
        </p:spPr>
      </p:cxnSp>
      <p:sp>
        <p:nvSpPr>
          <p:cNvPr name="AutoShape 86" id="86"/>
          <p:cNvSpPr/>
          <p:nvPr/>
        </p:nvSpPr>
        <p:spPr>
          <a:xfrm>
            <a:off x="436676" y="4910352"/>
            <a:ext cx="577851" cy="577851"/>
          </a:xfrm>
          <a:prstGeom prst="roundRect">
            <a:avLst>
              <a:gd name="adj" fmla="val 50000"/>
            </a:avLst>
          </a:prstGeom>
          <a:solidFill>
            <a:schemeClr val="accent1"/>
          </a:solidFill>
          <a:ln cap="flat"/>
        </p:spPr>
        <p:txBody>
          <a:bodyPr vert="horz" anchor="ctr" wrap="square" tIns="0" lIns="0" bIns="0" rIns="0">
            <a:noAutofit/>
          </a:bodyPr>
          <a:p>
            <a:pPr algn="ctr" marL="0"/>
            <a:r>
              <a:rPr lang="en-US" b="true" i="false" sz="1600" baseline="0" u="none">
                <a:solidFill>
                  <a:srgbClr val="FFFFFF"/>
                </a:solidFill>
                <a:latin typeface="Arial"/>
                <a:ea typeface="Arial"/>
              </a:rPr>
              <a:t>03</a:t>
            </a:r>
          </a:p>
        </p:txBody>
      </p:sp>
      <p:sp>
        <p:nvSpPr>
          <p:cNvPr name="AutoShape 87" id="87"/>
          <p:cNvSpPr/>
          <p:nvPr/>
        </p:nvSpPr>
        <p:spPr>
          <a:xfrm>
            <a:off x="1129484" y="5089694"/>
            <a:ext cx="6827795" cy="702373"/>
          </a:xfrm>
          <a:prstGeom prst="rect">
            <a:avLst/>
          </a:prstGeom>
          <a:noFill/>
        </p:spPr>
        <p:txBody>
          <a:bodyPr vert="horz" anchor="t" wrap="square" tIns="46800" lIns="90000" bIns="46800" rIns="90000">
            <a:spAutoFit/>
          </a:bodyPr>
          <a:p>
            <a:pPr algn="l" marL="0">
              <a:lnSpc>
                <a:spcPct val="150000"/>
              </a:lnSpc>
            </a:pPr>
            <a:r>
              <a:rPr lang="zh-CN" b="false" i="false" sz="1400" baseline="0" u="none" altLang="en-US">
                <a:solidFill>
                  <a:srgbClr val="000000"/>
                </a:solidFill>
                <a:latin typeface="微软雅黑"/>
                <a:ea typeface="微软雅黑"/>
              </a:rPr>
              <a:t>設計針對性的介入措施，可以包括定期壓力檢查與心理健康日，以便及早發現並處理潛在的心理健康問題。</a:t>
            </a:r>
          </a:p>
        </p:txBody>
      </p:sp>
      <p:sp>
        <p:nvSpPr>
          <p:cNvPr name="TextBox 88" id="88"/>
          <p:cNvSpPr txBox="true"/>
          <p:nvPr/>
        </p:nvSpPr>
        <p:spPr>
          <a:xfrm>
            <a:off x="1129482" y="4774918"/>
            <a:ext cx="6827795" cy="340735"/>
          </a:xfrm>
          <a:prstGeom prst="rect">
            <a:avLst/>
          </a:prstGeom>
          <a:noFill/>
        </p:spPr>
        <p:txBody>
          <a:bodyPr anchor="t" rtlCol="false" vert="horz" wrap="square" tIns="46800" lIns="90000" bIns="46800" rIns="90000">
            <a:spAutoFit/>
          </a:bodyPr>
          <a:lstStyle/>
          <a:p>
            <a:pPr algn="l" marL="0">
              <a:lnSpc>
                <a:spcPct val="100000"/>
              </a:lnSpc>
              <a:spcBef>
                <a:spcPct val="0"/>
              </a:spcBef>
              <a:defRPr/>
            </a:pPr>
            <a:r>
              <a:rPr lang="zh-CN" b="true" i="false" sz="1600" baseline="0" u="none" altLang="en-US">
                <a:solidFill>
                  <a:srgbClr val="000000"/>
                </a:solidFill>
                <a:latin typeface="微软雅黑"/>
                <a:ea typeface="微软雅黑"/>
              </a:rPr>
              <a:t>介入措施的設計</a:t>
            </a:r>
            <a:endParaRPr lang="en-US" sz="1100"/>
          </a:p>
        </p:txBody>
      </p:sp>
      <p:cxnSp>
        <p:nvCxnSpPr>
          <p:cNvPr name="Connector 89" id="89"/>
          <p:cNvCxnSpPr/>
          <p:nvPr/>
        </p:nvCxnSpPr>
        <p:spPr>
          <a:xfrm>
            <a:off x="1249389" y="4774918"/>
            <a:ext cx="4929488" cy="0"/>
          </a:xfrm>
          <a:prstGeom prst="line">
            <a:avLst/>
          </a:prstGeom>
          <a:ln w="3175" cap="rnd" cmpd="sng">
            <a:solidFill>
              <a:srgbClr val="FFFFFF">
                <a:lumMod val="75000"/>
              </a:srgbClr>
            </a:solidFill>
            <a:prstDash val="solid"/>
          </a:ln>
        </p:spPr>
      </p:cxnSp>
    </p:spTree>
  </p:cSld>
  <p:clrMapOvr>
    <a:masterClrMapping/>
  </p:clrMapOvr>
</p:sld>
</file>

<file path=ppt/slides/slide11.xml><?xml version="1.0" encoding="utf-8"?>
<p:sld xmlns:p="http://schemas.openxmlformats.org/presentationml/2006/main" xmlns:a="http://schemas.openxmlformats.org/drawingml/2006/main">
  <p:cSld>
    <p:bg>
      <p:bgPr>
        <a:solidFill>
          <a:srgbClr val="FFFFFF"/>
        </a:solidFill>
      </p:bgPr>
    </p:bg>
    <p:spTree>
      <p:nvGrpSpPr>
        <p:cNvPr id="1" name=""/>
        <p:cNvGrpSpPr/>
        <p:nvPr/>
      </p:nvGrpSpPr>
      <p:grpSpPr>
        <a:xfrm>
          <a:off x="0" y="0"/>
          <a:ext cx="0" cy="0"/>
          <a:chOff x="0" y="0"/>
          <a:chExt cx="0" cy="0"/>
        </a:xfrm>
      </p:grpSpPr>
      <p:sp>
        <p:nvSpPr>
          <p:cNvPr name="AutoShape 2" id="2"/>
          <p:cNvSpPr/>
          <p:nvPr>
            <p:ph type="title"/>
          </p:nvPr>
        </p:nvSpPr>
        <p:spPr>
          <a:xfrm>
            <a:off x="669924" y="1"/>
            <a:ext cx="10850563" cy="1028699"/>
          </a:xfrm>
        </p:spPr>
        <p:txBody>
          <a:bodyPr vert="horz" anchor="b" tIns="45720" lIns="91440" bIns="45720" rIns="91440">
            <a:normAutofit/>
          </a:bodyPr>
          <a:p>
            <a:pPr algn="l">
              <a:lnSpc>
                <a:spcPct val="90000"/>
              </a:lnSpc>
              <a:spcBef>
                <a:spcPct val="0"/>
              </a:spcBef>
            </a:pPr>
            <a:r>
              <a:rPr lang="zh-CN" b="true" i="false" sz="2800" baseline="0" u="none" altLang="en-US">
                <a:solidFill>
                  <a:srgbClr val="000000"/>
                </a:solidFill>
                <a:latin typeface="+mn-ea"/>
                <a:ea typeface="+mn-ea"/>
              </a:rPr>
              <a:t>參考國際經驗</a:t>
            </a:r>
          </a:p>
        </p:txBody>
      </p:sp>
      <p:grpSp>
        <p:nvGrpSpPr>
          <p:cNvPr name="Group 3" id="3"/>
          <p:cNvGrpSpPr/>
          <p:nvPr/>
        </p:nvGrpSpPr>
        <p:grpSpPr>
          <a:xfrm>
            <a:off x="7106544" y="1991463"/>
            <a:ext cx="4418705" cy="2892026"/>
            <a:chOff x="5803896" y="1490494"/>
            <a:chExt cx="5721354" cy="3392995"/>
          </a:xfrm>
        </p:grpSpPr>
        <p:sp>
          <p:nvSpPr>
            <p:cNvPr name="AutoShape 4" id="4"/>
            <p:cNvSpPr/>
            <p:nvPr/>
          </p:nvSpPr>
          <p:spPr>
            <a:xfrm>
              <a:off x="5803896" y="4166043"/>
              <a:ext cx="5721354" cy="246433"/>
            </a:xfrm>
            <a:prstGeom prst="ellipse">
              <a:avLst/>
            </a:prstGeom>
            <a:solidFill>
              <a:srgbClr val="768394">
                <a:alpha val="15000"/>
              </a:srgbClr>
            </a:solidFill>
            <a:ln cap="flat" cmpd="sng">
              <a:prstDash val="solid"/>
            </a:ln>
          </p:spPr>
          <p:txBody>
            <a:bodyPr vert="horz" anchor="ctr" tIns="45720" lIns="180000" bIns="45720" rIns="91440">
              <a:normAutofit/>
            </a:bodyPr>
            <a:p>
              <a:pPr algn="l" marL="0"/>
            </a:p>
          </p:txBody>
        </p:sp>
        <p:sp>
          <p:nvSpPr>
            <p:cNvPr name="Freeform 5" id="5"/>
            <p:cNvSpPr/>
            <p:nvPr/>
          </p:nvSpPr>
          <p:spPr>
            <a:xfrm>
              <a:off x="8719808" y="2637678"/>
              <a:ext cx="564487" cy="719874"/>
            </a:xfrm>
            <a:custGeom>
              <a:avLst/>
              <a:gdLst/>
              <a:ahLst/>
              <a:cxnLst/>
              <a:rect r="r" b="b" t="t" l="l"/>
              <a:pathLst>
                <a:path w="258" h="329" stroke="true" fill="norm" extrusionOk="true">
                  <a:moveTo>
                    <a:pt x="122" y="0"/>
                  </a:moveTo>
                  <a:cubicBezTo>
                    <a:pt x="122" y="0"/>
                    <a:pt x="258" y="260"/>
                    <a:pt x="148" y="295"/>
                  </a:cubicBezTo>
                  <a:cubicBezTo>
                    <a:pt x="37" y="329"/>
                    <a:pt x="0" y="254"/>
                    <a:pt x="0" y="254"/>
                  </a:cubicBezTo>
                  <a:cubicBezTo>
                    <a:pt x="3" y="33"/>
                    <a:pt x="3" y="33"/>
                    <a:pt x="3" y="33"/>
                  </a:cubicBezTo>
                  <a:lnTo>
                    <a:pt x="122" y="0"/>
                  </a:ln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6" id="6"/>
            <p:cNvSpPr/>
            <p:nvPr/>
          </p:nvSpPr>
          <p:spPr>
            <a:xfrm>
              <a:off x="6520128" y="4027653"/>
              <a:ext cx="4109226" cy="199088"/>
            </a:xfrm>
            <a:custGeom>
              <a:avLst/>
              <a:gdLst/>
              <a:ahLst/>
              <a:cxnLst/>
              <a:rect r="r" b="b" t="t" l="l"/>
              <a:pathLst>
                <a:path w="1881" h="91" stroke="true" fill="norm" extrusionOk="true">
                  <a:moveTo>
                    <a:pt x="1835" y="91"/>
                  </a:moveTo>
                  <a:cubicBezTo>
                    <a:pt x="46" y="91"/>
                    <a:pt x="46" y="91"/>
                    <a:pt x="46" y="91"/>
                  </a:cubicBezTo>
                  <a:cubicBezTo>
                    <a:pt x="20" y="91"/>
                    <a:pt x="0" y="71"/>
                    <a:pt x="0" y="46"/>
                  </a:cubicBezTo>
                  <a:cubicBezTo>
                    <a:pt x="0" y="20"/>
                    <a:pt x="20" y="0"/>
                    <a:pt x="46" y="0"/>
                  </a:cubicBezTo>
                  <a:cubicBezTo>
                    <a:pt x="1835" y="0"/>
                    <a:pt x="1835" y="0"/>
                    <a:pt x="1835" y="0"/>
                  </a:cubicBezTo>
                  <a:cubicBezTo>
                    <a:pt x="1860" y="0"/>
                    <a:pt x="1881" y="20"/>
                    <a:pt x="1881" y="46"/>
                  </a:cubicBezTo>
                  <a:cubicBezTo>
                    <a:pt x="1881" y="71"/>
                    <a:pt x="1860" y="91"/>
                    <a:pt x="1835" y="91"/>
                  </a:cubicBezTo>
                  <a:close/>
                </a:path>
              </a:pathLst>
            </a:custGeom>
            <a:solidFill>
              <a:srgbClr val="E5B16D"/>
            </a:solidFill>
          </p:spPr>
          <p:txBody>
            <a:bodyPr vert="horz" anchor="t" wrap="square" tIns="45720" lIns="91440" bIns="45720" rIns="91440">
              <a:prstTxWarp prst="textNoShape">
                <a:avLst/>
              </a:prstTxWarp>
              <a:normAutofit/>
            </a:bodyPr>
            <a:p>
              <a:pPr algn="l" marL="0"/>
            </a:p>
          </p:txBody>
        </p:sp>
        <p:sp>
          <p:nvSpPr>
            <p:cNvPr name="Freeform 7" id="7"/>
            <p:cNvSpPr/>
            <p:nvPr/>
          </p:nvSpPr>
          <p:spPr>
            <a:xfrm>
              <a:off x="9862136" y="2482292"/>
              <a:ext cx="1311068" cy="1096199"/>
            </a:xfrm>
            <a:custGeom>
              <a:avLst/>
              <a:gdLst/>
              <a:ahLst/>
              <a:cxnLst/>
              <a:rect r="r" b="b" t="t" l="l"/>
              <a:pathLst>
                <a:path w="600" h="501" stroke="true" fill="norm" extrusionOk="true">
                  <a:moveTo>
                    <a:pt x="252" y="493"/>
                  </a:moveTo>
                  <a:cubicBezTo>
                    <a:pt x="252" y="493"/>
                    <a:pt x="0" y="190"/>
                    <a:pt x="26" y="176"/>
                  </a:cubicBezTo>
                  <a:cubicBezTo>
                    <a:pt x="51" y="162"/>
                    <a:pt x="152" y="295"/>
                    <a:pt x="152" y="295"/>
                  </a:cubicBezTo>
                  <a:cubicBezTo>
                    <a:pt x="152" y="295"/>
                    <a:pt x="38" y="74"/>
                    <a:pt x="56" y="65"/>
                  </a:cubicBezTo>
                  <a:cubicBezTo>
                    <a:pt x="74" y="56"/>
                    <a:pt x="265" y="419"/>
                    <a:pt x="265" y="419"/>
                  </a:cubicBezTo>
                  <a:cubicBezTo>
                    <a:pt x="265" y="419"/>
                    <a:pt x="207" y="14"/>
                    <a:pt x="228" y="7"/>
                  </a:cubicBezTo>
                  <a:cubicBezTo>
                    <a:pt x="250" y="0"/>
                    <a:pt x="314" y="411"/>
                    <a:pt x="314" y="411"/>
                  </a:cubicBezTo>
                  <a:cubicBezTo>
                    <a:pt x="314" y="411"/>
                    <a:pt x="365" y="80"/>
                    <a:pt x="389" y="98"/>
                  </a:cubicBezTo>
                  <a:cubicBezTo>
                    <a:pt x="414" y="115"/>
                    <a:pt x="366" y="404"/>
                    <a:pt x="366" y="404"/>
                  </a:cubicBezTo>
                  <a:cubicBezTo>
                    <a:pt x="366" y="404"/>
                    <a:pt x="473" y="167"/>
                    <a:pt x="469" y="203"/>
                  </a:cubicBezTo>
                  <a:cubicBezTo>
                    <a:pt x="465" y="238"/>
                    <a:pt x="423" y="412"/>
                    <a:pt x="423" y="412"/>
                  </a:cubicBezTo>
                  <a:cubicBezTo>
                    <a:pt x="423" y="412"/>
                    <a:pt x="600" y="110"/>
                    <a:pt x="595" y="160"/>
                  </a:cubicBezTo>
                  <a:cubicBezTo>
                    <a:pt x="590" y="209"/>
                    <a:pt x="434" y="501"/>
                    <a:pt x="434" y="501"/>
                  </a:cubicBezTo>
                  <a:lnTo>
                    <a:pt x="252" y="493"/>
                  </a:lnTo>
                  <a:close/>
                </a:path>
              </a:pathLst>
            </a:custGeom>
            <a:solidFill>
              <a:srgbClr val="839976"/>
            </a:solidFill>
          </p:spPr>
          <p:txBody>
            <a:bodyPr vert="horz" anchor="t" wrap="square" tIns="45720" lIns="91440" bIns="45720" rIns="91440">
              <a:prstTxWarp prst="textNoShape">
                <a:avLst/>
              </a:prstTxWarp>
              <a:normAutofit/>
            </a:bodyPr>
            <a:p>
              <a:pPr algn="l" marL="0"/>
            </a:p>
          </p:txBody>
        </p:sp>
        <p:sp>
          <p:nvSpPr>
            <p:cNvPr name="Freeform 8" id="8"/>
            <p:cNvSpPr/>
            <p:nvPr/>
          </p:nvSpPr>
          <p:spPr>
            <a:xfrm>
              <a:off x="10194759" y="3486230"/>
              <a:ext cx="688310" cy="753864"/>
            </a:xfrm>
            <a:custGeom>
              <a:avLst/>
              <a:gdLst/>
              <a:ahLst/>
              <a:cxnLst/>
              <a:rect r="r" b="b" t="t" l="l"/>
              <a:pathLst>
                <a:path w="315" h="345" stroke="true" fill="norm" extrusionOk="true">
                  <a:moveTo>
                    <a:pt x="58" y="345"/>
                  </a:moveTo>
                  <a:cubicBezTo>
                    <a:pt x="265" y="342"/>
                    <a:pt x="265" y="342"/>
                    <a:pt x="265" y="342"/>
                  </a:cubicBezTo>
                  <a:cubicBezTo>
                    <a:pt x="276" y="342"/>
                    <a:pt x="285" y="334"/>
                    <a:pt x="286" y="324"/>
                  </a:cubicBezTo>
                  <a:cubicBezTo>
                    <a:pt x="314" y="23"/>
                    <a:pt x="314" y="23"/>
                    <a:pt x="314" y="23"/>
                  </a:cubicBezTo>
                  <a:cubicBezTo>
                    <a:pt x="315" y="10"/>
                    <a:pt x="305" y="0"/>
                    <a:pt x="292" y="0"/>
                  </a:cubicBezTo>
                  <a:cubicBezTo>
                    <a:pt x="22" y="4"/>
                    <a:pt x="22" y="4"/>
                    <a:pt x="22" y="4"/>
                  </a:cubicBezTo>
                  <a:cubicBezTo>
                    <a:pt x="10" y="4"/>
                    <a:pt x="0" y="14"/>
                    <a:pt x="1" y="26"/>
                  </a:cubicBezTo>
                  <a:cubicBezTo>
                    <a:pt x="36" y="327"/>
                    <a:pt x="36" y="327"/>
                    <a:pt x="36" y="327"/>
                  </a:cubicBezTo>
                  <a:cubicBezTo>
                    <a:pt x="38" y="337"/>
                    <a:pt x="47" y="345"/>
                    <a:pt x="58" y="345"/>
                  </a:cubicBezTo>
                  <a:close/>
                </a:path>
              </a:pathLst>
            </a:custGeom>
            <a:solidFill>
              <a:srgbClr val="EA9836"/>
            </a:solidFill>
          </p:spPr>
          <p:txBody>
            <a:bodyPr vert="horz" anchor="t" wrap="square" tIns="45720" lIns="91440" bIns="45720" rIns="91440">
              <a:prstTxWarp prst="textNoShape">
                <a:avLst/>
              </a:prstTxWarp>
              <a:normAutofit/>
            </a:bodyPr>
            <a:p>
              <a:pPr algn="l" marL="0"/>
            </a:p>
          </p:txBody>
        </p:sp>
        <p:sp>
          <p:nvSpPr>
            <p:cNvPr name="Freeform 9" id="9"/>
            <p:cNvSpPr/>
            <p:nvPr/>
          </p:nvSpPr>
          <p:spPr>
            <a:xfrm>
              <a:off x="10293089" y="3486230"/>
              <a:ext cx="690738" cy="753864"/>
            </a:xfrm>
            <a:custGeom>
              <a:avLst/>
              <a:gdLst/>
              <a:ahLst/>
              <a:cxnLst/>
              <a:rect r="r" b="b" t="t" l="l"/>
              <a:pathLst>
                <a:path w="316" h="345" stroke="true" fill="norm" extrusionOk="true">
                  <a:moveTo>
                    <a:pt x="59" y="344"/>
                  </a:moveTo>
                  <a:cubicBezTo>
                    <a:pt x="266" y="342"/>
                    <a:pt x="266" y="342"/>
                    <a:pt x="266" y="342"/>
                  </a:cubicBezTo>
                  <a:cubicBezTo>
                    <a:pt x="277" y="342"/>
                    <a:pt x="286" y="334"/>
                    <a:pt x="287" y="323"/>
                  </a:cubicBezTo>
                  <a:cubicBezTo>
                    <a:pt x="315" y="22"/>
                    <a:pt x="315" y="22"/>
                    <a:pt x="315" y="22"/>
                  </a:cubicBezTo>
                  <a:cubicBezTo>
                    <a:pt x="316" y="10"/>
                    <a:pt x="306" y="0"/>
                    <a:pt x="293" y="0"/>
                  </a:cubicBezTo>
                  <a:cubicBezTo>
                    <a:pt x="23" y="3"/>
                    <a:pt x="23" y="3"/>
                    <a:pt x="23" y="3"/>
                  </a:cubicBezTo>
                  <a:cubicBezTo>
                    <a:pt x="10" y="3"/>
                    <a:pt x="0" y="14"/>
                    <a:pt x="2" y="26"/>
                  </a:cubicBezTo>
                  <a:cubicBezTo>
                    <a:pt x="37" y="326"/>
                    <a:pt x="37" y="326"/>
                    <a:pt x="37" y="326"/>
                  </a:cubicBezTo>
                  <a:cubicBezTo>
                    <a:pt x="38" y="337"/>
                    <a:pt x="48" y="345"/>
                    <a:pt x="59" y="344"/>
                  </a:cubicBezTo>
                  <a:close/>
                </a:path>
              </a:pathLst>
            </a:custGeom>
            <a:solidFill>
              <a:schemeClr val="accent6"/>
            </a:solidFill>
          </p:spPr>
          <p:txBody>
            <a:bodyPr vert="horz" anchor="t" wrap="square" tIns="45720" lIns="91440" bIns="45720" rIns="91440">
              <a:prstTxWarp prst="textNoShape">
                <a:avLst/>
              </a:prstTxWarp>
              <a:normAutofit/>
            </a:bodyPr>
            <a:p>
              <a:pPr algn="l" marL="0"/>
            </a:p>
          </p:txBody>
        </p:sp>
        <p:sp>
          <p:nvSpPr>
            <p:cNvPr name="Freeform 10" id="10"/>
            <p:cNvSpPr/>
            <p:nvPr/>
          </p:nvSpPr>
          <p:spPr>
            <a:xfrm>
              <a:off x="8268218" y="3216733"/>
              <a:ext cx="439451" cy="850980"/>
            </a:xfrm>
            <a:custGeom>
              <a:avLst/>
              <a:gdLst/>
              <a:ahLst/>
              <a:cxnLst/>
              <a:rect r="r" b="b" t="t" l="l"/>
              <a:pathLst>
                <a:path w="362" h="701" stroke="true" fill="norm" extrusionOk="true">
                  <a:moveTo>
                    <a:pt x="324" y="701"/>
                  </a:moveTo>
                  <a:lnTo>
                    <a:pt x="3" y="701"/>
                  </a:lnTo>
                  <a:lnTo>
                    <a:pt x="0" y="0"/>
                  </a:lnTo>
                  <a:lnTo>
                    <a:pt x="362" y="0"/>
                  </a:lnTo>
                  <a:lnTo>
                    <a:pt x="324" y="701"/>
                  </a:lnTo>
                  <a:close/>
                </a:path>
              </a:pathLst>
            </a:custGeom>
            <a:solidFill>
              <a:schemeClr val="accent3">
                <a:lumMod val="50000"/>
              </a:schemeClr>
            </a:solidFill>
          </p:spPr>
          <p:txBody>
            <a:bodyPr vert="horz" anchor="t" wrap="square" tIns="45720" lIns="91440" bIns="45720" rIns="91440">
              <a:prstTxWarp prst="textNoShape">
                <a:avLst/>
              </a:prstTxWarp>
              <a:normAutofit/>
            </a:bodyPr>
            <a:p>
              <a:pPr algn="l" marL="0"/>
            </a:p>
          </p:txBody>
        </p:sp>
        <p:sp>
          <p:nvSpPr>
            <p:cNvPr name="Freeform 11" id="11"/>
            <p:cNvSpPr/>
            <p:nvPr/>
          </p:nvSpPr>
          <p:spPr>
            <a:xfrm>
              <a:off x="6932871" y="3216733"/>
              <a:ext cx="1505300" cy="1176319"/>
            </a:xfrm>
            <a:custGeom>
              <a:avLst/>
              <a:gdLst/>
              <a:ahLst/>
              <a:cxnLst/>
              <a:rect r="r" b="b" t="t" l="l"/>
              <a:pathLst>
                <a:path w="689" h="538" stroke="true" fill="norm" extrusionOk="true">
                  <a:moveTo>
                    <a:pt x="460" y="57"/>
                  </a:moveTo>
                  <a:cubicBezTo>
                    <a:pt x="460" y="57"/>
                    <a:pt x="48" y="166"/>
                    <a:pt x="24" y="323"/>
                  </a:cubicBezTo>
                  <a:cubicBezTo>
                    <a:pt x="0" y="481"/>
                    <a:pt x="273" y="519"/>
                    <a:pt x="411" y="528"/>
                  </a:cubicBezTo>
                  <a:cubicBezTo>
                    <a:pt x="550" y="538"/>
                    <a:pt x="611" y="478"/>
                    <a:pt x="611" y="478"/>
                  </a:cubicBezTo>
                  <a:cubicBezTo>
                    <a:pt x="689" y="0"/>
                    <a:pt x="689" y="0"/>
                    <a:pt x="689" y="0"/>
                  </a:cubicBezTo>
                  <a:lnTo>
                    <a:pt x="460" y="57"/>
                  </a:lnTo>
                  <a:close/>
                </a:path>
              </a:pathLst>
            </a:custGeom>
            <a:solidFill>
              <a:schemeClr val="accent3">
                <a:lumMod val="50000"/>
              </a:schemeClr>
            </a:solidFill>
          </p:spPr>
          <p:txBody>
            <a:bodyPr vert="horz" anchor="t" wrap="square" tIns="45720" lIns="91440" bIns="45720" rIns="91440">
              <a:prstTxWarp prst="textNoShape">
                <a:avLst/>
              </a:prstTxWarp>
              <a:normAutofit/>
            </a:bodyPr>
            <a:p>
              <a:pPr algn="l" marL="0"/>
            </a:p>
          </p:txBody>
        </p:sp>
        <p:sp>
          <p:nvSpPr>
            <p:cNvPr name="Freeform 12" id="12"/>
            <p:cNvSpPr/>
            <p:nvPr/>
          </p:nvSpPr>
          <p:spPr>
            <a:xfrm>
              <a:off x="8530432" y="3216733"/>
              <a:ext cx="1505300" cy="1176319"/>
            </a:xfrm>
            <a:custGeom>
              <a:avLst/>
              <a:gdLst/>
              <a:ahLst/>
              <a:cxnLst/>
              <a:rect r="r" b="b" t="t" l="l"/>
              <a:pathLst>
                <a:path w="689" h="538" stroke="true" fill="norm" extrusionOk="true">
                  <a:moveTo>
                    <a:pt x="229" y="57"/>
                  </a:moveTo>
                  <a:cubicBezTo>
                    <a:pt x="229" y="57"/>
                    <a:pt x="641" y="166"/>
                    <a:pt x="665" y="323"/>
                  </a:cubicBezTo>
                  <a:cubicBezTo>
                    <a:pt x="689" y="481"/>
                    <a:pt x="386" y="519"/>
                    <a:pt x="248" y="528"/>
                  </a:cubicBezTo>
                  <a:cubicBezTo>
                    <a:pt x="110" y="538"/>
                    <a:pt x="93" y="465"/>
                    <a:pt x="93" y="465"/>
                  </a:cubicBezTo>
                  <a:cubicBezTo>
                    <a:pt x="0" y="0"/>
                    <a:pt x="0" y="0"/>
                    <a:pt x="0" y="0"/>
                  </a:cubicBezTo>
                  <a:lnTo>
                    <a:pt x="229" y="57"/>
                  </a:lnTo>
                  <a:close/>
                </a:path>
              </a:pathLst>
            </a:custGeom>
            <a:solidFill>
              <a:schemeClr val="accent3">
                <a:lumMod val="50000"/>
              </a:schemeClr>
            </a:solidFill>
          </p:spPr>
          <p:txBody>
            <a:bodyPr vert="horz" anchor="t" wrap="square" tIns="45720" lIns="91440" bIns="45720" rIns="91440">
              <a:prstTxWarp prst="textNoShape">
                <a:avLst/>
              </a:prstTxWarp>
              <a:normAutofit/>
            </a:bodyPr>
            <a:p>
              <a:pPr algn="l" marL="0"/>
            </a:p>
          </p:txBody>
        </p:sp>
        <p:sp>
          <p:nvSpPr>
            <p:cNvPr name="Freeform 13" id="13"/>
            <p:cNvSpPr/>
            <p:nvPr/>
          </p:nvSpPr>
          <p:spPr>
            <a:xfrm>
              <a:off x="7831195" y="2113251"/>
              <a:ext cx="1060994" cy="1277077"/>
            </a:xfrm>
            <a:custGeom>
              <a:avLst/>
              <a:gdLst/>
              <a:ahLst/>
              <a:cxnLst/>
              <a:rect r="r" b="b" t="t" l="l"/>
              <a:pathLst>
                <a:path w="486" h="584" stroke="true" fill="norm" extrusionOk="true">
                  <a:moveTo>
                    <a:pt x="486" y="547"/>
                  </a:moveTo>
                  <a:cubicBezTo>
                    <a:pt x="486" y="547"/>
                    <a:pt x="465" y="80"/>
                    <a:pt x="361" y="42"/>
                  </a:cubicBezTo>
                  <a:cubicBezTo>
                    <a:pt x="248" y="0"/>
                    <a:pt x="72" y="27"/>
                    <a:pt x="36" y="92"/>
                  </a:cubicBezTo>
                  <a:cubicBezTo>
                    <a:pt x="0" y="157"/>
                    <a:pt x="68" y="558"/>
                    <a:pt x="68" y="558"/>
                  </a:cubicBezTo>
                  <a:cubicBezTo>
                    <a:pt x="68" y="558"/>
                    <a:pt x="292" y="584"/>
                    <a:pt x="486" y="547"/>
                  </a:cubicBezTo>
                  <a:close/>
                </a:path>
              </a:pathLst>
            </a:custGeom>
            <a:solidFill>
              <a:schemeClr val="accent6"/>
            </a:solidFill>
          </p:spPr>
          <p:txBody>
            <a:bodyPr vert="horz" anchor="t" wrap="square" tIns="45720" lIns="91440" bIns="45720" rIns="91440">
              <a:prstTxWarp prst="textNoShape">
                <a:avLst/>
              </a:prstTxWarp>
              <a:normAutofit/>
            </a:bodyPr>
            <a:p>
              <a:pPr algn="l" marL="0"/>
            </a:p>
          </p:txBody>
        </p:sp>
        <p:sp>
          <p:nvSpPr>
            <p:cNvPr name="Freeform 14" id="14"/>
            <p:cNvSpPr/>
            <p:nvPr/>
          </p:nvSpPr>
          <p:spPr>
            <a:xfrm>
              <a:off x="8211162" y="2030702"/>
              <a:ext cx="231864" cy="265856"/>
            </a:xfrm>
            <a:custGeom>
              <a:avLst/>
              <a:gdLst/>
              <a:ahLst/>
              <a:cxnLst/>
              <a:rect r="r" b="b" t="t" l="l"/>
              <a:pathLst>
                <a:path w="106" h="122" stroke="true" fill="norm" extrusionOk="true">
                  <a:moveTo>
                    <a:pt x="8" y="0"/>
                  </a:moveTo>
                  <a:cubicBezTo>
                    <a:pt x="0" y="80"/>
                    <a:pt x="0" y="80"/>
                    <a:pt x="0" y="80"/>
                  </a:cubicBezTo>
                  <a:cubicBezTo>
                    <a:pt x="0" y="80"/>
                    <a:pt x="6" y="108"/>
                    <a:pt x="53" y="116"/>
                  </a:cubicBezTo>
                  <a:cubicBezTo>
                    <a:pt x="88" y="122"/>
                    <a:pt x="106" y="113"/>
                    <a:pt x="106" y="113"/>
                  </a:cubicBezTo>
                  <a:cubicBezTo>
                    <a:pt x="105" y="72"/>
                    <a:pt x="105" y="72"/>
                    <a:pt x="105" y="72"/>
                  </a:cubicBezTo>
                  <a:cubicBezTo>
                    <a:pt x="105" y="32"/>
                    <a:pt x="105" y="32"/>
                    <a:pt x="105" y="32"/>
                  </a:cubicBezTo>
                  <a:cubicBezTo>
                    <a:pt x="22" y="5"/>
                    <a:pt x="22" y="5"/>
                    <a:pt x="22" y="5"/>
                  </a:cubicBezTo>
                  <a:lnTo>
                    <a:pt x="8" y="0"/>
                  </a:ln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15" id="15"/>
            <p:cNvSpPr/>
            <p:nvPr/>
          </p:nvSpPr>
          <p:spPr>
            <a:xfrm>
              <a:off x="8259720" y="2041628"/>
              <a:ext cx="180878" cy="145674"/>
            </a:xfrm>
            <a:custGeom>
              <a:avLst/>
              <a:gdLst/>
              <a:ahLst/>
              <a:cxnLst/>
              <a:rect r="r" b="b" t="t" l="l"/>
              <a:pathLst>
                <a:path w="83" h="67" stroke="true" fill="norm" extrusionOk="true">
                  <a:moveTo>
                    <a:pt x="0" y="0"/>
                  </a:moveTo>
                  <a:cubicBezTo>
                    <a:pt x="0" y="2"/>
                    <a:pt x="0" y="4"/>
                    <a:pt x="1" y="8"/>
                  </a:cubicBezTo>
                  <a:cubicBezTo>
                    <a:pt x="15" y="49"/>
                    <a:pt x="63" y="63"/>
                    <a:pt x="83" y="67"/>
                  </a:cubicBezTo>
                  <a:cubicBezTo>
                    <a:pt x="83" y="27"/>
                    <a:pt x="83" y="27"/>
                    <a:pt x="83" y="27"/>
                  </a:cubicBezTo>
                  <a:lnTo>
                    <a:pt x="0" y="0"/>
                  </a:ln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16" id="16"/>
            <p:cNvSpPr/>
            <p:nvPr/>
          </p:nvSpPr>
          <p:spPr>
            <a:xfrm>
              <a:off x="8093409" y="1490494"/>
              <a:ext cx="495292" cy="679813"/>
            </a:xfrm>
            <a:custGeom>
              <a:avLst/>
              <a:gdLst/>
              <a:ahLst/>
              <a:cxnLst/>
              <a:rect r="r" b="b" t="t" l="l"/>
              <a:pathLst>
                <a:path w="227" h="311" stroke="true" fill="norm" extrusionOk="true">
                  <a:moveTo>
                    <a:pt x="195" y="97"/>
                  </a:moveTo>
                  <a:cubicBezTo>
                    <a:pt x="195" y="97"/>
                    <a:pt x="227" y="202"/>
                    <a:pt x="205" y="257"/>
                  </a:cubicBezTo>
                  <a:cubicBezTo>
                    <a:pt x="182" y="311"/>
                    <a:pt x="132" y="296"/>
                    <a:pt x="103" y="282"/>
                  </a:cubicBezTo>
                  <a:cubicBezTo>
                    <a:pt x="74" y="267"/>
                    <a:pt x="62" y="247"/>
                    <a:pt x="62" y="247"/>
                  </a:cubicBezTo>
                  <a:cubicBezTo>
                    <a:pt x="62" y="247"/>
                    <a:pt x="32" y="253"/>
                    <a:pt x="16" y="225"/>
                  </a:cubicBezTo>
                  <a:cubicBezTo>
                    <a:pt x="0" y="196"/>
                    <a:pt x="15" y="167"/>
                    <a:pt x="32" y="162"/>
                  </a:cubicBezTo>
                  <a:cubicBezTo>
                    <a:pt x="49" y="156"/>
                    <a:pt x="68" y="170"/>
                    <a:pt x="68" y="170"/>
                  </a:cubicBezTo>
                  <a:cubicBezTo>
                    <a:pt x="56" y="140"/>
                    <a:pt x="56" y="140"/>
                    <a:pt x="56" y="140"/>
                  </a:cubicBezTo>
                  <a:cubicBezTo>
                    <a:pt x="56" y="140"/>
                    <a:pt x="137" y="0"/>
                    <a:pt x="195" y="97"/>
                  </a:cubicBez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17" id="17"/>
            <p:cNvSpPr/>
            <p:nvPr/>
          </p:nvSpPr>
          <p:spPr>
            <a:xfrm>
              <a:off x="8462450" y="1872888"/>
              <a:ext cx="41274" cy="106828"/>
            </a:xfrm>
            <a:custGeom>
              <a:avLst/>
              <a:gdLst/>
              <a:ahLst/>
              <a:cxnLst/>
              <a:rect r="r" b="b" t="t" l="l"/>
              <a:pathLst>
                <a:path w="19" h="49" stroke="true" fill="norm" extrusionOk="true">
                  <a:moveTo>
                    <a:pt x="7" y="49"/>
                  </a:moveTo>
                  <a:cubicBezTo>
                    <a:pt x="6" y="49"/>
                    <a:pt x="6" y="49"/>
                    <a:pt x="6" y="49"/>
                  </a:cubicBezTo>
                  <a:cubicBezTo>
                    <a:pt x="4" y="48"/>
                    <a:pt x="3" y="46"/>
                    <a:pt x="4" y="44"/>
                  </a:cubicBezTo>
                  <a:cubicBezTo>
                    <a:pt x="12" y="27"/>
                    <a:pt x="1" y="5"/>
                    <a:pt x="0" y="5"/>
                  </a:cubicBezTo>
                  <a:cubicBezTo>
                    <a:pt x="0" y="3"/>
                    <a:pt x="0" y="1"/>
                    <a:pt x="2" y="0"/>
                  </a:cubicBezTo>
                  <a:cubicBezTo>
                    <a:pt x="3" y="0"/>
                    <a:pt x="5" y="0"/>
                    <a:pt x="6" y="2"/>
                  </a:cubicBezTo>
                  <a:cubicBezTo>
                    <a:pt x="7" y="3"/>
                    <a:pt x="19" y="26"/>
                    <a:pt x="10" y="47"/>
                  </a:cubicBezTo>
                  <a:cubicBezTo>
                    <a:pt x="9" y="48"/>
                    <a:pt x="8" y="49"/>
                    <a:pt x="7" y="49"/>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18" id="18"/>
            <p:cNvSpPr/>
            <p:nvPr/>
          </p:nvSpPr>
          <p:spPr>
            <a:xfrm>
              <a:off x="8161390" y="1878959"/>
              <a:ext cx="66767" cy="86191"/>
            </a:xfrm>
            <a:custGeom>
              <a:avLst/>
              <a:gdLst/>
              <a:ahLst/>
              <a:cxnLst/>
              <a:rect r="r" b="b" t="t" l="l"/>
              <a:pathLst>
                <a:path w="31" h="39" stroke="true" fill="norm" extrusionOk="true">
                  <a:moveTo>
                    <a:pt x="27" y="39"/>
                  </a:moveTo>
                  <a:cubicBezTo>
                    <a:pt x="26" y="39"/>
                    <a:pt x="25" y="38"/>
                    <a:pt x="24" y="37"/>
                  </a:cubicBezTo>
                  <a:cubicBezTo>
                    <a:pt x="1" y="5"/>
                    <a:pt x="1" y="5"/>
                    <a:pt x="1" y="5"/>
                  </a:cubicBezTo>
                  <a:cubicBezTo>
                    <a:pt x="0" y="4"/>
                    <a:pt x="0" y="2"/>
                    <a:pt x="1" y="1"/>
                  </a:cubicBezTo>
                  <a:cubicBezTo>
                    <a:pt x="3" y="0"/>
                    <a:pt x="5" y="0"/>
                    <a:pt x="6" y="2"/>
                  </a:cubicBezTo>
                  <a:cubicBezTo>
                    <a:pt x="30" y="34"/>
                    <a:pt x="30" y="34"/>
                    <a:pt x="30" y="34"/>
                  </a:cubicBezTo>
                  <a:cubicBezTo>
                    <a:pt x="31" y="35"/>
                    <a:pt x="30" y="37"/>
                    <a:pt x="29" y="38"/>
                  </a:cubicBezTo>
                  <a:cubicBezTo>
                    <a:pt x="28" y="39"/>
                    <a:pt x="28" y="39"/>
                    <a:pt x="27" y="39"/>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19" id="19"/>
            <p:cNvSpPr/>
            <p:nvPr/>
          </p:nvSpPr>
          <p:spPr>
            <a:xfrm>
              <a:off x="8151679" y="1925089"/>
              <a:ext cx="57055" cy="15782"/>
            </a:xfrm>
            <a:custGeom>
              <a:avLst/>
              <a:gdLst/>
              <a:ahLst/>
              <a:cxnLst/>
              <a:rect r="r" b="b" t="t" l="l"/>
              <a:pathLst>
                <a:path w="26" h="7" stroke="true" fill="norm" extrusionOk="true">
                  <a:moveTo>
                    <a:pt x="3" y="7"/>
                  </a:moveTo>
                  <a:cubicBezTo>
                    <a:pt x="1" y="7"/>
                    <a:pt x="0" y="5"/>
                    <a:pt x="0" y="3"/>
                  </a:cubicBezTo>
                  <a:cubicBezTo>
                    <a:pt x="0" y="2"/>
                    <a:pt x="1" y="0"/>
                    <a:pt x="3" y="0"/>
                  </a:cubicBezTo>
                  <a:cubicBezTo>
                    <a:pt x="22" y="0"/>
                    <a:pt x="22" y="0"/>
                    <a:pt x="22" y="0"/>
                  </a:cubicBezTo>
                  <a:cubicBezTo>
                    <a:pt x="24" y="0"/>
                    <a:pt x="25" y="1"/>
                    <a:pt x="26" y="3"/>
                  </a:cubicBezTo>
                  <a:cubicBezTo>
                    <a:pt x="26" y="5"/>
                    <a:pt x="24" y="6"/>
                    <a:pt x="22" y="6"/>
                  </a:cubicBezTo>
                  <a:cubicBezTo>
                    <a:pt x="3" y="7"/>
                    <a:pt x="3" y="7"/>
                    <a:pt x="3" y="7"/>
                  </a:cubicBezTo>
                  <a:cubicBezTo>
                    <a:pt x="3" y="7"/>
                    <a:pt x="3" y="7"/>
                    <a:pt x="3" y="7"/>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20" id="20"/>
            <p:cNvSpPr/>
            <p:nvPr/>
          </p:nvSpPr>
          <p:spPr>
            <a:xfrm>
              <a:off x="8106762" y="1496563"/>
              <a:ext cx="552348" cy="382395"/>
            </a:xfrm>
            <a:custGeom>
              <a:avLst/>
              <a:gdLst/>
              <a:ahLst/>
              <a:cxnLst/>
              <a:rect r="r" b="b" t="t" l="l"/>
              <a:pathLst>
                <a:path w="253" h="175" stroke="true" fill="norm" extrusionOk="true">
                  <a:moveTo>
                    <a:pt x="62" y="167"/>
                  </a:moveTo>
                  <a:cubicBezTo>
                    <a:pt x="62" y="167"/>
                    <a:pt x="71" y="175"/>
                    <a:pt x="80" y="165"/>
                  </a:cubicBezTo>
                  <a:cubicBezTo>
                    <a:pt x="89" y="154"/>
                    <a:pt x="77" y="117"/>
                    <a:pt x="77" y="117"/>
                  </a:cubicBezTo>
                  <a:cubicBezTo>
                    <a:pt x="77" y="117"/>
                    <a:pt x="107" y="128"/>
                    <a:pt x="127" y="120"/>
                  </a:cubicBezTo>
                  <a:cubicBezTo>
                    <a:pt x="147" y="112"/>
                    <a:pt x="160" y="85"/>
                    <a:pt x="160" y="85"/>
                  </a:cubicBezTo>
                  <a:cubicBezTo>
                    <a:pt x="160" y="85"/>
                    <a:pt x="220" y="122"/>
                    <a:pt x="232" y="79"/>
                  </a:cubicBezTo>
                  <a:cubicBezTo>
                    <a:pt x="253" y="11"/>
                    <a:pt x="159" y="27"/>
                    <a:pt x="159" y="27"/>
                  </a:cubicBezTo>
                  <a:cubicBezTo>
                    <a:pt x="159" y="27"/>
                    <a:pt x="157" y="0"/>
                    <a:pt x="98" y="14"/>
                  </a:cubicBezTo>
                  <a:cubicBezTo>
                    <a:pt x="45" y="26"/>
                    <a:pt x="40" y="90"/>
                    <a:pt x="40" y="90"/>
                  </a:cubicBezTo>
                  <a:cubicBezTo>
                    <a:pt x="40" y="90"/>
                    <a:pt x="20" y="77"/>
                    <a:pt x="10" y="110"/>
                  </a:cubicBezTo>
                  <a:cubicBezTo>
                    <a:pt x="0" y="142"/>
                    <a:pt x="16" y="165"/>
                    <a:pt x="16" y="165"/>
                  </a:cubicBezTo>
                  <a:cubicBezTo>
                    <a:pt x="16" y="165"/>
                    <a:pt x="40" y="154"/>
                    <a:pt x="62" y="167"/>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21" id="21"/>
            <p:cNvSpPr/>
            <p:nvPr/>
          </p:nvSpPr>
          <p:spPr>
            <a:xfrm>
              <a:off x="8353195" y="1766061"/>
              <a:ext cx="63125" cy="36419"/>
            </a:xfrm>
            <a:custGeom>
              <a:avLst/>
              <a:gdLst/>
              <a:ahLst/>
              <a:cxnLst/>
              <a:rect r="r" b="b" t="t" l="l"/>
              <a:pathLst>
                <a:path w="29" h="17" stroke="true" fill="norm" extrusionOk="true">
                  <a:moveTo>
                    <a:pt x="3" y="17"/>
                  </a:moveTo>
                  <a:cubicBezTo>
                    <a:pt x="3" y="17"/>
                    <a:pt x="2" y="17"/>
                    <a:pt x="1" y="17"/>
                  </a:cubicBezTo>
                  <a:cubicBezTo>
                    <a:pt x="0" y="16"/>
                    <a:pt x="0" y="14"/>
                    <a:pt x="1" y="12"/>
                  </a:cubicBezTo>
                  <a:cubicBezTo>
                    <a:pt x="9" y="0"/>
                    <a:pt x="25" y="5"/>
                    <a:pt x="26" y="6"/>
                  </a:cubicBezTo>
                  <a:cubicBezTo>
                    <a:pt x="28" y="6"/>
                    <a:pt x="29" y="8"/>
                    <a:pt x="28" y="10"/>
                  </a:cubicBezTo>
                  <a:cubicBezTo>
                    <a:pt x="27" y="11"/>
                    <a:pt x="26" y="12"/>
                    <a:pt x="24" y="12"/>
                  </a:cubicBezTo>
                  <a:cubicBezTo>
                    <a:pt x="23" y="12"/>
                    <a:pt x="12" y="8"/>
                    <a:pt x="6" y="16"/>
                  </a:cubicBezTo>
                  <a:cubicBezTo>
                    <a:pt x="5" y="17"/>
                    <a:pt x="4" y="17"/>
                    <a:pt x="3" y="17"/>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22" id="22"/>
            <p:cNvSpPr/>
            <p:nvPr/>
          </p:nvSpPr>
          <p:spPr>
            <a:xfrm>
              <a:off x="8473375" y="1767275"/>
              <a:ext cx="65553" cy="31563"/>
            </a:xfrm>
            <a:custGeom>
              <a:avLst/>
              <a:gdLst/>
              <a:ahLst/>
              <a:cxnLst/>
              <a:rect r="r" b="b" t="t" l="l"/>
              <a:pathLst>
                <a:path w="30" h="14" stroke="true" fill="norm" extrusionOk="true">
                  <a:moveTo>
                    <a:pt x="27" y="14"/>
                  </a:moveTo>
                  <a:cubicBezTo>
                    <a:pt x="26" y="14"/>
                    <a:pt x="25" y="14"/>
                    <a:pt x="24" y="13"/>
                  </a:cubicBezTo>
                  <a:cubicBezTo>
                    <a:pt x="23" y="11"/>
                    <a:pt x="18" y="7"/>
                    <a:pt x="13" y="7"/>
                  </a:cubicBezTo>
                  <a:cubicBezTo>
                    <a:pt x="10" y="7"/>
                    <a:pt x="8" y="8"/>
                    <a:pt x="6" y="10"/>
                  </a:cubicBezTo>
                  <a:cubicBezTo>
                    <a:pt x="5" y="12"/>
                    <a:pt x="3" y="12"/>
                    <a:pt x="1" y="11"/>
                  </a:cubicBezTo>
                  <a:cubicBezTo>
                    <a:pt x="0" y="9"/>
                    <a:pt x="0" y="7"/>
                    <a:pt x="1" y="6"/>
                  </a:cubicBezTo>
                  <a:cubicBezTo>
                    <a:pt x="4" y="2"/>
                    <a:pt x="8" y="0"/>
                    <a:pt x="13" y="0"/>
                  </a:cubicBezTo>
                  <a:cubicBezTo>
                    <a:pt x="21" y="0"/>
                    <a:pt x="29" y="9"/>
                    <a:pt x="29" y="9"/>
                  </a:cubicBezTo>
                  <a:cubicBezTo>
                    <a:pt x="30" y="10"/>
                    <a:pt x="30" y="12"/>
                    <a:pt x="29" y="13"/>
                  </a:cubicBezTo>
                  <a:cubicBezTo>
                    <a:pt x="28" y="14"/>
                    <a:pt x="27" y="14"/>
                    <a:pt x="27" y="14"/>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23" id="23"/>
            <p:cNvSpPr/>
            <p:nvPr/>
          </p:nvSpPr>
          <p:spPr>
            <a:xfrm>
              <a:off x="8620264" y="2205511"/>
              <a:ext cx="457659" cy="814562"/>
            </a:xfrm>
            <a:custGeom>
              <a:avLst/>
              <a:gdLst/>
              <a:ahLst/>
              <a:cxnLst/>
              <a:rect r="r" b="b" t="t" l="l"/>
              <a:pathLst>
                <a:path w="210" h="373" stroke="true" fill="norm" extrusionOk="true">
                  <a:moveTo>
                    <a:pt x="210" y="252"/>
                  </a:moveTo>
                  <a:cubicBezTo>
                    <a:pt x="210" y="252"/>
                    <a:pt x="158" y="278"/>
                    <a:pt x="103" y="324"/>
                  </a:cubicBezTo>
                  <a:cubicBezTo>
                    <a:pt x="44" y="373"/>
                    <a:pt x="0" y="0"/>
                    <a:pt x="0" y="0"/>
                  </a:cubicBezTo>
                  <a:cubicBezTo>
                    <a:pt x="0" y="0"/>
                    <a:pt x="125" y="54"/>
                    <a:pt x="210" y="252"/>
                  </a:cubicBezTo>
                  <a:close/>
                </a:path>
              </a:pathLst>
            </a:custGeom>
            <a:solidFill>
              <a:schemeClr val="accent6"/>
            </a:solidFill>
          </p:spPr>
          <p:txBody>
            <a:bodyPr vert="horz" anchor="t" wrap="square" tIns="45720" lIns="91440" bIns="45720" rIns="91440">
              <a:prstTxWarp prst="textNoShape">
                <a:avLst/>
              </a:prstTxWarp>
              <a:normAutofit/>
            </a:bodyPr>
            <a:p>
              <a:pPr algn="l" marL="0"/>
            </a:p>
          </p:txBody>
        </p:sp>
        <p:sp>
          <p:nvSpPr>
            <p:cNvPr name="Freeform 24" id="24"/>
            <p:cNvSpPr/>
            <p:nvPr/>
          </p:nvSpPr>
          <p:spPr>
            <a:xfrm>
              <a:off x="8798714" y="2517497"/>
              <a:ext cx="63125" cy="384823"/>
            </a:xfrm>
            <a:custGeom>
              <a:avLst/>
              <a:gdLst/>
              <a:ahLst/>
              <a:cxnLst/>
              <a:rect r="r" b="b" t="t" l="l"/>
              <a:pathLst>
                <a:path w="29" h="176" stroke="true" fill="norm" extrusionOk="true">
                  <a:moveTo>
                    <a:pt x="26" y="176"/>
                  </a:moveTo>
                  <a:cubicBezTo>
                    <a:pt x="24" y="176"/>
                    <a:pt x="23" y="174"/>
                    <a:pt x="23" y="173"/>
                  </a:cubicBezTo>
                  <a:cubicBezTo>
                    <a:pt x="20" y="108"/>
                    <a:pt x="0" y="5"/>
                    <a:pt x="0" y="4"/>
                  </a:cubicBezTo>
                  <a:cubicBezTo>
                    <a:pt x="0" y="3"/>
                    <a:pt x="1" y="1"/>
                    <a:pt x="2" y="1"/>
                  </a:cubicBezTo>
                  <a:cubicBezTo>
                    <a:pt x="4" y="0"/>
                    <a:pt x="6" y="1"/>
                    <a:pt x="6" y="3"/>
                  </a:cubicBezTo>
                  <a:cubicBezTo>
                    <a:pt x="6" y="4"/>
                    <a:pt x="27" y="107"/>
                    <a:pt x="29" y="172"/>
                  </a:cubicBezTo>
                  <a:cubicBezTo>
                    <a:pt x="29" y="174"/>
                    <a:pt x="28" y="176"/>
                    <a:pt x="26" y="176"/>
                  </a:cubicBezTo>
                  <a:cubicBezTo>
                    <a:pt x="26" y="176"/>
                    <a:pt x="26" y="176"/>
                    <a:pt x="26" y="176"/>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5" id="25"/>
            <p:cNvSpPr/>
            <p:nvPr/>
          </p:nvSpPr>
          <p:spPr>
            <a:xfrm>
              <a:off x="8189311" y="2195799"/>
              <a:ext cx="281637" cy="105614"/>
            </a:xfrm>
            <a:custGeom>
              <a:avLst/>
              <a:gdLst/>
              <a:ahLst/>
              <a:cxnLst/>
              <a:rect r="r" b="b" t="t" l="l"/>
              <a:pathLst>
                <a:path w="129" h="48" stroke="true" fill="norm" extrusionOk="true">
                  <a:moveTo>
                    <a:pt x="84" y="47"/>
                  </a:moveTo>
                  <a:cubicBezTo>
                    <a:pt x="75" y="47"/>
                    <a:pt x="65" y="46"/>
                    <a:pt x="53" y="43"/>
                  </a:cubicBezTo>
                  <a:cubicBezTo>
                    <a:pt x="8" y="33"/>
                    <a:pt x="0" y="6"/>
                    <a:pt x="0" y="5"/>
                  </a:cubicBezTo>
                  <a:cubicBezTo>
                    <a:pt x="0" y="3"/>
                    <a:pt x="1" y="1"/>
                    <a:pt x="2" y="1"/>
                  </a:cubicBezTo>
                  <a:cubicBezTo>
                    <a:pt x="4" y="0"/>
                    <a:pt x="6" y="1"/>
                    <a:pt x="6" y="3"/>
                  </a:cubicBezTo>
                  <a:cubicBezTo>
                    <a:pt x="7" y="4"/>
                    <a:pt x="14" y="27"/>
                    <a:pt x="54" y="37"/>
                  </a:cubicBezTo>
                  <a:cubicBezTo>
                    <a:pt x="102" y="48"/>
                    <a:pt x="123" y="30"/>
                    <a:pt x="124" y="30"/>
                  </a:cubicBezTo>
                  <a:cubicBezTo>
                    <a:pt x="125" y="29"/>
                    <a:pt x="127" y="29"/>
                    <a:pt x="128" y="30"/>
                  </a:cubicBezTo>
                  <a:cubicBezTo>
                    <a:pt x="129" y="31"/>
                    <a:pt x="129" y="34"/>
                    <a:pt x="128" y="35"/>
                  </a:cubicBezTo>
                  <a:cubicBezTo>
                    <a:pt x="127" y="35"/>
                    <a:pt x="113" y="47"/>
                    <a:pt x="84" y="47"/>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6" id="26"/>
            <p:cNvSpPr/>
            <p:nvPr/>
          </p:nvSpPr>
          <p:spPr>
            <a:xfrm>
              <a:off x="8372618" y="1993070"/>
              <a:ext cx="61911" cy="49772"/>
            </a:xfrm>
            <a:custGeom>
              <a:avLst/>
              <a:gdLst/>
              <a:ahLst/>
              <a:cxnLst/>
              <a:rect r="r" b="b" t="t" l="l"/>
              <a:pathLst>
                <a:path w="28" h="23" stroke="true" fill="norm" extrusionOk="true">
                  <a:moveTo>
                    <a:pt x="25" y="23"/>
                  </a:moveTo>
                  <a:cubicBezTo>
                    <a:pt x="24" y="23"/>
                    <a:pt x="24" y="23"/>
                    <a:pt x="24" y="23"/>
                  </a:cubicBezTo>
                  <a:cubicBezTo>
                    <a:pt x="23" y="23"/>
                    <a:pt x="7" y="18"/>
                    <a:pt x="1" y="5"/>
                  </a:cubicBezTo>
                  <a:cubicBezTo>
                    <a:pt x="0" y="3"/>
                    <a:pt x="1" y="1"/>
                    <a:pt x="2" y="1"/>
                  </a:cubicBezTo>
                  <a:cubicBezTo>
                    <a:pt x="4" y="0"/>
                    <a:pt x="6" y="1"/>
                    <a:pt x="7" y="2"/>
                  </a:cubicBezTo>
                  <a:cubicBezTo>
                    <a:pt x="12" y="13"/>
                    <a:pt x="26" y="17"/>
                    <a:pt x="26" y="17"/>
                  </a:cubicBezTo>
                  <a:cubicBezTo>
                    <a:pt x="27" y="17"/>
                    <a:pt x="28" y="19"/>
                    <a:pt x="28" y="21"/>
                  </a:cubicBezTo>
                  <a:cubicBezTo>
                    <a:pt x="27" y="22"/>
                    <a:pt x="26" y="23"/>
                    <a:pt x="25" y="23"/>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27" id="27"/>
            <p:cNvSpPr/>
            <p:nvPr/>
          </p:nvSpPr>
          <p:spPr>
            <a:xfrm>
              <a:off x="7896749" y="3906258"/>
              <a:ext cx="563274" cy="977231"/>
            </a:xfrm>
            <a:custGeom>
              <a:avLst/>
              <a:gdLst/>
              <a:ahLst/>
              <a:cxnLst/>
              <a:rect r="r" b="b" t="t" l="l"/>
              <a:pathLst>
                <a:path w="258" h="447" stroke="true" fill="norm" extrusionOk="true">
                  <a:moveTo>
                    <a:pt x="0" y="159"/>
                  </a:moveTo>
                  <a:cubicBezTo>
                    <a:pt x="0" y="159"/>
                    <a:pt x="88" y="223"/>
                    <a:pt x="90" y="231"/>
                  </a:cubicBezTo>
                  <a:cubicBezTo>
                    <a:pt x="92" y="239"/>
                    <a:pt x="127" y="407"/>
                    <a:pt x="152" y="427"/>
                  </a:cubicBezTo>
                  <a:cubicBezTo>
                    <a:pt x="178" y="447"/>
                    <a:pt x="201" y="434"/>
                    <a:pt x="201" y="434"/>
                  </a:cubicBezTo>
                  <a:cubicBezTo>
                    <a:pt x="201" y="434"/>
                    <a:pt x="258" y="59"/>
                    <a:pt x="253" y="46"/>
                  </a:cubicBezTo>
                  <a:cubicBezTo>
                    <a:pt x="248" y="32"/>
                    <a:pt x="88" y="0"/>
                    <a:pt x="88" y="0"/>
                  </a:cubicBezTo>
                  <a:lnTo>
                    <a:pt x="0" y="159"/>
                  </a:ln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28" id="28"/>
            <p:cNvSpPr/>
            <p:nvPr/>
          </p:nvSpPr>
          <p:spPr>
            <a:xfrm>
              <a:off x="8307064" y="3980308"/>
              <a:ext cx="210013" cy="898324"/>
            </a:xfrm>
            <a:custGeom>
              <a:avLst/>
              <a:gdLst/>
              <a:ahLst/>
              <a:cxnLst/>
              <a:rect r="r" b="b" t="t" l="l"/>
              <a:pathLst>
                <a:path w="173" h="740" stroke="true" fill="norm" extrusionOk="true">
                  <a:moveTo>
                    <a:pt x="0" y="727"/>
                  </a:moveTo>
                  <a:lnTo>
                    <a:pt x="74" y="0"/>
                  </a:lnTo>
                  <a:lnTo>
                    <a:pt x="173" y="16"/>
                  </a:lnTo>
                  <a:lnTo>
                    <a:pt x="81" y="740"/>
                  </a:lnTo>
                  <a:lnTo>
                    <a:pt x="0" y="727"/>
                  </a:ln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29" id="29"/>
            <p:cNvSpPr/>
            <p:nvPr/>
          </p:nvSpPr>
          <p:spPr>
            <a:xfrm>
              <a:off x="8126185" y="4520517"/>
              <a:ext cx="229436" cy="156600"/>
            </a:xfrm>
            <a:custGeom>
              <a:avLst/>
              <a:gdLst/>
              <a:ahLst/>
              <a:cxnLst/>
              <a:rect r="r" b="b" t="t" l="l"/>
              <a:pathLst>
                <a:path w="189" h="129" stroke="true" fill="norm" extrusionOk="true">
                  <a:moveTo>
                    <a:pt x="29" y="129"/>
                  </a:moveTo>
                  <a:lnTo>
                    <a:pt x="0" y="28"/>
                  </a:lnTo>
                  <a:lnTo>
                    <a:pt x="178" y="0"/>
                  </a:lnTo>
                  <a:lnTo>
                    <a:pt x="189" y="92"/>
                  </a:lnTo>
                  <a:lnTo>
                    <a:pt x="29" y="129"/>
                  </a:ln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30" id="30"/>
            <p:cNvSpPr/>
            <p:nvPr/>
          </p:nvSpPr>
          <p:spPr>
            <a:xfrm>
              <a:off x="8514650" y="3898974"/>
              <a:ext cx="563274" cy="974803"/>
            </a:xfrm>
            <a:custGeom>
              <a:avLst/>
              <a:gdLst/>
              <a:ahLst/>
              <a:cxnLst/>
              <a:rect r="r" b="b" t="t" l="l"/>
              <a:pathLst>
                <a:path w="258" h="446" stroke="true" fill="norm" extrusionOk="true">
                  <a:moveTo>
                    <a:pt x="258" y="158"/>
                  </a:moveTo>
                  <a:cubicBezTo>
                    <a:pt x="258" y="158"/>
                    <a:pt x="170" y="222"/>
                    <a:pt x="168" y="230"/>
                  </a:cubicBezTo>
                  <a:cubicBezTo>
                    <a:pt x="166" y="238"/>
                    <a:pt x="131" y="406"/>
                    <a:pt x="105" y="426"/>
                  </a:cubicBezTo>
                  <a:cubicBezTo>
                    <a:pt x="80" y="446"/>
                    <a:pt x="57" y="433"/>
                    <a:pt x="57" y="433"/>
                  </a:cubicBezTo>
                  <a:cubicBezTo>
                    <a:pt x="57" y="433"/>
                    <a:pt x="0" y="59"/>
                    <a:pt x="5" y="45"/>
                  </a:cubicBezTo>
                  <a:cubicBezTo>
                    <a:pt x="10" y="31"/>
                    <a:pt x="169" y="0"/>
                    <a:pt x="169" y="0"/>
                  </a:cubicBezTo>
                  <a:lnTo>
                    <a:pt x="258" y="158"/>
                  </a:ln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31" id="31"/>
            <p:cNvSpPr/>
            <p:nvPr/>
          </p:nvSpPr>
          <p:spPr>
            <a:xfrm>
              <a:off x="8457594" y="3973025"/>
              <a:ext cx="210013" cy="899538"/>
            </a:xfrm>
            <a:custGeom>
              <a:avLst/>
              <a:gdLst/>
              <a:ahLst/>
              <a:cxnLst/>
              <a:rect r="r" b="b" t="t" l="l"/>
              <a:pathLst>
                <a:path w="173" h="741" stroke="true" fill="norm" extrusionOk="true">
                  <a:moveTo>
                    <a:pt x="173" y="726"/>
                  </a:moveTo>
                  <a:lnTo>
                    <a:pt x="98" y="0"/>
                  </a:lnTo>
                  <a:lnTo>
                    <a:pt x="0" y="15"/>
                  </a:lnTo>
                  <a:lnTo>
                    <a:pt x="90" y="741"/>
                  </a:lnTo>
                  <a:lnTo>
                    <a:pt x="173" y="726"/>
                  </a:ln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32" id="32"/>
            <p:cNvSpPr/>
            <p:nvPr/>
          </p:nvSpPr>
          <p:spPr>
            <a:xfrm>
              <a:off x="8620264" y="4510805"/>
              <a:ext cx="227009" cy="157814"/>
            </a:xfrm>
            <a:custGeom>
              <a:avLst/>
              <a:gdLst/>
              <a:ahLst/>
              <a:cxnLst/>
              <a:rect r="r" b="b" t="t" l="l"/>
              <a:pathLst>
                <a:path w="187" h="130" stroke="true" fill="norm" extrusionOk="true">
                  <a:moveTo>
                    <a:pt x="160" y="130"/>
                  </a:moveTo>
                  <a:lnTo>
                    <a:pt x="187" y="31"/>
                  </a:lnTo>
                  <a:lnTo>
                    <a:pt x="10" y="0"/>
                  </a:lnTo>
                  <a:lnTo>
                    <a:pt x="0" y="94"/>
                  </a:lnTo>
                  <a:lnTo>
                    <a:pt x="160" y="130"/>
                  </a:ln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33" id="33"/>
            <p:cNvSpPr/>
            <p:nvPr/>
          </p:nvSpPr>
          <p:spPr>
            <a:xfrm>
              <a:off x="8587487" y="3833421"/>
              <a:ext cx="705306" cy="568129"/>
            </a:xfrm>
            <a:custGeom>
              <a:avLst/>
              <a:gdLst/>
              <a:ahLst/>
              <a:cxnLst/>
              <a:rect r="r" b="b" t="t" l="l"/>
              <a:pathLst>
                <a:path w="581" h="468" stroke="true" fill="norm" extrusionOk="true">
                  <a:moveTo>
                    <a:pt x="0" y="0"/>
                  </a:moveTo>
                  <a:lnTo>
                    <a:pt x="242" y="468"/>
                  </a:lnTo>
                  <a:lnTo>
                    <a:pt x="581" y="335"/>
                  </a:lnTo>
                  <a:lnTo>
                    <a:pt x="439" y="0"/>
                  </a:lnTo>
                  <a:lnTo>
                    <a:pt x="0" y="0"/>
                  </a:lnTo>
                  <a:close/>
                </a:path>
              </a:pathLst>
            </a:custGeom>
            <a:solidFill>
              <a:schemeClr val="accent3">
                <a:lumMod val="50000"/>
              </a:schemeClr>
            </a:solidFill>
          </p:spPr>
          <p:txBody>
            <a:bodyPr vert="horz" anchor="t" wrap="square" tIns="45720" lIns="91440" bIns="45720" rIns="91440">
              <a:prstTxWarp prst="textNoShape">
                <a:avLst/>
              </a:prstTxWarp>
              <a:normAutofit/>
            </a:bodyPr>
            <a:p>
              <a:pPr algn="l" marL="0"/>
            </a:p>
          </p:txBody>
        </p:sp>
        <p:sp>
          <p:nvSpPr>
            <p:cNvPr name="Freeform 34" id="34"/>
            <p:cNvSpPr/>
            <p:nvPr/>
          </p:nvSpPr>
          <p:spPr>
            <a:xfrm>
              <a:off x="7697661" y="3860127"/>
              <a:ext cx="701664" cy="570557"/>
            </a:xfrm>
            <a:custGeom>
              <a:avLst/>
              <a:gdLst/>
              <a:ahLst/>
              <a:cxnLst/>
              <a:rect r="r" b="b" t="t" l="l"/>
              <a:pathLst>
                <a:path w="578" h="470" stroke="true" fill="norm" extrusionOk="true">
                  <a:moveTo>
                    <a:pt x="578" y="0"/>
                  </a:moveTo>
                  <a:lnTo>
                    <a:pt x="313" y="470"/>
                  </a:lnTo>
                  <a:lnTo>
                    <a:pt x="0" y="337"/>
                  </a:lnTo>
                  <a:lnTo>
                    <a:pt x="142" y="0"/>
                  </a:lnTo>
                  <a:lnTo>
                    <a:pt x="578" y="0"/>
                  </a:lnTo>
                  <a:close/>
                </a:path>
              </a:pathLst>
            </a:custGeom>
            <a:solidFill>
              <a:schemeClr val="accent3">
                <a:lumMod val="50000"/>
              </a:schemeClr>
            </a:solidFill>
          </p:spPr>
          <p:txBody>
            <a:bodyPr vert="horz" anchor="t" wrap="square" tIns="45720" lIns="91440" bIns="45720" rIns="91440">
              <a:prstTxWarp prst="textNoShape">
                <a:avLst/>
              </a:prstTxWarp>
              <a:normAutofit/>
            </a:bodyPr>
            <a:p>
              <a:pPr algn="l" marL="0"/>
            </a:p>
          </p:txBody>
        </p:sp>
        <p:sp>
          <p:nvSpPr>
            <p:cNvPr name="Freeform 35" id="35"/>
            <p:cNvSpPr/>
            <p:nvPr/>
          </p:nvSpPr>
          <p:spPr>
            <a:xfrm>
              <a:off x="6353816" y="3529933"/>
              <a:ext cx="332623" cy="707734"/>
            </a:xfrm>
            <a:custGeom>
              <a:avLst/>
              <a:gdLst/>
              <a:ahLst/>
              <a:cxnLst/>
              <a:rect r="r" b="b" t="t" l="l"/>
              <a:pathLst>
                <a:path w="152" h="324" stroke="true" fill="norm" extrusionOk="true">
                  <a:moveTo>
                    <a:pt x="152" y="324"/>
                  </a:moveTo>
                  <a:cubicBezTo>
                    <a:pt x="0" y="324"/>
                    <a:pt x="0" y="324"/>
                    <a:pt x="0" y="324"/>
                  </a:cubicBezTo>
                  <a:cubicBezTo>
                    <a:pt x="0" y="77"/>
                    <a:pt x="0" y="77"/>
                    <a:pt x="0" y="77"/>
                  </a:cubicBezTo>
                  <a:cubicBezTo>
                    <a:pt x="0" y="34"/>
                    <a:pt x="34" y="0"/>
                    <a:pt x="76" y="0"/>
                  </a:cubicBezTo>
                  <a:cubicBezTo>
                    <a:pt x="118" y="0"/>
                    <a:pt x="152" y="34"/>
                    <a:pt x="152" y="77"/>
                  </a:cubicBezTo>
                  <a:lnTo>
                    <a:pt x="152" y="324"/>
                  </a:lnTo>
                  <a:close/>
                </a:path>
              </a:pathLst>
            </a:custGeom>
            <a:solidFill>
              <a:srgbClr val="72586B"/>
            </a:solidFill>
          </p:spPr>
          <p:txBody>
            <a:bodyPr vert="horz" anchor="t" wrap="square" tIns="45720" lIns="91440" bIns="45720" rIns="91440">
              <a:prstTxWarp prst="textNoShape">
                <a:avLst/>
              </a:prstTxWarp>
              <a:normAutofit/>
            </a:bodyPr>
            <a:p>
              <a:pPr algn="l" marL="0"/>
            </a:p>
          </p:txBody>
        </p:sp>
        <p:sp>
          <p:nvSpPr>
            <p:cNvPr name="AutoShape 36" id="36"/>
            <p:cNvSpPr/>
            <p:nvPr/>
          </p:nvSpPr>
          <p:spPr>
            <a:xfrm>
              <a:off x="6457002" y="3420677"/>
              <a:ext cx="126251" cy="185735"/>
            </a:xfrm>
            <a:prstGeom prst="rect">
              <a:avLst/>
            </a:prstGeom>
            <a:solidFill>
              <a:srgbClr val="72586B"/>
            </a:solidFill>
          </p:spPr>
          <p:txBody>
            <a:bodyPr vert="horz" anchor="t" wrap="square" tIns="45720" lIns="91440" bIns="45720" rIns="91440">
              <a:prstTxWarp prst="textNoShape">
                <a:avLst/>
              </a:prstTxWarp>
              <a:normAutofit/>
            </a:bodyPr>
            <a:p>
              <a:pPr algn="l" marL="0"/>
            </a:p>
          </p:txBody>
        </p:sp>
        <p:sp>
          <p:nvSpPr>
            <p:cNvPr name="Freeform 37" id="37"/>
            <p:cNvSpPr/>
            <p:nvPr/>
          </p:nvSpPr>
          <p:spPr>
            <a:xfrm>
              <a:off x="6397518" y="3352696"/>
              <a:ext cx="245218" cy="89832"/>
            </a:xfrm>
            <a:custGeom>
              <a:avLst/>
              <a:gdLst/>
              <a:ahLst/>
              <a:cxnLst/>
              <a:rect r="r" b="b" t="t" l="l"/>
              <a:pathLst>
                <a:path w="112" h="41" stroke="true" fill="norm" extrusionOk="true">
                  <a:moveTo>
                    <a:pt x="91" y="41"/>
                  </a:moveTo>
                  <a:cubicBezTo>
                    <a:pt x="21" y="41"/>
                    <a:pt x="21" y="41"/>
                    <a:pt x="21" y="41"/>
                  </a:cubicBezTo>
                  <a:cubicBezTo>
                    <a:pt x="9" y="41"/>
                    <a:pt x="0" y="32"/>
                    <a:pt x="0" y="21"/>
                  </a:cubicBezTo>
                  <a:cubicBezTo>
                    <a:pt x="0" y="9"/>
                    <a:pt x="9" y="0"/>
                    <a:pt x="21" y="0"/>
                  </a:cubicBezTo>
                  <a:cubicBezTo>
                    <a:pt x="91" y="0"/>
                    <a:pt x="91" y="0"/>
                    <a:pt x="91" y="0"/>
                  </a:cubicBezTo>
                  <a:cubicBezTo>
                    <a:pt x="103" y="0"/>
                    <a:pt x="112" y="9"/>
                    <a:pt x="112" y="21"/>
                  </a:cubicBezTo>
                  <a:cubicBezTo>
                    <a:pt x="112" y="32"/>
                    <a:pt x="103" y="41"/>
                    <a:pt x="91" y="41"/>
                  </a:cubicBezTo>
                  <a:close/>
                </a:path>
              </a:pathLst>
            </a:custGeom>
            <a:solidFill>
              <a:schemeClr val="accent6"/>
            </a:solidFill>
          </p:spPr>
          <p:txBody>
            <a:bodyPr vert="horz" anchor="t" wrap="square" tIns="45720" lIns="91440" bIns="45720" rIns="91440">
              <a:prstTxWarp prst="textNoShape">
                <a:avLst/>
              </a:prstTxWarp>
              <a:normAutofit/>
            </a:bodyPr>
            <a:p>
              <a:pPr algn="l" marL="0"/>
            </a:p>
          </p:txBody>
        </p:sp>
        <p:sp>
          <p:nvSpPr>
            <p:cNvPr name="Freeform 38" id="38"/>
            <p:cNvSpPr/>
            <p:nvPr/>
          </p:nvSpPr>
          <p:spPr>
            <a:xfrm>
              <a:off x="6391449" y="3661039"/>
              <a:ext cx="13353" cy="316842"/>
            </a:xfrm>
            <a:custGeom>
              <a:avLst/>
              <a:gdLst/>
              <a:ahLst/>
              <a:cxnLst/>
              <a:rect r="r" b="b" t="t" l="l"/>
              <a:pathLst>
                <a:path w="6" h="145" stroke="true" fill="norm" extrusionOk="true">
                  <a:moveTo>
                    <a:pt x="3" y="145"/>
                  </a:moveTo>
                  <a:cubicBezTo>
                    <a:pt x="1" y="145"/>
                    <a:pt x="0" y="144"/>
                    <a:pt x="0" y="142"/>
                  </a:cubicBezTo>
                  <a:cubicBezTo>
                    <a:pt x="0" y="3"/>
                    <a:pt x="0" y="3"/>
                    <a:pt x="0" y="3"/>
                  </a:cubicBezTo>
                  <a:cubicBezTo>
                    <a:pt x="0" y="2"/>
                    <a:pt x="1" y="0"/>
                    <a:pt x="3" y="0"/>
                  </a:cubicBezTo>
                  <a:cubicBezTo>
                    <a:pt x="5" y="0"/>
                    <a:pt x="6" y="2"/>
                    <a:pt x="6" y="3"/>
                  </a:cubicBezTo>
                  <a:cubicBezTo>
                    <a:pt x="6" y="142"/>
                    <a:pt x="6" y="142"/>
                    <a:pt x="6" y="142"/>
                  </a:cubicBezTo>
                  <a:cubicBezTo>
                    <a:pt x="6" y="144"/>
                    <a:pt x="5" y="145"/>
                    <a:pt x="3" y="145"/>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39" id="39"/>
            <p:cNvSpPr/>
            <p:nvPr/>
          </p:nvSpPr>
          <p:spPr>
            <a:xfrm>
              <a:off x="8047279" y="3383044"/>
              <a:ext cx="330195" cy="261000"/>
            </a:xfrm>
            <a:custGeom>
              <a:avLst/>
              <a:gdLst/>
              <a:ahLst/>
              <a:cxnLst/>
              <a:rect r="r" b="b" t="t" l="l"/>
              <a:pathLst>
                <a:path w="151" h="119" stroke="true" fill="norm" extrusionOk="true">
                  <a:moveTo>
                    <a:pt x="51" y="17"/>
                  </a:moveTo>
                  <a:cubicBezTo>
                    <a:pt x="51" y="17"/>
                    <a:pt x="136" y="0"/>
                    <a:pt x="143" y="6"/>
                  </a:cubicBezTo>
                  <a:cubicBezTo>
                    <a:pt x="151" y="12"/>
                    <a:pt x="128" y="119"/>
                    <a:pt x="128" y="119"/>
                  </a:cubicBezTo>
                  <a:cubicBezTo>
                    <a:pt x="0" y="117"/>
                    <a:pt x="0" y="117"/>
                    <a:pt x="0" y="117"/>
                  </a:cubicBezTo>
                  <a:cubicBezTo>
                    <a:pt x="0" y="47"/>
                    <a:pt x="0" y="47"/>
                    <a:pt x="0" y="47"/>
                  </a:cubicBezTo>
                  <a:lnTo>
                    <a:pt x="51" y="17"/>
                  </a:ln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40" id="40"/>
            <p:cNvSpPr/>
            <p:nvPr/>
          </p:nvSpPr>
          <p:spPr>
            <a:xfrm>
              <a:off x="7826340" y="3639188"/>
              <a:ext cx="1289217" cy="93475"/>
            </a:xfrm>
            <a:custGeom>
              <a:avLst/>
              <a:gdLst/>
              <a:ahLst/>
              <a:cxnLst/>
              <a:rect r="r" b="b" t="t" l="l"/>
              <a:pathLst>
                <a:path w="590" h="43" stroke="true" fill="norm" extrusionOk="true">
                  <a:moveTo>
                    <a:pt x="6" y="43"/>
                  </a:moveTo>
                  <a:cubicBezTo>
                    <a:pt x="585" y="43"/>
                    <a:pt x="585" y="43"/>
                    <a:pt x="585" y="43"/>
                  </a:cubicBezTo>
                  <a:cubicBezTo>
                    <a:pt x="588" y="43"/>
                    <a:pt x="590" y="40"/>
                    <a:pt x="590" y="37"/>
                  </a:cubicBezTo>
                  <a:cubicBezTo>
                    <a:pt x="590" y="6"/>
                    <a:pt x="590" y="6"/>
                    <a:pt x="590" y="6"/>
                  </a:cubicBezTo>
                  <a:cubicBezTo>
                    <a:pt x="590" y="2"/>
                    <a:pt x="588" y="0"/>
                    <a:pt x="585" y="0"/>
                  </a:cubicBezTo>
                  <a:cubicBezTo>
                    <a:pt x="6" y="0"/>
                    <a:pt x="6" y="0"/>
                    <a:pt x="6" y="0"/>
                  </a:cubicBezTo>
                  <a:cubicBezTo>
                    <a:pt x="2" y="0"/>
                    <a:pt x="0" y="2"/>
                    <a:pt x="0" y="6"/>
                  </a:cubicBezTo>
                  <a:cubicBezTo>
                    <a:pt x="0" y="37"/>
                    <a:pt x="0" y="37"/>
                    <a:pt x="0" y="37"/>
                  </a:cubicBezTo>
                  <a:cubicBezTo>
                    <a:pt x="0" y="40"/>
                    <a:pt x="2" y="43"/>
                    <a:pt x="6" y="43"/>
                  </a:cubicBezTo>
                  <a:close/>
                </a:path>
              </a:pathLst>
            </a:custGeom>
            <a:solidFill>
              <a:schemeClr val="accent1">
                <a:lumMod val="50000"/>
              </a:schemeClr>
            </a:solidFill>
          </p:spPr>
          <p:txBody>
            <a:bodyPr vert="horz" anchor="t" wrap="square" tIns="45720" lIns="91440" bIns="45720" rIns="91440">
              <a:prstTxWarp prst="textNoShape">
                <a:avLst/>
              </a:prstTxWarp>
              <a:normAutofit/>
            </a:bodyPr>
            <a:p>
              <a:pPr algn="l" marL="0"/>
            </a:p>
          </p:txBody>
        </p:sp>
        <p:sp>
          <p:nvSpPr>
            <p:cNvPr name="Freeform 41" id="41"/>
            <p:cNvSpPr/>
            <p:nvPr/>
          </p:nvSpPr>
          <p:spPr>
            <a:xfrm>
              <a:off x="8156534" y="3156036"/>
              <a:ext cx="1147184" cy="576627"/>
            </a:xfrm>
            <a:custGeom>
              <a:avLst/>
              <a:gdLst/>
              <a:ahLst/>
              <a:cxnLst/>
              <a:rect r="r" b="b" t="t" l="l"/>
              <a:pathLst>
                <a:path w="525" h="264" stroke="true" fill="norm" extrusionOk="true">
                  <a:moveTo>
                    <a:pt x="0" y="264"/>
                  </a:moveTo>
                  <a:cubicBezTo>
                    <a:pt x="408" y="264"/>
                    <a:pt x="408" y="264"/>
                    <a:pt x="408" y="264"/>
                  </a:cubicBezTo>
                  <a:cubicBezTo>
                    <a:pt x="525" y="0"/>
                    <a:pt x="525" y="0"/>
                    <a:pt x="525" y="0"/>
                  </a:cubicBezTo>
                  <a:cubicBezTo>
                    <a:pt x="133" y="0"/>
                    <a:pt x="133" y="0"/>
                    <a:pt x="133" y="0"/>
                  </a:cubicBezTo>
                  <a:cubicBezTo>
                    <a:pt x="123" y="0"/>
                    <a:pt x="114" y="6"/>
                    <a:pt x="110" y="15"/>
                  </a:cubicBezTo>
                  <a:lnTo>
                    <a:pt x="0" y="264"/>
                  </a:ln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42" id="42"/>
            <p:cNvSpPr/>
            <p:nvPr/>
          </p:nvSpPr>
          <p:spPr>
            <a:xfrm>
              <a:off x="8235441" y="3156036"/>
              <a:ext cx="1131403" cy="576627"/>
            </a:xfrm>
            <a:custGeom>
              <a:avLst/>
              <a:gdLst/>
              <a:ahLst/>
              <a:cxnLst/>
              <a:rect r="r" b="b" t="t" l="l"/>
              <a:pathLst>
                <a:path w="518" h="264" stroke="true" fill="norm" extrusionOk="true">
                  <a:moveTo>
                    <a:pt x="0" y="264"/>
                  </a:moveTo>
                  <a:cubicBezTo>
                    <a:pt x="408" y="264"/>
                    <a:pt x="408" y="264"/>
                    <a:pt x="408" y="264"/>
                  </a:cubicBezTo>
                  <a:cubicBezTo>
                    <a:pt x="512" y="29"/>
                    <a:pt x="512" y="29"/>
                    <a:pt x="512" y="29"/>
                  </a:cubicBezTo>
                  <a:cubicBezTo>
                    <a:pt x="518" y="15"/>
                    <a:pt x="508" y="0"/>
                    <a:pt x="493" y="0"/>
                  </a:cubicBezTo>
                  <a:cubicBezTo>
                    <a:pt x="116" y="0"/>
                    <a:pt x="116" y="0"/>
                    <a:pt x="116" y="0"/>
                  </a:cubicBezTo>
                  <a:lnTo>
                    <a:pt x="0" y="264"/>
                  </a:lnTo>
                  <a:close/>
                </a:path>
              </a:pathLst>
            </a:custGeom>
            <a:solidFill>
              <a:schemeClr val="accent1"/>
            </a:solidFill>
          </p:spPr>
          <p:txBody>
            <a:bodyPr vert="horz" anchor="t" wrap="square" tIns="45720" lIns="91440" bIns="45720" rIns="91440">
              <a:prstTxWarp prst="textNoShape">
                <a:avLst/>
              </a:prstTxWarp>
              <a:normAutofit/>
            </a:bodyPr>
            <a:p>
              <a:pPr algn="l" marL="0"/>
            </a:p>
          </p:txBody>
        </p:sp>
        <p:sp>
          <p:nvSpPr>
            <p:cNvPr name="AutoShape 43" id="43"/>
            <p:cNvSpPr/>
            <p:nvPr/>
          </p:nvSpPr>
          <p:spPr>
            <a:xfrm>
              <a:off x="8719808" y="3368477"/>
              <a:ext cx="150530" cy="152958"/>
            </a:xfrm>
            <a:prstGeom prst="ellipse">
              <a:avLst/>
            </a:prstGeom>
            <a:solidFill>
              <a:srgbClr val="FFFFFF"/>
            </a:solidFill>
          </p:spPr>
          <p:txBody>
            <a:bodyPr vert="horz" anchor="t" wrap="square" tIns="45720" lIns="91440" bIns="45720" rIns="91440">
              <a:prstTxWarp prst="textNoShape">
                <a:avLst/>
              </a:prstTxWarp>
              <a:normAutofit/>
            </a:bodyPr>
            <a:p>
              <a:pPr algn="l" marL="0"/>
            </a:p>
          </p:txBody>
        </p:sp>
        <p:sp>
          <p:nvSpPr>
            <p:cNvPr name="Freeform 44" id="44"/>
            <p:cNvSpPr/>
            <p:nvPr/>
          </p:nvSpPr>
          <p:spPr>
            <a:xfrm>
              <a:off x="9216314" y="3597914"/>
              <a:ext cx="200302" cy="126251"/>
            </a:xfrm>
            <a:custGeom>
              <a:avLst/>
              <a:gdLst/>
              <a:ahLst/>
              <a:cxnLst/>
              <a:rect r="r" b="b" t="t" l="l"/>
              <a:pathLst>
                <a:path w="92" h="58" stroke="true" fill="norm" extrusionOk="true">
                  <a:moveTo>
                    <a:pt x="4" y="58"/>
                  </a:moveTo>
                  <a:cubicBezTo>
                    <a:pt x="2" y="58"/>
                    <a:pt x="1" y="57"/>
                    <a:pt x="1" y="56"/>
                  </a:cubicBezTo>
                  <a:cubicBezTo>
                    <a:pt x="0" y="55"/>
                    <a:pt x="0" y="54"/>
                    <a:pt x="1" y="53"/>
                  </a:cubicBezTo>
                  <a:cubicBezTo>
                    <a:pt x="7" y="47"/>
                    <a:pt x="56" y="0"/>
                    <a:pt x="78" y="0"/>
                  </a:cubicBezTo>
                  <a:cubicBezTo>
                    <a:pt x="78" y="0"/>
                    <a:pt x="79" y="0"/>
                    <a:pt x="79" y="0"/>
                  </a:cubicBezTo>
                  <a:cubicBezTo>
                    <a:pt x="82" y="0"/>
                    <a:pt x="85" y="1"/>
                    <a:pt x="87" y="4"/>
                  </a:cubicBezTo>
                  <a:cubicBezTo>
                    <a:pt x="92" y="10"/>
                    <a:pt x="91" y="16"/>
                    <a:pt x="90" y="20"/>
                  </a:cubicBezTo>
                  <a:cubicBezTo>
                    <a:pt x="81" y="44"/>
                    <a:pt x="12" y="57"/>
                    <a:pt x="4" y="58"/>
                  </a:cubicBezTo>
                  <a:cubicBezTo>
                    <a:pt x="4" y="58"/>
                    <a:pt x="4" y="58"/>
                    <a:pt x="4" y="58"/>
                  </a:cubicBezTo>
                  <a:close/>
                  <a:moveTo>
                    <a:pt x="78" y="6"/>
                  </a:moveTo>
                  <a:cubicBezTo>
                    <a:pt x="64" y="6"/>
                    <a:pt x="32" y="33"/>
                    <a:pt x="14" y="49"/>
                  </a:cubicBezTo>
                  <a:cubicBezTo>
                    <a:pt x="38" y="44"/>
                    <a:pt x="78" y="32"/>
                    <a:pt x="84" y="18"/>
                  </a:cubicBezTo>
                  <a:cubicBezTo>
                    <a:pt x="85" y="15"/>
                    <a:pt x="84" y="11"/>
                    <a:pt x="82" y="8"/>
                  </a:cubicBezTo>
                  <a:cubicBezTo>
                    <a:pt x="81" y="7"/>
                    <a:pt x="80" y="6"/>
                    <a:pt x="79" y="6"/>
                  </a:cubicBezTo>
                  <a:cubicBezTo>
                    <a:pt x="78" y="6"/>
                    <a:pt x="78" y="6"/>
                    <a:pt x="78" y="6"/>
                  </a:cubicBezTo>
                  <a:close/>
                </a:path>
              </a:pathLst>
            </a:custGeom>
            <a:solidFill>
              <a:srgbClr val="E5B16D"/>
            </a:solidFill>
          </p:spPr>
          <p:txBody>
            <a:bodyPr vert="horz" anchor="t" wrap="square" tIns="45720" lIns="91440" bIns="45720" rIns="91440">
              <a:prstTxWarp prst="textNoShape">
                <a:avLst/>
              </a:prstTxWarp>
              <a:normAutofit/>
            </a:bodyPr>
            <a:p>
              <a:pPr algn="l" marL="0"/>
            </a:p>
          </p:txBody>
        </p:sp>
        <p:sp>
          <p:nvSpPr>
            <p:cNvPr name="Freeform 45" id="45"/>
            <p:cNvSpPr/>
            <p:nvPr/>
          </p:nvSpPr>
          <p:spPr>
            <a:xfrm>
              <a:off x="8659110" y="3685318"/>
              <a:ext cx="849766" cy="139605"/>
            </a:xfrm>
            <a:custGeom>
              <a:avLst/>
              <a:gdLst/>
              <a:ahLst/>
              <a:cxnLst/>
              <a:rect r="r" b="b" t="t" l="l"/>
              <a:pathLst>
                <a:path w="389" h="64" stroke="true" fill="norm" extrusionOk="true">
                  <a:moveTo>
                    <a:pt x="4" y="64"/>
                  </a:moveTo>
                  <a:cubicBezTo>
                    <a:pt x="2" y="64"/>
                    <a:pt x="1" y="63"/>
                    <a:pt x="1" y="62"/>
                  </a:cubicBezTo>
                  <a:cubicBezTo>
                    <a:pt x="0" y="60"/>
                    <a:pt x="1" y="58"/>
                    <a:pt x="3" y="58"/>
                  </a:cubicBezTo>
                  <a:cubicBezTo>
                    <a:pt x="5" y="57"/>
                    <a:pt x="166" y="13"/>
                    <a:pt x="385" y="0"/>
                  </a:cubicBezTo>
                  <a:cubicBezTo>
                    <a:pt x="387" y="0"/>
                    <a:pt x="389" y="1"/>
                    <a:pt x="389" y="3"/>
                  </a:cubicBezTo>
                  <a:cubicBezTo>
                    <a:pt x="389" y="5"/>
                    <a:pt x="388" y="6"/>
                    <a:pt x="386" y="6"/>
                  </a:cubicBezTo>
                  <a:cubicBezTo>
                    <a:pt x="167" y="19"/>
                    <a:pt x="6" y="64"/>
                    <a:pt x="5" y="64"/>
                  </a:cubicBezTo>
                  <a:cubicBezTo>
                    <a:pt x="4" y="64"/>
                    <a:pt x="4" y="64"/>
                    <a:pt x="4" y="64"/>
                  </a:cubicBezTo>
                  <a:close/>
                </a:path>
              </a:pathLst>
            </a:custGeom>
            <a:solidFill>
              <a:srgbClr val="E5B16D"/>
            </a:solidFill>
          </p:spPr>
          <p:txBody>
            <a:bodyPr vert="horz" anchor="t" wrap="square" tIns="45720" lIns="91440" bIns="45720" rIns="91440">
              <a:prstTxWarp prst="textNoShape">
                <a:avLst/>
              </a:prstTxWarp>
              <a:normAutofit/>
            </a:bodyPr>
            <a:p>
              <a:pPr algn="l" marL="0"/>
            </a:p>
          </p:txBody>
        </p:sp>
        <p:sp>
          <p:nvSpPr>
            <p:cNvPr name="Freeform 46" id="46"/>
            <p:cNvSpPr/>
            <p:nvPr/>
          </p:nvSpPr>
          <p:spPr>
            <a:xfrm>
              <a:off x="7459726" y="3685318"/>
              <a:ext cx="884970" cy="183307"/>
            </a:xfrm>
            <a:custGeom>
              <a:avLst/>
              <a:gdLst/>
              <a:ahLst/>
              <a:cxnLst/>
              <a:rect r="r" b="b" t="t" l="l"/>
              <a:pathLst>
                <a:path w="405" h="84" stroke="true" fill="norm" extrusionOk="true">
                  <a:moveTo>
                    <a:pt x="401" y="84"/>
                  </a:moveTo>
                  <a:cubicBezTo>
                    <a:pt x="401" y="84"/>
                    <a:pt x="400" y="83"/>
                    <a:pt x="400" y="83"/>
                  </a:cubicBezTo>
                  <a:cubicBezTo>
                    <a:pt x="398" y="83"/>
                    <a:pt x="221" y="19"/>
                    <a:pt x="3" y="6"/>
                  </a:cubicBezTo>
                  <a:cubicBezTo>
                    <a:pt x="1" y="6"/>
                    <a:pt x="0" y="5"/>
                    <a:pt x="0" y="3"/>
                  </a:cubicBezTo>
                  <a:cubicBezTo>
                    <a:pt x="0" y="1"/>
                    <a:pt x="1" y="0"/>
                    <a:pt x="3" y="0"/>
                  </a:cubicBezTo>
                  <a:cubicBezTo>
                    <a:pt x="223" y="13"/>
                    <a:pt x="400" y="77"/>
                    <a:pt x="402" y="77"/>
                  </a:cubicBezTo>
                  <a:cubicBezTo>
                    <a:pt x="404" y="78"/>
                    <a:pt x="405" y="80"/>
                    <a:pt x="404" y="81"/>
                  </a:cubicBezTo>
                  <a:cubicBezTo>
                    <a:pt x="404" y="83"/>
                    <a:pt x="402" y="84"/>
                    <a:pt x="401" y="84"/>
                  </a:cubicBezTo>
                  <a:close/>
                </a:path>
              </a:pathLst>
            </a:custGeom>
            <a:solidFill>
              <a:srgbClr val="E5B16D"/>
            </a:solidFill>
          </p:spPr>
          <p:txBody>
            <a:bodyPr vert="horz" anchor="t" wrap="square" tIns="45720" lIns="91440" bIns="45720" rIns="91440">
              <a:prstTxWarp prst="textNoShape">
                <a:avLst/>
              </a:prstTxWarp>
              <a:normAutofit/>
            </a:bodyPr>
            <a:p>
              <a:pPr algn="l" marL="0"/>
            </a:p>
          </p:txBody>
        </p:sp>
        <p:sp>
          <p:nvSpPr>
            <p:cNvPr name="Freeform 47" id="47"/>
            <p:cNvSpPr/>
            <p:nvPr/>
          </p:nvSpPr>
          <p:spPr>
            <a:xfrm>
              <a:off x="7551986" y="3595486"/>
              <a:ext cx="197874" cy="131107"/>
            </a:xfrm>
            <a:custGeom>
              <a:avLst/>
              <a:gdLst/>
              <a:ahLst/>
              <a:cxnLst/>
              <a:rect r="r" b="b" t="t" l="l"/>
              <a:pathLst>
                <a:path w="91" h="60" stroke="true" fill="norm" extrusionOk="true">
                  <a:moveTo>
                    <a:pt x="88" y="60"/>
                  </a:moveTo>
                  <a:cubicBezTo>
                    <a:pt x="79" y="58"/>
                    <a:pt x="11" y="44"/>
                    <a:pt x="2" y="21"/>
                  </a:cubicBezTo>
                  <a:cubicBezTo>
                    <a:pt x="1" y="17"/>
                    <a:pt x="0" y="11"/>
                    <a:pt x="5" y="4"/>
                  </a:cubicBezTo>
                  <a:cubicBezTo>
                    <a:pt x="7" y="2"/>
                    <a:pt x="10" y="0"/>
                    <a:pt x="13" y="0"/>
                  </a:cubicBezTo>
                  <a:cubicBezTo>
                    <a:pt x="13" y="0"/>
                    <a:pt x="14" y="0"/>
                    <a:pt x="14" y="0"/>
                  </a:cubicBezTo>
                  <a:cubicBezTo>
                    <a:pt x="35" y="0"/>
                    <a:pt x="84" y="49"/>
                    <a:pt x="90" y="54"/>
                  </a:cubicBezTo>
                  <a:cubicBezTo>
                    <a:pt x="91" y="55"/>
                    <a:pt x="91" y="57"/>
                    <a:pt x="90" y="58"/>
                  </a:cubicBezTo>
                  <a:cubicBezTo>
                    <a:pt x="90" y="59"/>
                    <a:pt x="89" y="60"/>
                    <a:pt x="88" y="60"/>
                  </a:cubicBezTo>
                  <a:close/>
                  <a:moveTo>
                    <a:pt x="14" y="7"/>
                  </a:moveTo>
                  <a:cubicBezTo>
                    <a:pt x="12" y="7"/>
                    <a:pt x="11" y="8"/>
                    <a:pt x="10" y="8"/>
                  </a:cubicBezTo>
                  <a:cubicBezTo>
                    <a:pt x="8" y="12"/>
                    <a:pt x="7" y="15"/>
                    <a:pt x="8" y="18"/>
                  </a:cubicBezTo>
                  <a:cubicBezTo>
                    <a:pt x="13" y="33"/>
                    <a:pt x="53" y="45"/>
                    <a:pt x="77" y="51"/>
                  </a:cubicBezTo>
                  <a:cubicBezTo>
                    <a:pt x="59" y="34"/>
                    <a:pt x="28" y="7"/>
                    <a:pt x="14" y="7"/>
                  </a:cubicBezTo>
                  <a:close/>
                </a:path>
              </a:pathLst>
            </a:custGeom>
            <a:solidFill>
              <a:srgbClr val="E5B16D"/>
            </a:solidFill>
          </p:spPr>
          <p:txBody>
            <a:bodyPr vert="horz" anchor="t" wrap="square" tIns="45720" lIns="91440" bIns="45720" rIns="91440">
              <a:prstTxWarp prst="textNoShape">
                <a:avLst/>
              </a:prstTxWarp>
              <a:normAutofit/>
            </a:bodyPr>
            <a:p>
              <a:pPr algn="l" marL="0"/>
            </a:p>
          </p:txBody>
        </p:sp>
        <p:sp>
          <p:nvSpPr>
            <p:cNvPr name="Freeform 48" id="48"/>
            <p:cNvSpPr/>
            <p:nvPr/>
          </p:nvSpPr>
          <p:spPr>
            <a:xfrm>
              <a:off x="8390827" y="1835256"/>
              <a:ext cx="14567" cy="59484"/>
            </a:xfrm>
            <a:custGeom>
              <a:avLst/>
              <a:gdLst/>
              <a:ahLst/>
              <a:cxnLst/>
              <a:rect r="r" b="b" t="t" l="l"/>
              <a:pathLst>
                <a:path w="7" h="27" stroke="true" fill="norm" extrusionOk="true">
                  <a:moveTo>
                    <a:pt x="4" y="27"/>
                  </a:moveTo>
                  <a:cubicBezTo>
                    <a:pt x="2" y="27"/>
                    <a:pt x="0" y="25"/>
                    <a:pt x="0" y="24"/>
                  </a:cubicBezTo>
                  <a:cubicBezTo>
                    <a:pt x="0" y="3"/>
                    <a:pt x="0" y="3"/>
                    <a:pt x="0" y="3"/>
                  </a:cubicBezTo>
                  <a:cubicBezTo>
                    <a:pt x="0" y="2"/>
                    <a:pt x="2" y="0"/>
                    <a:pt x="4" y="0"/>
                  </a:cubicBezTo>
                  <a:cubicBezTo>
                    <a:pt x="5" y="0"/>
                    <a:pt x="7" y="2"/>
                    <a:pt x="7" y="3"/>
                  </a:cubicBezTo>
                  <a:cubicBezTo>
                    <a:pt x="7" y="24"/>
                    <a:pt x="7" y="24"/>
                    <a:pt x="7" y="24"/>
                  </a:cubicBezTo>
                  <a:cubicBezTo>
                    <a:pt x="7" y="25"/>
                    <a:pt x="5" y="27"/>
                    <a:pt x="4" y="27"/>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49" id="49"/>
            <p:cNvSpPr/>
            <p:nvPr/>
          </p:nvSpPr>
          <p:spPr>
            <a:xfrm>
              <a:off x="8508580" y="1835256"/>
              <a:ext cx="14567" cy="59484"/>
            </a:xfrm>
            <a:custGeom>
              <a:avLst/>
              <a:gdLst/>
              <a:ahLst/>
              <a:cxnLst/>
              <a:rect r="r" b="b" t="t" l="l"/>
              <a:pathLst>
                <a:path w="7" h="27" stroke="true" fill="norm" extrusionOk="true">
                  <a:moveTo>
                    <a:pt x="4" y="27"/>
                  </a:moveTo>
                  <a:cubicBezTo>
                    <a:pt x="2" y="27"/>
                    <a:pt x="0" y="25"/>
                    <a:pt x="0" y="24"/>
                  </a:cubicBezTo>
                  <a:cubicBezTo>
                    <a:pt x="0" y="3"/>
                    <a:pt x="0" y="3"/>
                    <a:pt x="0" y="3"/>
                  </a:cubicBezTo>
                  <a:cubicBezTo>
                    <a:pt x="0" y="2"/>
                    <a:pt x="2" y="0"/>
                    <a:pt x="4" y="0"/>
                  </a:cubicBezTo>
                  <a:cubicBezTo>
                    <a:pt x="5" y="0"/>
                    <a:pt x="7" y="2"/>
                    <a:pt x="7" y="3"/>
                  </a:cubicBezTo>
                  <a:cubicBezTo>
                    <a:pt x="7" y="24"/>
                    <a:pt x="7" y="24"/>
                    <a:pt x="7" y="24"/>
                  </a:cubicBezTo>
                  <a:cubicBezTo>
                    <a:pt x="7" y="25"/>
                    <a:pt x="5" y="27"/>
                    <a:pt x="4" y="27"/>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50" id="50"/>
            <p:cNvSpPr/>
            <p:nvPr/>
          </p:nvSpPr>
          <p:spPr>
            <a:xfrm>
              <a:off x="7385675" y="2664385"/>
              <a:ext cx="773287" cy="974803"/>
            </a:xfrm>
            <a:custGeom>
              <a:avLst/>
              <a:gdLst/>
              <a:ahLst/>
              <a:cxnLst/>
              <a:rect r="r" b="b" t="t" l="l"/>
              <a:pathLst>
                <a:path w="354" h="446" stroke="true" fill="norm" extrusionOk="true">
                  <a:moveTo>
                    <a:pt x="106" y="0"/>
                  </a:moveTo>
                  <a:cubicBezTo>
                    <a:pt x="106" y="0"/>
                    <a:pt x="0" y="154"/>
                    <a:pt x="109" y="277"/>
                  </a:cubicBezTo>
                  <a:cubicBezTo>
                    <a:pt x="214" y="396"/>
                    <a:pt x="303" y="446"/>
                    <a:pt x="303" y="446"/>
                  </a:cubicBezTo>
                  <a:cubicBezTo>
                    <a:pt x="354" y="346"/>
                    <a:pt x="354" y="346"/>
                    <a:pt x="354" y="346"/>
                  </a:cubicBezTo>
                  <a:cubicBezTo>
                    <a:pt x="230" y="143"/>
                    <a:pt x="230" y="143"/>
                    <a:pt x="230" y="143"/>
                  </a:cubicBezTo>
                  <a:cubicBezTo>
                    <a:pt x="229" y="126"/>
                    <a:pt x="229" y="126"/>
                    <a:pt x="229" y="126"/>
                  </a:cubicBezTo>
                  <a:cubicBezTo>
                    <a:pt x="192" y="71"/>
                    <a:pt x="160" y="38"/>
                    <a:pt x="106" y="0"/>
                  </a:cubicBez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51" id="51"/>
            <p:cNvSpPr/>
            <p:nvPr/>
          </p:nvSpPr>
          <p:spPr>
            <a:xfrm>
              <a:off x="8951672" y="3374547"/>
              <a:ext cx="428525" cy="376325"/>
            </a:xfrm>
            <a:custGeom>
              <a:avLst/>
              <a:gdLst/>
              <a:ahLst/>
              <a:cxnLst/>
              <a:rect r="r" b="b" t="t" l="l"/>
              <a:pathLst>
                <a:path w="196" h="172" stroke="true" fill="norm" extrusionOk="true">
                  <a:moveTo>
                    <a:pt x="35" y="34"/>
                  </a:moveTo>
                  <a:cubicBezTo>
                    <a:pt x="41" y="27"/>
                    <a:pt x="49" y="23"/>
                    <a:pt x="57" y="21"/>
                  </a:cubicBezTo>
                  <a:cubicBezTo>
                    <a:pt x="85" y="12"/>
                    <a:pt x="166" y="0"/>
                    <a:pt x="182" y="26"/>
                  </a:cubicBezTo>
                  <a:cubicBezTo>
                    <a:pt x="196" y="52"/>
                    <a:pt x="151" y="60"/>
                    <a:pt x="151" y="60"/>
                  </a:cubicBezTo>
                  <a:cubicBezTo>
                    <a:pt x="151" y="60"/>
                    <a:pt x="189" y="60"/>
                    <a:pt x="180" y="86"/>
                  </a:cubicBezTo>
                  <a:cubicBezTo>
                    <a:pt x="172" y="107"/>
                    <a:pt x="147" y="108"/>
                    <a:pt x="147" y="108"/>
                  </a:cubicBezTo>
                  <a:cubicBezTo>
                    <a:pt x="147" y="108"/>
                    <a:pt x="186" y="112"/>
                    <a:pt x="164" y="140"/>
                  </a:cubicBezTo>
                  <a:cubicBezTo>
                    <a:pt x="141" y="167"/>
                    <a:pt x="56" y="172"/>
                    <a:pt x="28" y="162"/>
                  </a:cubicBezTo>
                  <a:cubicBezTo>
                    <a:pt x="0" y="153"/>
                    <a:pt x="31" y="122"/>
                    <a:pt x="31" y="122"/>
                  </a:cubicBezTo>
                  <a:cubicBezTo>
                    <a:pt x="31" y="122"/>
                    <a:pt x="2" y="108"/>
                    <a:pt x="7" y="91"/>
                  </a:cubicBezTo>
                  <a:cubicBezTo>
                    <a:pt x="12" y="73"/>
                    <a:pt x="38" y="73"/>
                    <a:pt x="38" y="73"/>
                  </a:cubicBezTo>
                  <a:cubicBezTo>
                    <a:pt x="38" y="73"/>
                    <a:pt x="14" y="56"/>
                    <a:pt x="35" y="34"/>
                  </a:cubicBez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52" id="52"/>
            <p:cNvSpPr/>
            <p:nvPr/>
          </p:nvSpPr>
          <p:spPr>
            <a:xfrm>
              <a:off x="9047575" y="3497156"/>
              <a:ext cx="242790" cy="46130"/>
            </a:xfrm>
            <a:custGeom>
              <a:avLst/>
              <a:gdLst/>
              <a:ahLst/>
              <a:cxnLst/>
              <a:rect r="r" b="b" t="t" l="l"/>
              <a:pathLst>
                <a:path w="111" h="21" stroke="true" fill="norm" extrusionOk="true">
                  <a:moveTo>
                    <a:pt x="4" y="21"/>
                  </a:moveTo>
                  <a:cubicBezTo>
                    <a:pt x="2" y="21"/>
                    <a:pt x="1" y="20"/>
                    <a:pt x="0" y="18"/>
                  </a:cubicBezTo>
                  <a:cubicBezTo>
                    <a:pt x="0" y="17"/>
                    <a:pt x="1" y="15"/>
                    <a:pt x="3" y="15"/>
                  </a:cubicBezTo>
                  <a:cubicBezTo>
                    <a:pt x="107" y="0"/>
                    <a:pt x="107" y="0"/>
                    <a:pt x="107" y="0"/>
                  </a:cubicBezTo>
                  <a:cubicBezTo>
                    <a:pt x="108" y="0"/>
                    <a:pt x="110" y="1"/>
                    <a:pt x="110" y="3"/>
                  </a:cubicBezTo>
                  <a:cubicBezTo>
                    <a:pt x="111" y="5"/>
                    <a:pt x="109" y="7"/>
                    <a:pt x="108" y="7"/>
                  </a:cubicBezTo>
                  <a:cubicBezTo>
                    <a:pt x="4" y="21"/>
                    <a:pt x="4" y="21"/>
                    <a:pt x="4" y="21"/>
                  </a:cubicBezTo>
                  <a:cubicBezTo>
                    <a:pt x="4" y="21"/>
                    <a:pt x="4" y="21"/>
                    <a:pt x="4" y="21"/>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53" id="53"/>
            <p:cNvSpPr/>
            <p:nvPr/>
          </p:nvSpPr>
          <p:spPr>
            <a:xfrm>
              <a:off x="9039077" y="3601555"/>
              <a:ext cx="242790" cy="43702"/>
            </a:xfrm>
            <a:custGeom>
              <a:avLst/>
              <a:gdLst/>
              <a:ahLst/>
              <a:cxnLst/>
              <a:rect r="r" b="b" t="t" l="l"/>
              <a:pathLst>
                <a:path w="111" h="20" stroke="true" fill="norm" extrusionOk="true">
                  <a:moveTo>
                    <a:pt x="3" y="20"/>
                  </a:moveTo>
                  <a:cubicBezTo>
                    <a:pt x="2" y="20"/>
                    <a:pt x="0" y="19"/>
                    <a:pt x="0" y="17"/>
                  </a:cubicBezTo>
                  <a:cubicBezTo>
                    <a:pt x="0" y="16"/>
                    <a:pt x="1" y="14"/>
                    <a:pt x="3" y="14"/>
                  </a:cubicBezTo>
                  <a:cubicBezTo>
                    <a:pt x="107" y="1"/>
                    <a:pt x="107" y="1"/>
                    <a:pt x="107" y="1"/>
                  </a:cubicBezTo>
                  <a:cubicBezTo>
                    <a:pt x="109" y="0"/>
                    <a:pt x="110" y="2"/>
                    <a:pt x="111" y="3"/>
                  </a:cubicBezTo>
                  <a:cubicBezTo>
                    <a:pt x="111" y="5"/>
                    <a:pt x="110" y="7"/>
                    <a:pt x="108" y="7"/>
                  </a:cubicBezTo>
                  <a:cubicBezTo>
                    <a:pt x="4" y="20"/>
                    <a:pt x="4" y="20"/>
                    <a:pt x="4" y="20"/>
                  </a:cubicBezTo>
                  <a:cubicBezTo>
                    <a:pt x="3" y="20"/>
                    <a:pt x="3" y="20"/>
                    <a:pt x="3" y="20"/>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54" id="54"/>
            <p:cNvSpPr/>
            <p:nvPr/>
          </p:nvSpPr>
          <p:spPr>
            <a:xfrm>
              <a:off x="7486433" y="2205511"/>
              <a:ext cx="580269" cy="863120"/>
            </a:xfrm>
            <a:custGeom>
              <a:avLst/>
              <a:gdLst/>
              <a:ahLst/>
              <a:cxnLst/>
              <a:rect r="r" b="b" t="t" l="l"/>
              <a:pathLst>
                <a:path w="266" h="395" stroke="true" fill="norm" extrusionOk="true">
                  <a:moveTo>
                    <a:pt x="0" y="289"/>
                  </a:moveTo>
                  <a:cubicBezTo>
                    <a:pt x="0" y="289"/>
                    <a:pt x="43" y="147"/>
                    <a:pt x="144" y="67"/>
                  </a:cubicBezTo>
                  <a:cubicBezTo>
                    <a:pt x="215" y="11"/>
                    <a:pt x="266" y="0"/>
                    <a:pt x="266" y="0"/>
                  </a:cubicBezTo>
                  <a:cubicBezTo>
                    <a:pt x="226" y="395"/>
                    <a:pt x="226" y="395"/>
                    <a:pt x="226" y="395"/>
                  </a:cubicBezTo>
                  <a:lnTo>
                    <a:pt x="0" y="289"/>
                  </a:lnTo>
                  <a:close/>
                </a:path>
              </a:pathLst>
            </a:custGeom>
            <a:solidFill>
              <a:schemeClr val="accent6"/>
            </a:solidFill>
          </p:spPr>
          <p:txBody>
            <a:bodyPr vert="horz" anchor="t" wrap="square" tIns="45720" lIns="91440" bIns="45720" rIns="91440">
              <a:prstTxWarp prst="textNoShape">
                <a:avLst/>
              </a:prstTxWarp>
              <a:normAutofit/>
            </a:bodyPr>
            <a:p>
              <a:pPr algn="l" marL="0"/>
            </a:p>
          </p:txBody>
        </p:sp>
        <p:sp>
          <p:nvSpPr>
            <p:cNvPr name="Freeform 55" id="55"/>
            <p:cNvSpPr/>
            <p:nvPr/>
          </p:nvSpPr>
          <p:spPr>
            <a:xfrm>
              <a:off x="7962302" y="2858617"/>
              <a:ext cx="54627" cy="166312"/>
            </a:xfrm>
            <a:custGeom>
              <a:avLst/>
              <a:gdLst/>
              <a:ahLst/>
              <a:cxnLst/>
              <a:rect r="r" b="b" t="t" l="l"/>
              <a:pathLst>
                <a:path w="25" h="76" stroke="true" fill="norm" extrusionOk="true">
                  <a:moveTo>
                    <a:pt x="4" y="76"/>
                  </a:moveTo>
                  <a:cubicBezTo>
                    <a:pt x="4" y="76"/>
                    <a:pt x="3" y="76"/>
                    <a:pt x="3" y="76"/>
                  </a:cubicBezTo>
                  <a:cubicBezTo>
                    <a:pt x="1" y="76"/>
                    <a:pt x="0" y="74"/>
                    <a:pt x="1" y="72"/>
                  </a:cubicBezTo>
                  <a:cubicBezTo>
                    <a:pt x="18" y="3"/>
                    <a:pt x="18" y="3"/>
                    <a:pt x="18" y="3"/>
                  </a:cubicBezTo>
                  <a:cubicBezTo>
                    <a:pt x="19" y="1"/>
                    <a:pt x="20" y="0"/>
                    <a:pt x="22" y="0"/>
                  </a:cubicBezTo>
                  <a:cubicBezTo>
                    <a:pt x="24" y="1"/>
                    <a:pt x="25" y="3"/>
                    <a:pt x="24" y="4"/>
                  </a:cubicBezTo>
                  <a:cubicBezTo>
                    <a:pt x="7" y="74"/>
                    <a:pt x="7" y="74"/>
                    <a:pt x="7" y="74"/>
                  </a:cubicBezTo>
                  <a:cubicBezTo>
                    <a:pt x="7" y="75"/>
                    <a:pt x="5" y="76"/>
                    <a:pt x="4" y="76"/>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grpSp>
      <p:sp>
        <p:nvSpPr>
          <p:cNvPr name="AutoShape 56" id="56"/>
          <p:cNvSpPr/>
          <p:nvPr/>
        </p:nvSpPr>
        <p:spPr>
          <a:xfrm>
            <a:off x="1238468" y="1513948"/>
            <a:ext cx="5278929" cy="338553"/>
          </a:xfrm>
          <a:prstGeom prst="rect">
            <a:avLst/>
          </a:prstGeom>
          <a:noFill/>
          <a:ln cap="flat" cmpd="sng">
            <a:prstDash val="solid"/>
          </a:ln>
        </p:spPr>
        <p:txBody>
          <a:bodyPr vert="horz" anchor="b" wrap="square" tIns="45720" lIns="91440" bIns="45720" rIns="91440">
            <a:spAutoFit/>
          </a:bodyPr>
          <a:p>
            <a:pPr algn="l" marL="0"/>
            <a:r>
              <a:rPr lang="zh-CN" b="true" i="false" sz="1600" baseline="0" u="none" altLang="en-US">
                <a:solidFill>
                  <a:srgbClr val="000000"/>
                </a:solidFill>
                <a:latin typeface="微软雅黑"/>
                <a:ea typeface="微软雅黑"/>
              </a:rPr>
              <a:t>日本的成功案例</a:t>
            </a:r>
          </a:p>
        </p:txBody>
      </p:sp>
      <p:sp>
        <p:nvSpPr>
          <p:cNvPr name="AutoShape 57" id="57"/>
          <p:cNvSpPr/>
          <p:nvPr/>
        </p:nvSpPr>
        <p:spPr>
          <a:xfrm>
            <a:off x="1238469" y="1856821"/>
            <a:ext cx="5278932" cy="1023357"/>
          </a:xfrm>
          <a:prstGeom prst="rect">
            <a:avLst/>
          </a:prstGeom>
          <a:noFill/>
          <a:ln cap="flat" cmpd="sng">
            <a:prstDash val="solid"/>
          </a:ln>
        </p:spPr>
        <p:txBody>
          <a:bodyPr vert="horz" anchor="t" wrap="square" tIns="45720" lIns="91440" bIns="45720" rIns="91440">
            <a:spAutoFit/>
          </a:bodyPr>
          <a:p>
            <a:pPr algn="l" marL="0">
              <a:lnSpc>
                <a:spcPct val="150000"/>
              </a:lnSpc>
            </a:pPr>
            <a:r>
              <a:rPr lang="zh-CN" b="false" i="false" sz="1400" baseline="0" u="none" altLang="en-US">
                <a:solidFill>
                  <a:srgbClr val="000000"/>
                </a:solidFill>
                <a:latin typeface="微软雅黑"/>
                <a:ea typeface="微软雅黑"/>
              </a:rPr>
              <a:t>日本在精神健康政策上的成功實施提供了重要啟迪。日本政府安排定期的壓力檢查以早期識別問題，使得員工能及時獲得支援。</a:t>
            </a:r>
          </a:p>
        </p:txBody>
      </p:sp>
      <p:grpSp>
        <p:nvGrpSpPr>
          <p:cNvPr name="Group 58" id="58"/>
          <p:cNvGrpSpPr/>
          <p:nvPr/>
        </p:nvGrpSpPr>
        <p:grpSpPr>
          <a:xfrm>
            <a:off x="655141" y="1654256"/>
            <a:ext cx="540000" cy="540000"/>
            <a:chOff x="2877184" y="5061343"/>
            <a:chExt cx="540000" cy="540000"/>
          </a:xfrm>
        </p:grpSpPr>
        <p:sp>
          <p:nvSpPr>
            <p:cNvPr name="TextBox 59" id="59"/>
            <p:cNvSpPr txBox="true"/>
            <p:nvPr/>
          </p:nvSpPr>
          <p:spPr>
            <a:xfrm>
              <a:off x="2877184" y="5061343"/>
              <a:ext cx="540000" cy="540000"/>
            </a:xfrm>
            <a:prstGeom prst="ellipse">
              <a:avLst/>
            </a:prstGeom>
            <a:solidFill>
              <a:schemeClr val="accent1"/>
            </a:solidFill>
          </p:spPr>
          <p:txBody>
            <a:bodyPr anchor="ctr" rtlCol="false" vert="horz" wrap="none" tIns="108000" lIns="108000" bIns="108000" rIns="108000">
              <a:noAutofit/>
            </a:bodyPr>
            <a:lstStyle/>
            <a:p>
              <a:pPr algn="ctr" marL="0">
                <a:defRPr/>
              </a:pPr>
              <a:endParaRPr lang="en-US" sz="1100"/>
            </a:p>
          </p:txBody>
        </p:sp>
        <p:sp>
          <p:nvSpPr>
            <p:cNvPr name="Freeform 60" id="60"/>
            <p:cNvSpPr/>
            <p:nvPr/>
          </p:nvSpPr>
          <p:spPr>
            <a:xfrm>
              <a:off x="3034070" y="5193640"/>
              <a:ext cx="226228" cy="275406"/>
            </a:xfrm>
            <a:custGeom>
              <a:avLst/>
              <a:gdLst/>
              <a:ahLst/>
              <a:cxnLst/>
              <a:rect r="r" b="b" t="t" l="l"/>
              <a:pathLst>
                <a:path w="438150" h="533400" stroke="true" fill="norm" extrusionOk="true">
                  <a:moveTo>
                    <a:pt x="284197" y="621"/>
                  </a:moveTo>
                  <a:cubicBezTo>
                    <a:pt x="285149" y="621"/>
                    <a:pt x="286102" y="621"/>
                    <a:pt x="286102" y="621"/>
                  </a:cubicBezTo>
                  <a:lnTo>
                    <a:pt x="286102" y="124446"/>
                  </a:lnTo>
                  <a:lnTo>
                    <a:pt x="286102" y="126351"/>
                  </a:lnTo>
                  <a:cubicBezTo>
                    <a:pt x="287055" y="141591"/>
                    <a:pt x="299437" y="153021"/>
                    <a:pt x="314677" y="153021"/>
                  </a:cubicBezTo>
                  <a:lnTo>
                    <a:pt x="314677" y="153021"/>
                  </a:lnTo>
                  <a:lnTo>
                    <a:pt x="438502" y="153021"/>
                  </a:lnTo>
                  <a:cubicBezTo>
                    <a:pt x="438502" y="153974"/>
                    <a:pt x="438502" y="154926"/>
                    <a:pt x="438502" y="154926"/>
                  </a:cubicBezTo>
                  <a:lnTo>
                    <a:pt x="438502" y="505446"/>
                  </a:lnTo>
                  <a:cubicBezTo>
                    <a:pt x="438502" y="521639"/>
                    <a:pt x="426120" y="534021"/>
                    <a:pt x="409927" y="534021"/>
                  </a:cubicBezTo>
                  <a:lnTo>
                    <a:pt x="28927" y="534021"/>
                  </a:lnTo>
                  <a:cubicBezTo>
                    <a:pt x="12734" y="534021"/>
                    <a:pt x="352" y="521639"/>
                    <a:pt x="352" y="505446"/>
                  </a:cubicBezTo>
                  <a:lnTo>
                    <a:pt x="352" y="29196"/>
                  </a:lnTo>
                  <a:cubicBezTo>
                    <a:pt x="352" y="13004"/>
                    <a:pt x="12734" y="621"/>
                    <a:pt x="28927" y="621"/>
                  </a:cubicBezTo>
                  <a:lnTo>
                    <a:pt x="284197" y="621"/>
                  </a:lnTo>
                  <a:close/>
                  <a:moveTo>
                    <a:pt x="248002" y="200646"/>
                  </a:moveTo>
                  <a:lnTo>
                    <a:pt x="152752" y="200646"/>
                  </a:lnTo>
                  <a:lnTo>
                    <a:pt x="152752" y="410196"/>
                  </a:lnTo>
                  <a:lnTo>
                    <a:pt x="171802" y="410196"/>
                  </a:lnTo>
                  <a:lnTo>
                    <a:pt x="171802" y="314946"/>
                  </a:lnTo>
                  <a:lnTo>
                    <a:pt x="248002" y="314946"/>
                  </a:lnTo>
                  <a:lnTo>
                    <a:pt x="249907" y="314946"/>
                  </a:lnTo>
                  <a:cubicBezTo>
                    <a:pt x="280387" y="313994"/>
                    <a:pt x="305152" y="288276"/>
                    <a:pt x="305152" y="257796"/>
                  </a:cubicBezTo>
                  <a:cubicBezTo>
                    <a:pt x="305152" y="226364"/>
                    <a:pt x="279434" y="200646"/>
                    <a:pt x="248002" y="200646"/>
                  </a:cubicBezTo>
                  <a:lnTo>
                    <a:pt x="248002" y="200646"/>
                  </a:lnTo>
                  <a:close/>
                  <a:moveTo>
                    <a:pt x="248002" y="219696"/>
                  </a:moveTo>
                  <a:cubicBezTo>
                    <a:pt x="268957" y="219696"/>
                    <a:pt x="286102" y="236841"/>
                    <a:pt x="286102" y="257796"/>
                  </a:cubicBezTo>
                  <a:cubicBezTo>
                    <a:pt x="286102" y="278751"/>
                    <a:pt x="268957" y="295896"/>
                    <a:pt x="248002" y="295896"/>
                  </a:cubicBezTo>
                  <a:lnTo>
                    <a:pt x="248002" y="295896"/>
                  </a:lnTo>
                  <a:lnTo>
                    <a:pt x="171802" y="295896"/>
                  </a:lnTo>
                  <a:lnTo>
                    <a:pt x="171802" y="219696"/>
                  </a:lnTo>
                  <a:lnTo>
                    <a:pt x="248002" y="219696"/>
                  </a:lnTo>
                  <a:close/>
                  <a:moveTo>
                    <a:pt x="428977" y="133971"/>
                  </a:moveTo>
                  <a:lnTo>
                    <a:pt x="314677" y="133971"/>
                  </a:lnTo>
                  <a:lnTo>
                    <a:pt x="313724" y="133971"/>
                  </a:lnTo>
                  <a:cubicBezTo>
                    <a:pt x="308962" y="133019"/>
                    <a:pt x="305152" y="129209"/>
                    <a:pt x="305152" y="124446"/>
                  </a:cubicBezTo>
                  <a:lnTo>
                    <a:pt x="305152" y="124446"/>
                  </a:lnTo>
                  <a:lnTo>
                    <a:pt x="305152" y="10146"/>
                  </a:lnTo>
                  <a:lnTo>
                    <a:pt x="428977" y="133971"/>
                  </a:lnTo>
                  <a:close/>
                </a:path>
              </a:pathLst>
            </a:custGeom>
            <a:solidFill>
              <a:srgbClr val="FFFFFF"/>
            </a:solidFill>
            <a:ln cap="flat">
              <a:prstDash val="solid"/>
            </a:ln>
          </p:spPr>
          <p:txBody>
            <a:bodyPr vert="horz" anchor="ctr" tIns="45720" lIns="91440" bIns="45720" rIns="91440">
              <a:normAutofit/>
            </a:bodyPr>
            <a:p>
              <a:pPr algn="l" marL="0"/>
            </a:p>
          </p:txBody>
        </p:sp>
      </p:grpSp>
      <p:sp>
        <p:nvSpPr>
          <p:cNvPr name="AutoShape 61" id="61"/>
          <p:cNvSpPr/>
          <p:nvPr/>
        </p:nvSpPr>
        <p:spPr>
          <a:xfrm>
            <a:off x="1238468" y="4044336"/>
            <a:ext cx="5278925" cy="338553"/>
          </a:xfrm>
          <a:prstGeom prst="rect">
            <a:avLst/>
          </a:prstGeom>
          <a:noFill/>
          <a:ln cap="flat" cmpd="sng">
            <a:prstDash val="solid"/>
          </a:ln>
        </p:spPr>
        <p:txBody>
          <a:bodyPr vert="horz" anchor="b" wrap="square" tIns="45720" lIns="91440" bIns="45720" rIns="91440">
            <a:spAutoFit/>
          </a:bodyPr>
          <a:p>
            <a:pPr algn="l" marL="0"/>
            <a:r>
              <a:rPr lang="zh-CN" b="true" i="false" sz="1600" baseline="0" u="none" altLang="en-US">
                <a:solidFill>
                  <a:srgbClr val="000000"/>
                </a:solidFill>
                <a:latin typeface="微软雅黑"/>
                <a:ea typeface="微软雅黑"/>
              </a:rPr>
              <a:t>世界衛生組織指導方針</a:t>
            </a:r>
          </a:p>
        </p:txBody>
      </p:sp>
      <p:sp>
        <p:nvSpPr>
          <p:cNvPr name="AutoShape 62" id="62"/>
          <p:cNvSpPr/>
          <p:nvPr/>
        </p:nvSpPr>
        <p:spPr>
          <a:xfrm>
            <a:off x="1238469" y="4387210"/>
            <a:ext cx="5278927" cy="700192"/>
          </a:xfrm>
          <a:prstGeom prst="rect">
            <a:avLst/>
          </a:prstGeom>
          <a:noFill/>
          <a:ln cap="flat" cmpd="sng">
            <a:prstDash val="solid"/>
          </a:ln>
        </p:spPr>
        <p:txBody>
          <a:bodyPr vert="horz" anchor="t" wrap="square" tIns="45720" lIns="91440" bIns="45720" rIns="91440">
            <a:spAutoFit/>
          </a:bodyPr>
          <a:p>
            <a:pPr algn="l" marL="0">
              <a:lnSpc>
                <a:spcPct val="150000"/>
              </a:lnSpc>
            </a:pPr>
            <a:r>
              <a:rPr lang="zh-CN" b="false" i="false" sz="1400" baseline="0" u="none" altLang="en-US">
                <a:solidFill>
                  <a:srgbClr val="000000"/>
                </a:solidFill>
                <a:latin typeface="微软雅黑"/>
                <a:ea typeface="微软雅黑"/>
              </a:rPr>
              <a:t>世界衛生組織於2022年發布的指導方針為企業提供了有效的參考框架，建議加強工作場域的心理健康支持，提升福利政策。</a:t>
            </a:r>
          </a:p>
        </p:txBody>
      </p:sp>
      <p:sp>
        <p:nvSpPr>
          <p:cNvPr name="TextBox 63" id="63"/>
          <p:cNvSpPr txBox="true"/>
          <p:nvPr/>
        </p:nvSpPr>
        <p:spPr>
          <a:xfrm>
            <a:off x="655138" y="4184645"/>
            <a:ext cx="540000" cy="540000"/>
          </a:xfrm>
          <a:prstGeom prst="ellipse">
            <a:avLst/>
          </a:prstGeom>
          <a:solidFill>
            <a:schemeClr val="accent1"/>
          </a:solidFill>
        </p:spPr>
        <p:txBody>
          <a:bodyPr anchor="ctr" rtlCol="false" vert="horz" wrap="none" tIns="108000" lIns="108000" bIns="108000" rIns="108000">
            <a:noAutofit/>
          </a:bodyPr>
          <a:lstStyle/>
          <a:p>
            <a:pPr algn="ctr" marL="0">
              <a:defRPr/>
            </a:pPr>
            <a:endParaRPr lang="en-US" sz="1100"/>
          </a:p>
        </p:txBody>
      </p:sp>
      <p:sp>
        <p:nvSpPr>
          <p:cNvPr name="Freeform 64" id="64"/>
          <p:cNvSpPr/>
          <p:nvPr/>
        </p:nvSpPr>
        <p:spPr>
          <a:xfrm>
            <a:off x="797270" y="4314483"/>
            <a:ext cx="255736" cy="280324"/>
          </a:xfrm>
          <a:custGeom>
            <a:avLst/>
            <a:gdLst/>
            <a:ahLst/>
            <a:cxnLst/>
            <a:rect r="r" b="b" t="t" l="l"/>
            <a:pathLst>
              <a:path w="495300" h="542925" stroke="true" fill="norm" extrusionOk="true">
                <a:moveTo>
                  <a:pt x="248770" y="621"/>
                </a:moveTo>
                <a:cubicBezTo>
                  <a:pt x="385930" y="621"/>
                  <a:pt x="496420" y="111111"/>
                  <a:pt x="496420" y="248271"/>
                </a:cubicBezTo>
                <a:cubicBezTo>
                  <a:pt x="496420" y="358761"/>
                  <a:pt x="424030" y="452106"/>
                  <a:pt x="324017" y="484491"/>
                </a:cubicBezTo>
                <a:lnTo>
                  <a:pt x="346877" y="524496"/>
                </a:lnTo>
                <a:lnTo>
                  <a:pt x="420220" y="524496"/>
                </a:lnTo>
                <a:lnTo>
                  <a:pt x="420220" y="543546"/>
                </a:lnTo>
                <a:lnTo>
                  <a:pt x="77320" y="543546"/>
                </a:lnTo>
                <a:lnTo>
                  <a:pt x="77320" y="524496"/>
                </a:lnTo>
                <a:lnTo>
                  <a:pt x="150663" y="524496"/>
                </a:lnTo>
                <a:lnTo>
                  <a:pt x="173523" y="484491"/>
                </a:lnTo>
                <a:cubicBezTo>
                  <a:pt x="73510" y="453059"/>
                  <a:pt x="1120" y="358761"/>
                  <a:pt x="1120" y="248271"/>
                </a:cubicBezTo>
                <a:cubicBezTo>
                  <a:pt x="1120" y="111111"/>
                  <a:pt x="111610" y="621"/>
                  <a:pt x="248770" y="621"/>
                </a:cubicBezTo>
                <a:close/>
                <a:moveTo>
                  <a:pt x="192573" y="489254"/>
                </a:moveTo>
                <a:lnTo>
                  <a:pt x="172570" y="524496"/>
                </a:lnTo>
                <a:lnTo>
                  <a:pt x="324970" y="524496"/>
                </a:lnTo>
                <a:lnTo>
                  <a:pt x="304967" y="489254"/>
                </a:lnTo>
                <a:cubicBezTo>
                  <a:pt x="286870" y="493064"/>
                  <a:pt x="267820" y="495921"/>
                  <a:pt x="248770" y="495921"/>
                </a:cubicBezTo>
                <a:cubicBezTo>
                  <a:pt x="229720" y="495921"/>
                  <a:pt x="210670" y="493064"/>
                  <a:pt x="192573" y="489254"/>
                </a:cubicBezTo>
                <a:close/>
                <a:moveTo>
                  <a:pt x="248770" y="143496"/>
                </a:moveTo>
                <a:cubicBezTo>
                  <a:pt x="190667" y="143496"/>
                  <a:pt x="143995" y="190169"/>
                  <a:pt x="143995" y="248271"/>
                </a:cubicBezTo>
                <a:cubicBezTo>
                  <a:pt x="143995" y="306374"/>
                  <a:pt x="190667" y="353046"/>
                  <a:pt x="248770" y="353046"/>
                </a:cubicBezTo>
                <a:cubicBezTo>
                  <a:pt x="306873" y="353046"/>
                  <a:pt x="353545" y="306374"/>
                  <a:pt x="353545" y="248271"/>
                </a:cubicBezTo>
                <a:cubicBezTo>
                  <a:pt x="353545" y="190169"/>
                  <a:pt x="306873" y="143496"/>
                  <a:pt x="248770" y="143496"/>
                </a:cubicBezTo>
                <a:close/>
                <a:moveTo>
                  <a:pt x="367833" y="114921"/>
                </a:moveTo>
                <a:cubicBezTo>
                  <a:pt x="360213" y="114921"/>
                  <a:pt x="353545" y="121589"/>
                  <a:pt x="353545" y="129209"/>
                </a:cubicBezTo>
                <a:cubicBezTo>
                  <a:pt x="353545" y="136829"/>
                  <a:pt x="360213" y="143496"/>
                  <a:pt x="367833" y="143496"/>
                </a:cubicBezTo>
                <a:cubicBezTo>
                  <a:pt x="375452" y="143496"/>
                  <a:pt x="382120" y="136829"/>
                  <a:pt x="382120" y="129209"/>
                </a:cubicBezTo>
                <a:cubicBezTo>
                  <a:pt x="382120" y="121589"/>
                  <a:pt x="375452" y="114921"/>
                  <a:pt x="367833" y="114921"/>
                </a:cubicBezTo>
                <a:close/>
              </a:path>
            </a:pathLst>
          </a:custGeom>
          <a:solidFill>
            <a:srgbClr val="FFFFFF"/>
          </a:solidFill>
          <a:ln cap="flat">
            <a:prstDash val="solid"/>
          </a:ln>
        </p:spPr>
        <p:txBody>
          <a:bodyPr vert="horz" anchor="ctr" tIns="45720" lIns="91440" bIns="45720" rIns="91440">
            <a:normAutofit/>
          </a:bodyPr>
          <a:p>
            <a:pPr algn="l" marL="0"/>
          </a:p>
        </p:txBody>
      </p:sp>
    </p:spTree>
  </p:cSld>
  <p:clrMapOvr>
    <a:masterClrMapping/>
  </p:clrMapOvr>
</p:sld>
</file>

<file path=ppt/slides/slide12.xml><?xml version="1.0" encoding="utf-8"?>
<p:sld xmlns:p="http://schemas.openxmlformats.org/presentationml/2006/main" xmlns:a="http://schemas.openxmlformats.org/drawingml/2006/main">
  <p:cSld>
    <p:bg>
      <p:bgPr>
        <a:solidFill>
          <a:srgbClr val="FFFFFF"/>
        </a:solidFill>
      </p:bgPr>
    </p:bg>
    <p:spTree>
      <p:nvGrpSpPr>
        <p:cNvPr id="1" name=""/>
        <p:cNvGrpSpPr/>
        <p:nvPr/>
      </p:nvGrpSpPr>
      <p:grpSpPr>
        <a:xfrm>
          <a:off x="0" y="0"/>
          <a:ext cx="0" cy="0"/>
          <a:chOff x="0" y="0"/>
          <a:chExt cx="0" cy="0"/>
        </a:xfrm>
      </p:grpSpPr>
      <p:sp>
        <p:nvSpPr>
          <p:cNvPr name="AutoShape 2" id="2"/>
          <p:cNvSpPr/>
          <p:nvPr>
            <p:ph type="title"/>
          </p:nvPr>
        </p:nvSpPr>
        <p:spPr>
          <a:xfrm>
            <a:off x="5208400" y="3608131"/>
            <a:ext cx="5419185" cy="424732"/>
          </a:xfrm>
        </p:spPr>
        <p:txBody>
          <a:bodyPr vert="horz" anchor="t" tIns="45720" lIns="91440" bIns="45720" rIns="91440">
            <a:spAutoFit/>
          </a:bodyPr>
          <a:p>
            <a:pPr algn="l">
              <a:lnSpc>
                <a:spcPct val="90000"/>
              </a:lnSpc>
              <a:spcBef>
                <a:spcPct val="0"/>
              </a:spcBef>
            </a:pPr>
            <a:r>
              <a:rPr lang="zh-CN" b="true" i="false" sz="2400" baseline="0" u="none" altLang="en-US">
                <a:solidFill>
                  <a:srgbClr val="000000"/>
                </a:solidFill>
                <a:latin typeface="+mn-ea"/>
                <a:ea typeface="+mn-ea"/>
              </a:rPr>
              <a:t>法律與立法考量</a:t>
            </a:r>
          </a:p>
        </p:txBody>
      </p:sp>
      <p:sp>
        <p:nvSpPr>
          <p:cNvPr name="TextBox 3" id="3"/>
          <p:cNvSpPr txBox="true"/>
          <p:nvPr/>
        </p:nvSpPr>
        <p:spPr>
          <a:xfrm>
            <a:off x="5061112" y="2038471"/>
            <a:ext cx="1675426" cy="1569660"/>
          </a:xfrm>
          <a:prstGeom prst="rect">
            <a:avLst/>
          </a:prstGeom>
          <a:noFill/>
        </p:spPr>
        <p:txBody>
          <a:bodyPr anchor="t" rtlCol="false" vert="horz" wrap="square" tIns="45720" lIns="91440" bIns="45720" rIns="91440">
            <a:spAutoFit/>
          </a:bodyPr>
          <a:lstStyle/>
          <a:p>
            <a:pPr algn="l" marL="0">
              <a:defRPr/>
            </a:pPr>
            <a:r>
              <a:rPr lang="en-US" b="false" i="false" sz="9600" spc="100" baseline="0" u="none">
                <a:solidFill>
                  <a:schemeClr val="accent1"/>
                </a:solidFill>
                <a:latin typeface="Arial"/>
                <a:ea typeface="Arial"/>
              </a:rPr>
              <a:t>04</a:t>
            </a:r>
            <a:endParaRPr lang="en-US" sz="1100"/>
          </a:p>
        </p:txBody>
      </p:sp>
    </p:spTree>
  </p:cSld>
  <p:clrMapOvr>
    <a:masterClrMapping/>
  </p:clrMapOvr>
</p:sld>
</file>

<file path=ppt/slides/slide13.xml><?xml version="1.0" encoding="utf-8"?>
<p:sld xmlns:p="http://schemas.openxmlformats.org/presentationml/2006/main" xmlns:a="http://schemas.openxmlformats.org/drawingml/2006/main">
  <p:cSld>
    <p:bg>
      <p:bgPr>
        <a:solidFill>
          <a:srgbClr val="FFFFFF"/>
        </a:solidFill>
      </p:bgPr>
    </p:bg>
    <p:spTree>
      <p:nvGrpSpPr>
        <p:cNvPr id="1" name=""/>
        <p:cNvGrpSpPr/>
        <p:nvPr/>
      </p:nvGrpSpPr>
      <p:grpSpPr>
        <a:xfrm>
          <a:off x="0" y="0"/>
          <a:ext cx="0" cy="0"/>
          <a:chOff x="0" y="0"/>
          <a:chExt cx="0" cy="0"/>
        </a:xfrm>
      </p:grpSpPr>
      <p:sp>
        <p:nvSpPr>
          <p:cNvPr name="AutoShape 2" id="2"/>
          <p:cNvSpPr/>
          <p:nvPr>
            <p:ph type="title"/>
          </p:nvPr>
        </p:nvSpPr>
        <p:spPr>
          <a:xfrm>
            <a:off x="669924" y="1"/>
            <a:ext cx="10850563" cy="1028699"/>
          </a:xfrm>
        </p:spPr>
        <p:txBody>
          <a:bodyPr vert="horz" anchor="b" tIns="45720" lIns="91440" bIns="45720" rIns="91440">
            <a:normAutofit/>
          </a:bodyPr>
          <a:p>
            <a:pPr algn="l">
              <a:lnSpc>
                <a:spcPct val="90000"/>
              </a:lnSpc>
              <a:spcBef>
                <a:spcPct val="0"/>
              </a:spcBef>
            </a:pPr>
            <a:r>
              <a:rPr lang="zh-CN" b="true" i="false" sz="2800" baseline="0" u="none" altLang="en-US">
                <a:solidFill>
                  <a:srgbClr val="000000"/>
                </a:solidFill>
                <a:latin typeface="+mn-ea"/>
                <a:ea typeface="+mn-ea"/>
              </a:rPr>
              <a:t>是否需要立法</a:t>
            </a:r>
          </a:p>
        </p:txBody>
      </p:sp>
      <p:sp>
        <p:nvSpPr>
          <p:cNvPr name="AutoShape 3" id="3"/>
          <p:cNvSpPr/>
          <p:nvPr/>
        </p:nvSpPr>
        <p:spPr>
          <a:xfrm>
            <a:off x="5461066" y="1193500"/>
            <a:ext cx="6059421" cy="5207000"/>
          </a:xfrm>
          <a:prstGeom prst="roundRect">
            <a:avLst>
              <a:gd name="adj" fmla="val 4775"/>
            </a:avLst>
          </a:prstGeom>
          <a:solidFill>
            <a:schemeClr val="accent3">
              <a:alpha val="15000"/>
            </a:schemeClr>
          </a:solidFill>
          <a:ln cap="flat">
            <a:prstDash val="solid"/>
          </a:ln>
        </p:spPr>
        <p:txBody>
          <a:bodyPr vert="horz" anchor="ctr" tIns="45720" lIns="91440" bIns="45720" rIns="91440">
            <a:normAutofit/>
          </a:bodyPr>
          <a:p>
            <a:pPr algn="l" marL="0"/>
          </a:p>
        </p:txBody>
      </p:sp>
      <p:sp>
        <p:nvSpPr>
          <p:cNvPr name="AutoShape 4" id="4"/>
          <p:cNvSpPr/>
          <p:nvPr/>
        </p:nvSpPr>
        <p:spPr>
          <a:xfrm flipH="true">
            <a:off x="5681387" y="1540071"/>
            <a:ext cx="5536891" cy="369332"/>
          </a:xfrm>
          <a:prstGeom prst="rect">
            <a:avLst/>
          </a:prstGeom>
          <a:noFill/>
          <a:ln cap="flat" cmpd="sng">
            <a:prstDash val="solid"/>
          </a:ln>
        </p:spPr>
        <p:txBody>
          <a:bodyPr vert="horz" anchor="b" wrap="square" tIns="45720" lIns="91440" bIns="45720" rIns="91440">
            <a:spAutoFit/>
          </a:bodyPr>
          <a:p>
            <a:pPr algn="l" marL="0"/>
            <a:r>
              <a:rPr lang="zh-CN" b="true" i="false" sz="1800" baseline="0" u="none" altLang="en-US">
                <a:solidFill>
                  <a:srgbClr val="000000"/>
                </a:solidFill>
                <a:latin typeface="微软雅黑"/>
                <a:ea typeface="微软雅黑"/>
              </a:rPr>
              <a:t>立法的優缺點</a:t>
            </a:r>
          </a:p>
        </p:txBody>
      </p:sp>
      <p:sp>
        <p:nvSpPr>
          <p:cNvPr name="TextBox 5" id="5"/>
          <p:cNvSpPr txBox="true"/>
          <p:nvPr/>
        </p:nvSpPr>
        <p:spPr>
          <a:xfrm>
            <a:off x="5681387" y="1915426"/>
            <a:ext cx="5536890" cy="700192"/>
          </a:xfrm>
          <a:prstGeom prst="rect">
            <a:avLst/>
          </a:prstGeom>
          <a:noFill/>
        </p:spPr>
        <p:txBody>
          <a:bodyPr anchor="t" rtlCol="false" vert="horz" wrap="square" tIns="45720" lIns="91440" bIns="45720" rIns="91440">
            <a:spAutoFit/>
          </a:bodyPr>
          <a:lstStyle/>
          <a:p>
            <a:pPr algn="l" marL="0">
              <a:lnSpc>
                <a:spcPct val="150000"/>
              </a:lnSpc>
              <a:defRPr/>
            </a:pPr>
            <a:r>
              <a:rPr lang="zh-CN" b="false" i="false" sz="1400" baseline="0" u="none" altLang="en-US">
                <a:solidFill>
                  <a:srgbClr val="000000">
                    <a:alpha val="70000"/>
                  </a:srgbClr>
                </a:solidFill>
                <a:latin typeface="微软雅黑"/>
                <a:ea typeface="微软雅黑"/>
              </a:rPr>
              <a:t>立法對於保護精神健康具有必要性，但也需注意過度立法可能給企業帶來營運壓力，需仔細評估其可能的影響。</a:t>
            </a:r>
            <a:endParaRPr lang="en-US" sz="1100"/>
          </a:p>
        </p:txBody>
      </p:sp>
      <p:sp>
        <p:nvSpPr>
          <p:cNvPr name="AutoShape 6" id="6"/>
          <p:cNvSpPr/>
          <p:nvPr/>
        </p:nvSpPr>
        <p:spPr>
          <a:xfrm flipH="true">
            <a:off x="5686935" y="3842732"/>
            <a:ext cx="5531343" cy="369332"/>
          </a:xfrm>
          <a:prstGeom prst="rect">
            <a:avLst/>
          </a:prstGeom>
          <a:noFill/>
          <a:ln cap="flat" cmpd="sng">
            <a:prstDash val="solid"/>
          </a:ln>
        </p:spPr>
        <p:txBody>
          <a:bodyPr vert="horz" anchor="b" wrap="square" tIns="45720" lIns="91440" bIns="45720" rIns="91440">
            <a:spAutoFit/>
          </a:bodyPr>
          <a:p>
            <a:pPr algn="l" marL="0"/>
            <a:r>
              <a:rPr lang="zh-CN" b="true" i="false" sz="1800" baseline="0" u="none" altLang="en-US">
                <a:solidFill>
                  <a:srgbClr val="000000"/>
                </a:solidFill>
                <a:latin typeface="微软雅黑"/>
                <a:ea typeface="微软雅黑"/>
              </a:rPr>
              <a:t>現行法律的影響</a:t>
            </a:r>
          </a:p>
        </p:txBody>
      </p:sp>
      <p:sp>
        <p:nvSpPr>
          <p:cNvPr name="TextBox 7" id="7"/>
          <p:cNvSpPr txBox="true"/>
          <p:nvPr/>
        </p:nvSpPr>
        <p:spPr>
          <a:xfrm>
            <a:off x="5686935" y="4217262"/>
            <a:ext cx="5531342" cy="700192"/>
          </a:xfrm>
          <a:prstGeom prst="rect">
            <a:avLst/>
          </a:prstGeom>
          <a:noFill/>
        </p:spPr>
        <p:txBody>
          <a:bodyPr anchor="t" rtlCol="false" vert="horz" wrap="square" tIns="45720" lIns="91440" bIns="45720" rIns="91440">
            <a:spAutoFit/>
          </a:bodyPr>
          <a:lstStyle/>
          <a:p>
            <a:pPr algn="l" marL="0">
              <a:lnSpc>
                <a:spcPct val="150000"/>
              </a:lnSpc>
              <a:defRPr/>
            </a:pPr>
            <a:r>
              <a:rPr lang="zh-CN" b="false" i="false" sz="1400" baseline="0" u="none" altLang="en-US">
                <a:solidFill>
                  <a:srgbClr val="000000">
                    <a:alpha val="70000"/>
                  </a:srgbClr>
                </a:solidFill>
                <a:latin typeface="微软雅黑"/>
                <a:ea typeface="微软雅黑"/>
              </a:rPr>
              <a:t>現有法律對僱員精神健康的保護仍顯不足，未能有效推動企業履行其責任，導致眾多員工依然面臨壓力與困擾。</a:t>
            </a:r>
            <a:endParaRPr lang="en-US" sz="1100"/>
          </a:p>
        </p:txBody>
      </p:sp>
      <p:grpSp>
        <p:nvGrpSpPr>
          <p:cNvPr name="Group 8" id="8"/>
          <p:cNvGrpSpPr/>
          <p:nvPr/>
        </p:nvGrpSpPr>
        <p:grpSpPr>
          <a:xfrm>
            <a:off x="827237" y="2196587"/>
            <a:ext cx="4171230" cy="3140100"/>
            <a:chOff x="2987603" y="1089000"/>
            <a:chExt cx="6216794" cy="4680000"/>
          </a:xfrm>
        </p:grpSpPr>
        <p:grpSp>
          <p:nvGrpSpPr>
            <p:cNvPr name="Group 9" id="9"/>
            <p:cNvGrpSpPr/>
            <p:nvPr/>
          </p:nvGrpSpPr>
          <p:grpSpPr>
            <a:xfrm>
              <a:off x="2987603" y="1888756"/>
              <a:ext cx="6216794" cy="3880244"/>
              <a:chOff x="2081212" y="924115"/>
              <a:chExt cx="8031669" cy="5013007"/>
            </a:xfrm>
          </p:grpSpPr>
          <p:sp>
            <p:nvSpPr>
              <p:cNvPr name="Freeform 10" id="10"/>
              <p:cNvSpPr/>
              <p:nvPr/>
            </p:nvSpPr>
            <p:spPr>
              <a:xfrm>
                <a:off x="3814952" y="5767768"/>
                <a:ext cx="5391150" cy="169354"/>
              </a:xfrm>
              <a:custGeom>
                <a:avLst/>
                <a:gdLst/>
                <a:ahLst/>
                <a:cxnLst/>
                <a:rect r="r" b="b" t="t" l="l"/>
                <a:pathLst>
                  <a:path w="5391150" h="169354" stroke="true" fill="norm" extrusionOk="true">
                    <a:moveTo>
                      <a:pt x="5391150" y="84677"/>
                    </a:moveTo>
                    <a:cubicBezTo>
                      <a:pt x="5391150" y="131443"/>
                      <a:pt x="4184300" y="169355"/>
                      <a:pt x="2695575" y="169355"/>
                    </a:cubicBezTo>
                    <a:cubicBezTo>
                      <a:pt x="1206850" y="169355"/>
                      <a:pt x="0" y="131444"/>
                      <a:pt x="0" y="84677"/>
                    </a:cubicBezTo>
                    <a:cubicBezTo>
                      <a:pt x="0" y="37911"/>
                      <a:pt x="1206850" y="0"/>
                      <a:pt x="2695575" y="0"/>
                    </a:cubicBezTo>
                    <a:cubicBezTo>
                      <a:pt x="4184300" y="0"/>
                      <a:pt x="5391150" y="37911"/>
                      <a:pt x="5391150" y="84677"/>
                    </a:cubicBezTo>
                    <a:close/>
                  </a:path>
                </a:pathLst>
              </a:custGeom>
              <a:solidFill>
                <a:srgbClr val="CFD8DC"/>
              </a:solidFill>
              <a:ln cap="flat">
                <a:prstDash val="solid"/>
              </a:ln>
            </p:spPr>
            <p:txBody>
              <a:bodyPr vert="horz" anchor="ctr" tIns="45720" lIns="91440" bIns="45720" rIns="91440">
                <a:normAutofit/>
              </a:bodyPr>
              <a:p>
                <a:pPr algn="l" marL="0"/>
              </a:p>
            </p:txBody>
          </p:sp>
          <p:sp>
            <p:nvSpPr>
              <p:cNvPr name="Freeform 11" id="11"/>
              <p:cNvSpPr/>
              <p:nvPr/>
            </p:nvSpPr>
            <p:spPr>
              <a:xfrm>
                <a:off x="9405365" y="5787675"/>
                <a:ext cx="707516" cy="99631"/>
              </a:xfrm>
              <a:custGeom>
                <a:avLst/>
                <a:gdLst/>
                <a:ahLst/>
                <a:cxnLst/>
                <a:rect r="r" b="b" t="t" l="l"/>
                <a:pathLst>
                  <a:path w="707516" h="99631" stroke="true" fill="norm" extrusionOk="true">
                    <a:moveTo>
                      <a:pt x="707517" y="49816"/>
                    </a:moveTo>
                    <a:cubicBezTo>
                      <a:pt x="707517" y="77328"/>
                      <a:pt x="549133" y="99631"/>
                      <a:pt x="353758" y="99631"/>
                    </a:cubicBezTo>
                    <a:cubicBezTo>
                      <a:pt x="158383" y="99631"/>
                      <a:pt x="-1" y="77328"/>
                      <a:pt x="-1" y="49816"/>
                    </a:cubicBezTo>
                    <a:cubicBezTo>
                      <a:pt x="-1" y="22303"/>
                      <a:pt x="158383" y="0"/>
                      <a:pt x="353758" y="0"/>
                    </a:cubicBezTo>
                    <a:cubicBezTo>
                      <a:pt x="549133" y="0"/>
                      <a:pt x="707517" y="22303"/>
                      <a:pt x="707517" y="49816"/>
                    </a:cubicBezTo>
                    <a:close/>
                  </a:path>
                </a:pathLst>
              </a:custGeom>
              <a:solidFill>
                <a:srgbClr val="CFD8DC"/>
              </a:solidFill>
              <a:ln cap="flat">
                <a:prstDash val="solid"/>
              </a:ln>
            </p:spPr>
            <p:txBody>
              <a:bodyPr vert="horz" anchor="ctr" tIns="45720" lIns="91440" bIns="45720" rIns="91440">
                <a:normAutofit/>
              </a:bodyPr>
              <a:p>
                <a:pPr algn="l" marL="0"/>
              </a:p>
            </p:txBody>
          </p:sp>
          <p:sp>
            <p:nvSpPr>
              <p:cNvPr name="Freeform 12" id="12"/>
              <p:cNvSpPr/>
              <p:nvPr/>
            </p:nvSpPr>
            <p:spPr>
              <a:xfrm>
                <a:off x="2360008" y="5787675"/>
                <a:ext cx="707517" cy="99631"/>
              </a:xfrm>
              <a:custGeom>
                <a:avLst/>
                <a:gdLst/>
                <a:ahLst/>
                <a:cxnLst/>
                <a:rect r="r" b="b" t="t" l="l"/>
                <a:pathLst>
                  <a:path w="707517" h="99631" stroke="true" fill="norm" extrusionOk="true">
                    <a:moveTo>
                      <a:pt x="707517" y="49816"/>
                    </a:moveTo>
                    <a:cubicBezTo>
                      <a:pt x="707517" y="77328"/>
                      <a:pt x="549134" y="99631"/>
                      <a:pt x="353759" y="99631"/>
                    </a:cubicBezTo>
                    <a:cubicBezTo>
                      <a:pt x="158383" y="99631"/>
                      <a:pt x="0" y="77328"/>
                      <a:pt x="0" y="49816"/>
                    </a:cubicBezTo>
                    <a:cubicBezTo>
                      <a:pt x="0" y="22303"/>
                      <a:pt x="158383" y="0"/>
                      <a:pt x="353759" y="0"/>
                    </a:cubicBezTo>
                    <a:cubicBezTo>
                      <a:pt x="549134" y="0"/>
                      <a:pt x="707517" y="22303"/>
                      <a:pt x="707517" y="49816"/>
                    </a:cubicBezTo>
                    <a:close/>
                  </a:path>
                </a:pathLst>
              </a:custGeom>
              <a:solidFill>
                <a:srgbClr val="CFD8DC"/>
              </a:solidFill>
              <a:ln cap="flat">
                <a:prstDash val="solid"/>
              </a:ln>
            </p:spPr>
            <p:txBody>
              <a:bodyPr vert="horz" anchor="ctr" tIns="45720" lIns="91440" bIns="45720" rIns="91440">
                <a:normAutofit/>
              </a:bodyPr>
              <a:p>
                <a:pPr algn="l" marL="0"/>
              </a:p>
            </p:txBody>
          </p:sp>
          <p:sp>
            <p:nvSpPr>
              <p:cNvPr name="Freeform 13" id="13"/>
              <p:cNvSpPr/>
              <p:nvPr/>
            </p:nvSpPr>
            <p:spPr>
              <a:xfrm>
                <a:off x="2081212" y="2725787"/>
                <a:ext cx="555498" cy="122664"/>
              </a:xfrm>
              <a:custGeom>
                <a:avLst/>
                <a:gdLst/>
                <a:ahLst/>
                <a:cxnLst/>
                <a:rect r="r" b="b" t="t" l="l"/>
                <a:pathLst>
                  <a:path w="555498" h="122664" stroke="true" fill="norm" extrusionOk="true">
                    <a:moveTo>
                      <a:pt x="493809" y="122333"/>
                    </a:moveTo>
                    <a:lnTo>
                      <a:pt x="488189" y="122333"/>
                    </a:lnTo>
                    <a:cubicBezTo>
                      <a:pt x="462548" y="120485"/>
                      <a:pt x="439421" y="106265"/>
                      <a:pt x="426182" y="84233"/>
                    </a:cubicBezTo>
                    <a:lnTo>
                      <a:pt x="421610" y="76518"/>
                    </a:lnTo>
                    <a:cubicBezTo>
                      <a:pt x="407751" y="53296"/>
                      <a:pt x="377690" y="45714"/>
                      <a:pt x="354477" y="59573"/>
                    </a:cubicBezTo>
                    <a:cubicBezTo>
                      <a:pt x="349572" y="62506"/>
                      <a:pt x="345210" y="66269"/>
                      <a:pt x="341599" y="70707"/>
                    </a:cubicBezTo>
                    <a:cubicBezTo>
                      <a:pt x="314024" y="104426"/>
                      <a:pt x="264333" y="109398"/>
                      <a:pt x="230624" y="81823"/>
                    </a:cubicBezTo>
                    <a:cubicBezTo>
                      <a:pt x="223537" y="76032"/>
                      <a:pt x="217508" y="69041"/>
                      <a:pt x="212821" y="61182"/>
                    </a:cubicBezTo>
                    <a:lnTo>
                      <a:pt x="208249" y="53467"/>
                    </a:lnTo>
                    <a:cubicBezTo>
                      <a:pt x="194267" y="30265"/>
                      <a:pt x="164120" y="22787"/>
                      <a:pt x="140918" y="36760"/>
                    </a:cubicBezTo>
                    <a:cubicBezTo>
                      <a:pt x="136088" y="39675"/>
                      <a:pt x="131802" y="43390"/>
                      <a:pt x="128239" y="47752"/>
                    </a:cubicBezTo>
                    <a:cubicBezTo>
                      <a:pt x="100665" y="81471"/>
                      <a:pt x="50972" y="86443"/>
                      <a:pt x="17263" y="58868"/>
                    </a:cubicBezTo>
                    <a:cubicBezTo>
                      <a:pt x="10177" y="53077"/>
                      <a:pt x="4148" y="46085"/>
                      <a:pt x="-538" y="38227"/>
                    </a:cubicBezTo>
                    <a:lnTo>
                      <a:pt x="25084" y="22797"/>
                    </a:lnTo>
                    <a:cubicBezTo>
                      <a:pt x="38942" y="46019"/>
                      <a:pt x="69003" y="53600"/>
                      <a:pt x="92216" y="39742"/>
                    </a:cubicBezTo>
                    <a:cubicBezTo>
                      <a:pt x="97121" y="36808"/>
                      <a:pt x="101484" y="33046"/>
                      <a:pt x="105094" y="28607"/>
                    </a:cubicBezTo>
                    <a:cubicBezTo>
                      <a:pt x="132669" y="-5112"/>
                      <a:pt x="182360" y="-10084"/>
                      <a:pt x="216069" y="17492"/>
                    </a:cubicBezTo>
                    <a:cubicBezTo>
                      <a:pt x="223156" y="23282"/>
                      <a:pt x="229185" y="30274"/>
                      <a:pt x="233872" y="38132"/>
                    </a:cubicBezTo>
                    <a:lnTo>
                      <a:pt x="238444" y="45847"/>
                    </a:lnTo>
                    <a:cubicBezTo>
                      <a:pt x="252426" y="69050"/>
                      <a:pt x="282573" y="76527"/>
                      <a:pt x="305776" y="62554"/>
                    </a:cubicBezTo>
                    <a:cubicBezTo>
                      <a:pt x="310605" y="59640"/>
                      <a:pt x="314891" y="55925"/>
                      <a:pt x="318454" y="51562"/>
                    </a:cubicBezTo>
                    <a:cubicBezTo>
                      <a:pt x="346029" y="17844"/>
                      <a:pt x="395721" y="12871"/>
                      <a:pt x="429430" y="40447"/>
                    </a:cubicBezTo>
                    <a:cubicBezTo>
                      <a:pt x="436516" y="46238"/>
                      <a:pt x="442546" y="53229"/>
                      <a:pt x="447232" y="61087"/>
                    </a:cubicBezTo>
                    <a:lnTo>
                      <a:pt x="451804" y="68802"/>
                    </a:lnTo>
                    <a:cubicBezTo>
                      <a:pt x="465663" y="92015"/>
                      <a:pt x="495724" y="99606"/>
                      <a:pt x="518936" y="85747"/>
                    </a:cubicBezTo>
                    <a:cubicBezTo>
                      <a:pt x="523841" y="82814"/>
                      <a:pt x="528204" y="79051"/>
                      <a:pt x="531814" y="74612"/>
                    </a:cubicBezTo>
                    <a:lnTo>
                      <a:pt x="554960" y="93662"/>
                    </a:lnTo>
                    <a:cubicBezTo>
                      <a:pt x="539901" y="111893"/>
                      <a:pt x="517460" y="122419"/>
                      <a:pt x="493809" y="122333"/>
                    </a:cubicBezTo>
                    <a:close/>
                  </a:path>
                </a:pathLst>
              </a:custGeom>
              <a:solidFill>
                <a:srgbClr val="B7425E"/>
              </a:solidFill>
              <a:ln cap="flat">
                <a:prstDash val="solid"/>
              </a:ln>
            </p:spPr>
            <p:txBody>
              <a:bodyPr vert="horz" anchor="ctr" tIns="45720" lIns="91440" bIns="45720" rIns="91440">
                <a:normAutofit/>
              </a:bodyPr>
              <a:p>
                <a:pPr algn="l" marL="0"/>
              </a:p>
            </p:txBody>
          </p:sp>
          <p:sp>
            <p:nvSpPr>
              <p:cNvPr name="Freeform 14" id="14"/>
              <p:cNvSpPr/>
              <p:nvPr/>
            </p:nvSpPr>
            <p:spPr>
              <a:xfrm>
                <a:off x="2872453" y="924115"/>
                <a:ext cx="255460" cy="374903"/>
              </a:xfrm>
              <a:custGeom>
                <a:avLst/>
                <a:gdLst/>
                <a:ahLst/>
                <a:cxnLst/>
                <a:rect r="r" b="b" t="t" l="l"/>
                <a:pathLst>
                  <a:path w="255460" h="374903" stroke="true" fill="norm" extrusionOk="true">
                    <a:moveTo>
                      <a:pt x="-538" y="374478"/>
                    </a:moveTo>
                    <a:lnTo>
                      <a:pt x="-538" y="344665"/>
                    </a:lnTo>
                    <a:lnTo>
                      <a:pt x="8987" y="344665"/>
                    </a:lnTo>
                    <a:cubicBezTo>
                      <a:pt x="36028" y="344379"/>
                      <a:pt x="57707" y="322224"/>
                      <a:pt x="57421" y="295192"/>
                    </a:cubicBezTo>
                    <a:cubicBezTo>
                      <a:pt x="57364" y="289505"/>
                      <a:pt x="56316" y="283886"/>
                      <a:pt x="54325" y="278561"/>
                    </a:cubicBezTo>
                    <a:cubicBezTo>
                      <a:pt x="39066" y="237823"/>
                      <a:pt x="59726" y="192427"/>
                      <a:pt x="100474" y="177168"/>
                    </a:cubicBezTo>
                    <a:cubicBezTo>
                      <a:pt x="109113" y="173929"/>
                      <a:pt x="118248" y="172243"/>
                      <a:pt x="127478" y="172167"/>
                    </a:cubicBezTo>
                    <a:lnTo>
                      <a:pt x="136431" y="172167"/>
                    </a:lnTo>
                    <a:cubicBezTo>
                      <a:pt x="163473" y="171929"/>
                      <a:pt x="185199" y="149821"/>
                      <a:pt x="184961" y="122789"/>
                    </a:cubicBezTo>
                    <a:cubicBezTo>
                      <a:pt x="184913" y="117074"/>
                      <a:pt x="183865" y="111417"/>
                      <a:pt x="181865" y="106063"/>
                    </a:cubicBezTo>
                    <a:cubicBezTo>
                      <a:pt x="166606" y="65325"/>
                      <a:pt x="187266" y="19929"/>
                      <a:pt x="228004" y="4670"/>
                    </a:cubicBezTo>
                    <a:cubicBezTo>
                      <a:pt x="236615" y="1441"/>
                      <a:pt x="245730" y="-245"/>
                      <a:pt x="254922" y="-331"/>
                    </a:cubicBezTo>
                    <a:lnTo>
                      <a:pt x="254922" y="29578"/>
                    </a:lnTo>
                    <a:cubicBezTo>
                      <a:pt x="227880" y="29883"/>
                      <a:pt x="206211" y="52047"/>
                      <a:pt x="206516" y="79089"/>
                    </a:cubicBezTo>
                    <a:cubicBezTo>
                      <a:pt x="206583" y="84718"/>
                      <a:pt x="207621" y="90300"/>
                      <a:pt x="209583" y="95586"/>
                    </a:cubicBezTo>
                    <a:cubicBezTo>
                      <a:pt x="224842" y="136382"/>
                      <a:pt x="204135" y="181825"/>
                      <a:pt x="163339" y="197084"/>
                    </a:cubicBezTo>
                    <a:cubicBezTo>
                      <a:pt x="154728" y="200304"/>
                      <a:pt x="145622" y="201990"/>
                      <a:pt x="136431" y="202076"/>
                    </a:cubicBezTo>
                    <a:lnTo>
                      <a:pt x="127478" y="202076"/>
                    </a:lnTo>
                    <a:cubicBezTo>
                      <a:pt x="100493" y="202256"/>
                      <a:pt x="78757" y="224278"/>
                      <a:pt x="78938" y="251263"/>
                    </a:cubicBezTo>
                    <a:cubicBezTo>
                      <a:pt x="78976" y="257006"/>
                      <a:pt x="80024" y="262702"/>
                      <a:pt x="82043" y="268084"/>
                    </a:cubicBezTo>
                    <a:cubicBezTo>
                      <a:pt x="97254" y="308955"/>
                      <a:pt x="76442" y="354418"/>
                      <a:pt x="35570" y="369620"/>
                    </a:cubicBezTo>
                    <a:cubicBezTo>
                      <a:pt x="27055" y="372792"/>
                      <a:pt x="18064" y="374469"/>
                      <a:pt x="8987" y="374573"/>
                    </a:cubicBezTo>
                    <a:close/>
                  </a:path>
                </a:pathLst>
              </a:custGeom>
              <a:solidFill>
                <a:srgbClr val="3E448C"/>
              </a:solidFill>
              <a:ln cap="flat">
                <a:prstDash val="solid"/>
              </a:ln>
            </p:spPr>
            <p:txBody>
              <a:bodyPr vert="horz" anchor="ctr" tIns="45720" lIns="91440" bIns="45720" rIns="91440">
                <a:normAutofit/>
              </a:bodyPr>
              <a:p>
                <a:pPr algn="l" marL="0"/>
              </a:p>
            </p:txBody>
          </p:sp>
          <p:sp>
            <p:nvSpPr>
              <p:cNvPr name="Freeform 15" id="15"/>
              <p:cNvSpPr/>
              <p:nvPr/>
            </p:nvSpPr>
            <p:spPr>
              <a:xfrm>
                <a:off x="9265252" y="3543204"/>
                <a:ext cx="374142" cy="256698"/>
              </a:xfrm>
              <a:custGeom>
                <a:avLst/>
                <a:gdLst/>
                <a:ahLst/>
                <a:cxnLst/>
                <a:rect r="r" b="b" t="t" l="l"/>
                <a:pathLst>
                  <a:path w="374142" h="256698" stroke="true" fill="norm" extrusionOk="true">
                    <a:moveTo>
                      <a:pt x="343695" y="256368"/>
                    </a:moveTo>
                    <a:cubicBezTo>
                      <a:pt x="343409" y="229279"/>
                      <a:pt x="321312" y="207515"/>
                      <a:pt x="294166" y="207753"/>
                    </a:cubicBezTo>
                    <a:cubicBezTo>
                      <a:pt x="288640" y="207810"/>
                      <a:pt x="283021" y="208819"/>
                      <a:pt x="277782" y="210744"/>
                    </a:cubicBezTo>
                    <a:cubicBezTo>
                      <a:pt x="236920" y="225840"/>
                      <a:pt x="191581" y="204962"/>
                      <a:pt x="176436" y="164109"/>
                    </a:cubicBezTo>
                    <a:cubicBezTo>
                      <a:pt x="173293" y="155527"/>
                      <a:pt x="171673" y="146459"/>
                      <a:pt x="171578" y="137306"/>
                    </a:cubicBezTo>
                    <a:lnTo>
                      <a:pt x="171578" y="127781"/>
                    </a:lnTo>
                    <a:cubicBezTo>
                      <a:pt x="171293" y="100692"/>
                      <a:pt x="149194" y="78927"/>
                      <a:pt x="122048" y="79165"/>
                    </a:cubicBezTo>
                    <a:cubicBezTo>
                      <a:pt x="116524" y="79222"/>
                      <a:pt x="110904" y="80232"/>
                      <a:pt x="105666" y="82156"/>
                    </a:cubicBezTo>
                    <a:cubicBezTo>
                      <a:pt x="64803" y="97253"/>
                      <a:pt x="19464" y="76375"/>
                      <a:pt x="4319" y="35522"/>
                    </a:cubicBezTo>
                    <a:cubicBezTo>
                      <a:pt x="1177" y="26901"/>
                      <a:pt x="-443" y="17805"/>
                      <a:pt x="-538" y="8623"/>
                    </a:cubicBezTo>
                    <a:lnTo>
                      <a:pt x="-538" y="-331"/>
                    </a:lnTo>
                    <a:lnTo>
                      <a:pt x="29370" y="-331"/>
                    </a:lnTo>
                    <a:lnTo>
                      <a:pt x="29370" y="8623"/>
                    </a:lnTo>
                    <a:cubicBezTo>
                      <a:pt x="29466" y="35664"/>
                      <a:pt x="51468" y="57486"/>
                      <a:pt x="78520" y="57372"/>
                    </a:cubicBezTo>
                    <a:cubicBezTo>
                      <a:pt x="84234" y="57343"/>
                      <a:pt x="89949" y="56324"/>
                      <a:pt x="95284" y="54343"/>
                    </a:cubicBezTo>
                    <a:cubicBezTo>
                      <a:pt x="136145" y="39246"/>
                      <a:pt x="181484" y="60125"/>
                      <a:pt x="196629" y="100978"/>
                    </a:cubicBezTo>
                    <a:cubicBezTo>
                      <a:pt x="199773" y="109559"/>
                      <a:pt x="201391" y="118627"/>
                      <a:pt x="201486" y="127781"/>
                    </a:cubicBezTo>
                    <a:lnTo>
                      <a:pt x="201486" y="137306"/>
                    </a:lnTo>
                    <a:cubicBezTo>
                      <a:pt x="201677" y="164347"/>
                      <a:pt x="223680" y="186131"/>
                      <a:pt x="250731" y="185960"/>
                    </a:cubicBezTo>
                    <a:cubicBezTo>
                      <a:pt x="256446" y="185921"/>
                      <a:pt x="262065" y="184902"/>
                      <a:pt x="267400" y="182930"/>
                    </a:cubicBezTo>
                    <a:cubicBezTo>
                      <a:pt x="308263" y="167833"/>
                      <a:pt x="353602" y="188712"/>
                      <a:pt x="368746" y="229565"/>
                    </a:cubicBezTo>
                    <a:cubicBezTo>
                      <a:pt x="371889" y="238147"/>
                      <a:pt x="373509" y="247215"/>
                      <a:pt x="373604" y="256368"/>
                    </a:cubicBezTo>
                    <a:close/>
                  </a:path>
                </a:pathLst>
              </a:custGeom>
              <a:solidFill>
                <a:srgbClr val="FCC46A"/>
              </a:solidFill>
              <a:ln cap="flat">
                <a:prstDash val="solid"/>
              </a:ln>
            </p:spPr>
            <p:txBody>
              <a:bodyPr vert="horz" anchor="ctr" tIns="45720" lIns="91440" bIns="45720" rIns="91440">
                <a:normAutofit/>
              </a:bodyPr>
              <a:p>
                <a:pPr algn="l" marL="0"/>
              </a:p>
            </p:txBody>
          </p:sp>
          <p:sp>
            <p:nvSpPr>
              <p:cNvPr name="Freeform 16" id="16"/>
              <p:cNvSpPr/>
              <p:nvPr/>
            </p:nvSpPr>
            <p:spPr>
              <a:xfrm>
                <a:off x="7373015" y="3413504"/>
                <a:ext cx="153638" cy="252841"/>
              </a:xfrm>
              <a:custGeom>
                <a:avLst/>
                <a:gdLst/>
                <a:ahLst/>
                <a:cxnLst/>
                <a:rect r="r" b="b" t="t" l="l"/>
                <a:pathLst>
                  <a:path w="153638" h="252841" stroke="true" fill="norm" extrusionOk="true">
                    <a:moveTo>
                      <a:pt x="20988" y="252433"/>
                    </a:moveTo>
                    <a:cubicBezTo>
                      <a:pt x="16416" y="252423"/>
                      <a:pt x="11845" y="252014"/>
                      <a:pt x="7368" y="251195"/>
                    </a:cubicBezTo>
                    <a:lnTo>
                      <a:pt x="-538" y="249861"/>
                    </a:lnTo>
                    <a:lnTo>
                      <a:pt x="4510" y="220429"/>
                    </a:lnTo>
                    <a:lnTo>
                      <a:pt x="12415" y="221762"/>
                    </a:lnTo>
                    <a:cubicBezTo>
                      <a:pt x="24037" y="223763"/>
                      <a:pt x="33371" y="221762"/>
                      <a:pt x="36800" y="216524"/>
                    </a:cubicBezTo>
                    <a:cubicBezTo>
                      <a:pt x="40229" y="211285"/>
                      <a:pt x="38134" y="200426"/>
                      <a:pt x="30704" y="189568"/>
                    </a:cubicBezTo>
                    <a:cubicBezTo>
                      <a:pt x="16226" y="168327"/>
                      <a:pt x="13749" y="145848"/>
                      <a:pt x="24228" y="129656"/>
                    </a:cubicBezTo>
                    <a:cubicBezTo>
                      <a:pt x="34705" y="113463"/>
                      <a:pt x="54421" y="106891"/>
                      <a:pt x="78806" y="110606"/>
                    </a:cubicBezTo>
                    <a:lnTo>
                      <a:pt x="86711" y="111939"/>
                    </a:lnTo>
                    <a:cubicBezTo>
                      <a:pt x="98427" y="113939"/>
                      <a:pt x="107761" y="111939"/>
                      <a:pt x="111095" y="106605"/>
                    </a:cubicBezTo>
                    <a:cubicBezTo>
                      <a:pt x="114429" y="101271"/>
                      <a:pt x="112523" y="90603"/>
                      <a:pt x="105095" y="79745"/>
                    </a:cubicBezTo>
                    <a:cubicBezTo>
                      <a:pt x="90521" y="58408"/>
                      <a:pt x="88140" y="36025"/>
                      <a:pt x="98522" y="19737"/>
                    </a:cubicBezTo>
                    <a:cubicBezTo>
                      <a:pt x="108904" y="3450"/>
                      <a:pt x="128717" y="-3027"/>
                      <a:pt x="153100" y="687"/>
                    </a:cubicBezTo>
                    <a:lnTo>
                      <a:pt x="148053" y="30215"/>
                    </a:lnTo>
                    <a:cubicBezTo>
                      <a:pt x="136431" y="28119"/>
                      <a:pt x="127097" y="30215"/>
                      <a:pt x="123668" y="35453"/>
                    </a:cubicBezTo>
                    <a:cubicBezTo>
                      <a:pt x="120239" y="40692"/>
                      <a:pt x="122334" y="51551"/>
                      <a:pt x="129764" y="62409"/>
                    </a:cubicBezTo>
                    <a:cubicBezTo>
                      <a:pt x="144242" y="83650"/>
                      <a:pt x="146719" y="106033"/>
                      <a:pt x="136240" y="122321"/>
                    </a:cubicBezTo>
                    <a:cubicBezTo>
                      <a:pt x="125763" y="138609"/>
                      <a:pt x="106142" y="145086"/>
                      <a:pt x="81662" y="141371"/>
                    </a:cubicBezTo>
                    <a:lnTo>
                      <a:pt x="73757" y="140038"/>
                    </a:lnTo>
                    <a:cubicBezTo>
                      <a:pt x="62042" y="138038"/>
                      <a:pt x="52707" y="140038"/>
                      <a:pt x="49373" y="145277"/>
                    </a:cubicBezTo>
                    <a:cubicBezTo>
                      <a:pt x="46039" y="150516"/>
                      <a:pt x="48040" y="161374"/>
                      <a:pt x="55469" y="172232"/>
                    </a:cubicBezTo>
                    <a:cubicBezTo>
                      <a:pt x="69947" y="193473"/>
                      <a:pt x="72423" y="215952"/>
                      <a:pt x="61946" y="232145"/>
                    </a:cubicBezTo>
                    <a:cubicBezTo>
                      <a:pt x="52803" y="245661"/>
                      <a:pt x="37277" y="253376"/>
                      <a:pt x="20988" y="252433"/>
                    </a:cubicBezTo>
                    <a:close/>
                  </a:path>
                </a:pathLst>
              </a:custGeom>
              <a:solidFill>
                <a:srgbClr val="3E448C"/>
              </a:solidFill>
              <a:ln cap="flat">
                <a:prstDash val="solid"/>
              </a:ln>
            </p:spPr>
            <p:txBody>
              <a:bodyPr vert="horz" anchor="ctr" tIns="45720" lIns="91440" bIns="45720" rIns="91440">
                <a:normAutofit/>
              </a:bodyPr>
              <a:p>
                <a:pPr algn="l" marL="0"/>
              </a:p>
            </p:txBody>
          </p:sp>
          <p:sp>
            <p:nvSpPr>
              <p:cNvPr name="Freeform 17" id="17"/>
              <p:cNvSpPr/>
              <p:nvPr/>
            </p:nvSpPr>
            <p:spPr>
              <a:xfrm>
                <a:off x="2883217" y="2279999"/>
                <a:ext cx="234124" cy="234124"/>
              </a:xfrm>
              <a:custGeom>
                <a:avLst/>
                <a:gdLst/>
                <a:ahLst/>
                <a:cxnLst/>
                <a:rect r="r" b="b" t="t" l="l"/>
                <a:pathLst>
                  <a:path w="234124" h="234124" stroke="true" fill="norm" extrusionOk="true">
                    <a:moveTo>
                      <a:pt x="234124" y="117062"/>
                    </a:moveTo>
                    <a:cubicBezTo>
                      <a:pt x="234124" y="181714"/>
                      <a:pt x="181714" y="234124"/>
                      <a:pt x="117062" y="234124"/>
                    </a:cubicBezTo>
                    <a:cubicBezTo>
                      <a:pt x="52411" y="234124"/>
                      <a:pt x="0" y="181714"/>
                      <a:pt x="0" y="117062"/>
                    </a:cubicBezTo>
                    <a:cubicBezTo>
                      <a:pt x="0" y="52411"/>
                      <a:pt x="52411" y="0"/>
                      <a:pt x="117062" y="0"/>
                    </a:cubicBezTo>
                    <a:cubicBezTo>
                      <a:pt x="181714" y="0"/>
                      <a:pt x="234124" y="52411"/>
                      <a:pt x="234124" y="117062"/>
                    </a:cubicBezTo>
                    <a:close/>
                  </a:path>
                </a:pathLst>
              </a:custGeom>
              <a:solidFill>
                <a:srgbClr val="FCC46A"/>
              </a:solidFill>
              <a:ln cap="flat">
                <a:prstDash val="solid"/>
              </a:ln>
            </p:spPr>
            <p:txBody>
              <a:bodyPr vert="horz" anchor="ctr" tIns="45720" lIns="91440" bIns="45720" rIns="91440">
                <a:normAutofit/>
              </a:bodyPr>
              <a:p>
                <a:pPr algn="l" marL="0"/>
              </a:p>
            </p:txBody>
          </p:sp>
          <p:sp>
            <p:nvSpPr>
              <p:cNvPr name="Freeform 18" id="18"/>
              <p:cNvSpPr/>
              <p:nvPr/>
            </p:nvSpPr>
            <p:spPr>
              <a:xfrm>
                <a:off x="6669880" y="4601813"/>
                <a:ext cx="114680" cy="114680"/>
              </a:xfrm>
              <a:custGeom>
                <a:avLst/>
                <a:gdLst/>
                <a:ahLst/>
                <a:cxnLst/>
                <a:rect r="r" b="b" t="t" l="l"/>
                <a:pathLst>
                  <a:path w="114680" h="114680" stroke="true" fill="norm" extrusionOk="true">
                    <a:moveTo>
                      <a:pt x="114681" y="57340"/>
                    </a:moveTo>
                    <a:cubicBezTo>
                      <a:pt x="114681" y="89009"/>
                      <a:pt x="89009" y="114681"/>
                      <a:pt x="57341" y="114681"/>
                    </a:cubicBezTo>
                    <a:cubicBezTo>
                      <a:pt x="25672" y="114681"/>
                      <a:pt x="0" y="89009"/>
                      <a:pt x="0" y="57340"/>
                    </a:cubicBezTo>
                    <a:cubicBezTo>
                      <a:pt x="0" y="25672"/>
                      <a:pt x="25673" y="0"/>
                      <a:pt x="57341" y="0"/>
                    </a:cubicBezTo>
                    <a:cubicBezTo>
                      <a:pt x="89009" y="0"/>
                      <a:pt x="114681" y="25672"/>
                      <a:pt x="114681" y="57340"/>
                    </a:cubicBezTo>
                    <a:close/>
                  </a:path>
                </a:pathLst>
              </a:custGeom>
              <a:solidFill>
                <a:srgbClr val="FCC46C"/>
              </a:solidFill>
              <a:ln cap="flat">
                <a:prstDash val="solid"/>
              </a:ln>
            </p:spPr>
            <p:txBody>
              <a:bodyPr vert="horz" anchor="ctr" tIns="45720" lIns="91440" bIns="45720" rIns="91440">
                <a:normAutofit/>
              </a:bodyPr>
              <a:p>
                <a:pPr algn="l" marL="0"/>
              </a:p>
            </p:txBody>
          </p:sp>
          <p:sp>
            <p:nvSpPr>
              <p:cNvPr name="Freeform 19" id="19"/>
              <p:cNvSpPr/>
              <p:nvPr/>
            </p:nvSpPr>
            <p:spPr>
              <a:xfrm>
                <a:off x="8902159" y="2798159"/>
                <a:ext cx="174307" cy="174307"/>
              </a:xfrm>
              <a:custGeom>
                <a:avLst/>
                <a:gdLst/>
                <a:ahLst/>
                <a:cxnLst/>
                <a:rect r="r" b="b" t="t" l="l"/>
                <a:pathLst>
                  <a:path w="174307" h="174307" stroke="true" fill="norm" extrusionOk="true">
                    <a:moveTo>
                      <a:pt x="174307" y="87154"/>
                    </a:moveTo>
                    <a:cubicBezTo>
                      <a:pt x="174307" y="135287"/>
                      <a:pt x="135287" y="174307"/>
                      <a:pt x="87153" y="174307"/>
                    </a:cubicBezTo>
                    <a:cubicBezTo>
                      <a:pt x="39020" y="174307"/>
                      <a:pt x="-1" y="135287"/>
                      <a:pt x="-1" y="87154"/>
                    </a:cubicBezTo>
                    <a:cubicBezTo>
                      <a:pt x="-1" y="39020"/>
                      <a:pt x="39020" y="0"/>
                      <a:pt x="87153" y="0"/>
                    </a:cubicBezTo>
                    <a:cubicBezTo>
                      <a:pt x="135287" y="0"/>
                      <a:pt x="174307" y="39020"/>
                      <a:pt x="174307" y="87154"/>
                    </a:cubicBezTo>
                    <a:close/>
                  </a:path>
                </a:pathLst>
              </a:custGeom>
              <a:solidFill>
                <a:srgbClr val="6ED6AB"/>
              </a:solidFill>
              <a:ln cap="flat">
                <a:prstDash val="solid"/>
              </a:ln>
            </p:spPr>
            <p:txBody>
              <a:bodyPr vert="horz" anchor="ctr" tIns="45720" lIns="91440" bIns="45720" rIns="91440">
                <a:normAutofit/>
              </a:bodyPr>
              <a:p>
                <a:pPr algn="l" marL="0"/>
              </a:p>
            </p:txBody>
          </p:sp>
          <p:sp>
            <p:nvSpPr>
              <p:cNvPr name="Freeform 20" id="20"/>
              <p:cNvSpPr/>
              <p:nvPr/>
            </p:nvSpPr>
            <p:spPr>
              <a:xfrm>
                <a:off x="3505961" y="1403032"/>
                <a:ext cx="149542" cy="149542"/>
              </a:xfrm>
              <a:custGeom>
                <a:avLst/>
                <a:gdLst/>
                <a:ahLst/>
                <a:cxnLst/>
                <a:rect r="r" b="b" t="t" l="l"/>
                <a:pathLst>
                  <a:path w="149542" h="149542" stroke="true" fill="norm" extrusionOk="true">
                    <a:moveTo>
                      <a:pt x="149542" y="74771"/>
                    </a:moveTo>
                    <a:cubicBezTo>
                      <a:pt x="149542" y="116066"/>
                      <a:pt x="116066" y="149543"/>
                      <a:pt x="74771" y="149543"/>
                    </a:cubicBezTo>
                    <a:cubicBezTo>
                      <a:pt x="33476" y="149543"/>
                      <a:pt x="0" y="116066"/>
                      <a:pt x="0" y="74771"/>
                    </a:cubicBezTo>
                    <a:cubicBezTo>
                      <a:pt x="0" y="33476"/>
                      <a:pt x="33476" y="0"/>
                      <a:pt x="74771" y="0"/>
                    </a:cubicBezTo>
                    <a:cubicBezTo>
                      <a:pt x="116066" y="0"/>
                      <a:pt x="149542" y="33476"/>
                      <a:pt x="149542" y="74771"/>
                    </a:cubicBezTo>
                    <a:close/>
                  </a:path>
                </a:pathLst>
              </a:custGeom>
              <a:solidFill>
                <a:srgbClr val="6ED6AB"/>
              </a:solidFill>
              <a:ln cap="flat">
                <a:prstDash val="solid"/>
              </a:ln>
            </p:spPr>
            <p:txBody>
              <a:bodyPr vert="horz" anchor="ctr" tIns="45720" lIns="91440" bIns="45720" rIns="91440">
                <a:normAutofit/>
              </a:bodyPr>
              <a:p>
                <a:pPr algn="l" marL="0"/>
              </a:p>
            </p:txBody>
          </p:sp>
        </p:grpSp>
        <p:grpSp>
          <p:nvGrpSpPr>
            <p:cNvPr name="Group 21" id="21"/>
            <p:cNvGrpSpPr/>
            <p:nvPr/>
          </p:nvGrpSpPr>
          <p:grpSpPr>
            <a:xfrm>
              <a:off x="4937932" y="1175098"/>
              <a:ext cx="2996105" cy="4498983"/>
              <a:chOff x="4162619" y="523844"/>
              <a:chExt cx="3870761" cy="5812376"/>
            </a:xfrm>
          </p:grpSpPr>
          <p:sp>
            <p:nvSpPr>
              <p:cNvPr name="Freeform 22" id="22"/>
              <p:cNvSpPr/>
              <p:nvPr/>
            </p:nvSpPr>
            <p:spPr>
              <a:xfrm>
                <a:off x="6662337" y="5915025"/>
                <a:ext cx="503171" cy="421195"/>
              </a:xfrm>
              <a:custGeom>
                <a:avLst/>
                <a:gdLst/>
                <a:ahLst/>
                <a:cxnLst/>
                <a:rect r="r" b="b" t="t" l="l"/>
                <a:pathLst>
                  <a:path w="503171" h="421195" stroke="true" fill="norm" extrusionOk="true">
                    <a:moveTo>
                      <a:pt x="492420" y="420957"/>
                    </a:moveTo>
                    <a:lnTo>
                      <a:pt x="10169" y="420957"/>
                    </a:lnTo>
                    <a:cubicBezTo>
                      <a:pt x="-23359" y="229028"/>
                      <a:pt x="30648" y="37005"/>
                      <a:pt x="30648" y="37005"/>
                    </a:cubicBezTo>
                    <a:lnTo>
                      <a:pt x="250389" y="-238"/>
                    </a:lnTo>
                    <a:cubicBezTo>
                      <a:pt x="270868" y="120920"/>
                      <a:pt x="295062" y="169402"/>
                      <a:pt x="328590" y="193596"/>
                    </a:cubicBezTo>
                    <a:lnTo>
                      <a:pt x="328590" y="193596"/>
                    </a:lnTo>
                    <a:cubicBezTo>
                      <a:pt x="352783" y="212646"/>
                      <a:pt x="382596" y="217789"/>
                      <a:pt x="417935" y="229028"/>
                    </a:cubicBezTo>
                    <a:cubicBezTo>
                      <a:pt x="451748" y="239811"/>
                      <a:pt x="479084" y="265081"/>
                      <a:pt x="492420" y="297990"/>
                    </a:cubicBezTo>
                    <a:cubicBezTo>
                      <a:pt x="514803" y="355711"/>
                      <a:pt x="492420" y="420957"/>
                      <a:pt x="492420" y="420957"/>
                    </a:cubicBezTo>
                    <a:close/>
                  </a:path>
                </a:pathLst>
              </a:custGeom>
              <a:solidFill>
                <a:srgbClr val="3E448C"/>
              </a:solidFill>
              <a:ln cap="flat">
                <a:prstDash val="solid"/>
              </a:ln>
            </p:spPr>
            <p:txBody>
              <a:bodyPr vert="horz" anchor="ctr" tIns="45720" lIns="91440" bIns="45720" rIns="91440">
                <a:normAutofit/>
              </a:bodyPr>
              <a:p>
                <a:pPr algn="l" marL="0"/>
              </a:p>
            </p:txBody>
          </p:sp>
          <p:sp>
            <p:nvSpPr>
              <p:cNvPr name="Freeform 23" id="23"/>
              <p:cNvSpPr/>
              <p:nvPr/>
            </p:nvSpPr>
            <p:spPr>
              <a:xfrm>
                <a:off x="5052439" y="5915025"/>
                <a:ext cx="502617" cy="421195"/>
              </a:xfrm>
              <a:custGeom>
                <a:avLst/>
                <a:gdLst/>
                <a:ahLst/>
                <a:cxnLst/>
                <a:rect r="r" b="b" t="t" l="l"/>
                <a:pathLst>
                  <a:path w="502617" h="421195" stroke="true" fill="norm" extrusionOk="true">
                    <a:moveTo>
                      <a:pt x="490974" y="420957"/>
                    </a:moveTo>
                    <a:lnTo>
                      <a:pt x="8628" y="420957"/>
                    </a:lnTo>
                    <a:cubicBezTo>
                      <a:pt x="-450" y="390792"/>
                      <a:pt x="-3012" y="359036"/>
                      <a:pt x="1103" y="327803"/>
                    </a:cubicBezTo>
                    <a:cubicBezTo>
                      <a:pt x="5770" y="281244"/>
                      <a:pt x="38212" y="242183"/>
                      <a:pt x="83113" y="229028"/>
                    </a:cubicBezTo>
                    <a:cubicBezTo>
                      <a:pt x="124071" y="214075"/>
                      <a:pt x="157599" y="208455"/>
                      <a:pt x="183697" y="184261"/>
                    </a:cubicBezTo>
                    <a:cubicBezTo>
                      <a:pt x="211605" y="158162"/>
                      <a:pt x="233989" y="108061"/>
                      <a:pt x="250372" y="-238"/>
                    </a:cubicBezTo>
                    <a:lnTo>
                      <a:pt x="470114" y="37005"/>
                    </a:lnTo>
                    <a:cubicBezTo>
                      <a:pt x="472019" y="37005"/>
                      <a:pt x="524121" y="229028"/>
                      <a:pt x="490592" y="420957"/>
                    </a:cubicBezTo>
                    <a:close/>
                  </a:path>
                </a:pathLst>
              </a:custGeom>
              <a:solidFill>
                <a:srgbClr val="3E448C"/>
              </a:solidFill>
              <a:ln cap="flat">
                <a:prstDash val="solid"/>
              </a:ln>
            </p:spPr>
            <p:txBody>
              <a:bodyPr vert="horz" anchor="ctr" tIns="45720" lIns="91440" bIns="45720" rIns="91440">
                <a:normAutofit/>
              </a:bodyPr>
              <a:p>
                <a:pPr algn="l" marL="0"/>
              </a:p>
            </p:txBody>
          </p:sp>
          <p:sp>
            <p:nvSpPr>
              <p:cNvPr name="Freeform 24" id="24"/>
              <p:cNvSpPr/>
              <p:nvPr/>
            </p:nvSpPr>
            <p:spPr>
              <a:xfrm>
                <a:off x="5267610" y="3017710"/>
                <a:ext cx="1678019" cy="2995477"/>
              </a:xfrm>
              <a:custGeom>
                <a:avLst/>
                <a:gdLst/>
                <a:ahLst/>
                <a:cxnLst/>
                <a:rect r="r" b="b" t="t" l="l"/>
                <a:pathLst>
                  <a:path w="1678019" h="2995477" stroke="true" fill="norm" extrusionOk="true">
                    <a:moveTo>
                      <a:pt x="1558058" y="1486900"/>
                    </a:moveTo>
                    <a:lnTo>
                      <a:pt x="1318123" y="-238"/>
                    </a:lnTo>
                    <a:lnTo>
                      <a:pt x="836253" y="53674"/>
                    </a:lnTo>
                    <a:lnTo>
                      <a:pt x="354765" y="-238"/>
                    </a:lnTo>
                    <a:lnTo>
                      <a:pt x="114545" y="1486900"/>
                    </a:lnTo>
                    <a:lnTo>
                      <a:pt x="-804" y="2929366"/>
                    </a:lnTo>
                    <a:cubicBezTo>
                      <a:pt x="-804" y="2929366"/>
                      <a:pt x="36344" y="3048334"/>
                      <a:pt x="276374" y="2966514"/>
                    </a:cubicBezTo>
                    <a:cubicBezTo>
                      <a:pt x="276374" y="2966514"/>
                      <a:pt x="454968" y="1628156"/>
                      <a:pt x="482876" y="1600248"/>
                    </a:cubicBezTo>
                    <a:cubicBezTo>
                      <a:pt x="510784" y="1570530"/>
                      <a:pt x="882926" y="696897"/>
                      <a:pt x="882926" y="696897"/>
                    </a:cubicBezTo>
                    <a:cubicBezTo>
                      <a:pt x="882926" y="696897"/>
                      <a:pt x="1165628" y="1570530"/>
                      <a:pt x="1193537" y="1600248"/>
                    </a:cubicBezTo>
                    <a:cubicBezTo>
                      <a:pt x="1221444" y="1629966"/>
                      <a:pt x="1400038" y="2966514"/>
                      <a:pt x="1400038" y="2966514"/>
                    </a:cubicBezTo>
                    <a:cubicBezTo>
                      <a:pt x="1639974" y="3048334"/>
                      <a:pt x="1677216" y="2929366"/>
                      <a:pt x="1677216" y="2929366"/>
                    </a:cubicBezTo>
                    <a:lnTo>
                      <a:pt x="1558153" y="1486900"/>
                    </a:lnTo>
                    <a:close/>
                  </a:path>
                </a:pathLst>
              </a:custGeom>
              <a:solidFill>
                <a:srgbClr val="1D2044"/>
              </a:solidFill>
              <a:ln cap="flat">
                <a:prstDash val="solid"/>
              </a:ln>
            </p:spPr>
            <p:txBody>
              <a:bodyPr vert="horz" anchor="ctr" tIns="45720" lIns="91440" bIns="45720" rIns="91440">
                <a:normAutofit/>
              </a:bodyPr>
              <a:p>
                <a:pPr algn="l" marL="0"/>
              </a:p>
            </p:txBody>
          </p:sp>
          <p:sp>
            <p:nvSpPr>
              <p:cNvPr name="Freeform 25" id="25"/>
              <p:cNvSpPr/>
              <p:nvPr/>
            </p:nvSpPr>
            <p:spPr>
              <a:xfrm>
                <a:off x="5525380" y="1543205"/>
                <a:ext cx="1109257" cy="1729394"/>
              </a:xfrm>
              <a:custGeom>
                <a:avLst/>
                <a:gdLst/>
                <a:ahLst/>
                <a:cxnLst/>
                <a:rect r="r" b="b" t="t" l="l"/>
                <a:pathLst>
                  <a:path w="1109257" h="1729394" stroke="true" fill="norm" extrusionOk="true">
                    <a:moveTo>
                      <a:pt x="225868" y="8180"/>
                    </a:moveTo>
                    <a:cubicBezTo>
                      <a:pt x="260730" y="-13442"/>
                      <a:pt x="384174" y="53614"/>
                      <a:pt x="467041" y="103430"/>
                    </a:cubicBezTo>
                    <a:cubicBezTo>
                      <a:pt x="516190" y="133291"/>
                      <a:pt x="577150" y="136224"/>
                      <a:pt x="628966" y="111240"/>
                    </a:cubicBezTo>
                    <a:cubicBezTo>
                      <a:pt x="737074" y="59234"/>
                      <a:pt x="918622" y="-20014"/>
                      <a:pt x="974724" y="4274"/>
                    </a:cubicBezTo>
                    <a:cubicBezTo>
                      <a:pt x="974724" y="4274"/>
                      <a:pt x="1049018" y="102763"/>
                      <a:pt x="1076927" y="355556"/>
                    </a:cubicBezTo>
                    <a:cubicBezTo>
                      <a:pt x="1106645" y="608350"/>
                      <a:pt x="1108454" y="1647433"/>
                      <a:pt x="1108454" y="1647433"/>
                    </a:cubicBezTo>
                    <a:cubicBezTo>
                      <a:pt x="1108454" y="1647433"/>
                      <a:pt x="874425" y="1729157"/>
                      <a:pt x="558671" y="1729157"/>
                    </a:cubicBezTo>
                    <a:cubicBezTo>
                      <a:pt x="198341" y="1729157"/>
                      <a:pt x="5174" y="1625048"/>
                      <a:pt x="5174" y="1625048"/>
                    </a:cubicBezTo>
                    <a:cubicBezTo>
                      <a:pt x="5174" y="1625048"/>
                      <a:pt x="-57977" y="186773"/>
                      <a:pt x="226249" y="7989"/>
                    </a:cubicBezTo>
                    <a:close/>
                  </a:path>
                </a:pathLst>
              </a:custGeom>
              <a:solidFill>
                <a:srgbClr val="3E448C"/>
              </a:solidFill>
              <a:ln cap="flat">
                <a:prstDash val="solid"/>
              </a:ln>
            </p:spPr>
            <p:txBody>
              <a:bodyPr vert="horz" anchor="ctr" tIns="45720" lIns="91440" bIns="45720" rIns="91440">
                <a:normAutofit/>
              </a:bodyPr>
              <a:p>
                <a:pPr algn="l" marL="0"/>
              </a:p>
            </p:txBody>
          </p:sp>
          <p:sp>
            <p:nvSpPr>
              <p:cNvPr name="Freeform 26" id="26"/>
              <p:cNvSpPr/>
              <p:nvPr/>
            </p:nvSpPr>
            <p:spPr>
              <a:xfrm>
                <a:off x="4162619" y="523844"/>
                <a:ext cx="1616388" cy="1565369"/>
              </a:xfrm>
              <a:custGeom>
                <a:avLst/>
                <a:gdLst/>
                <a:ahLst/>
                <a:cxnLst/>
                <a:rect r="r" b="b" t="t" l="l"/>
                <a:pathLst>
                  <a:path w="1616388" h="1565369" stroke="true" fill="norm" extrusionOk="true">
                    <a:moveTo>
                      <a:pt x="859681" y="825325"/>
                    </a:moveTo>
                    <a:cubicBezTo>
                      <a:pt x="859681" y="825325"/>
                      <a:pt x="370763" y="231155"/>
                      <a:pt x="369715" y="227441"/>
                    </a:cubicBezTo>
                    <a:cubicBezTo>
                      <a:pt x="360190" y="201533"/>
                      <a:pt x="377145" y="160766"/>
                      <a:pt x="349331" y="116284"/>
                    </a:cubicBezTo>
                    <a:cubicBezTo>
                      <a:pt x="321518" y="71802"/>
                      <a:pt x="308565" y="1317"/>
                      <a:pt x="308565" y="1317"/>
                    </a:cubicBezTo>
                    <a:cubicBezTo>
                      <a:pt x="308565" y="1317"/>
                      <a:pt x="280751" y="-8208"/>
                      <a:pt x="277037" y="19891"/>
                    </a:cubicBezTo>
                    <a:cubicBezTo>
                      <a:pt x="273322" y="47990"/>
                      <a:pt x="293706" y="84756"/>
                      <a:pt x="289991" y="97710"/>
                    </a:cubicBezTo>
                    <a:cubicBezTo>
                      <a:pt x="288181" y="99520"/>
                      <a:pt x="288181" y="101425"/>
                      <a:pt x="286276" y="105140"/>
                    </a:cubicBezTo>
                    <a:cubicBezTo>
                      <a:pt x="281799" y="112321"/>
                      <a:pt x="274303" y="117094"/>
                      <a:pt x="265892" y="118094"/>
                    </a:cubicBezTo>
                    <a:lnTo>
                      <a:pt x="264082" y="118094"/>
                    </a:lnTo>
                    <a:cubicBezTo>
                      <a:pt x="232555" y="118094"/>
                      <a:pt x="178357" y="73612"/>
                      <a:pt x="156545" y="53228"/>
                    </a:cubicBezTo>
                    <a:cubicBezTo>
                      <a:pt x="125018" y="23510"/>
                      <a:pt x="80345" y="-15352"/>
                      <a:pt x="69392" y="10556"/>
                    </a:cubicBezTo>
                    <a:cubicBezTo>
                      <a:pt x="58438" y="36464"/>
                      <a:pt x="93490" y="34655"/>
                      <a:pt x="150926" y="114379"/>
                    </a:cubicBezTo>
                    <a:lnTo>
                      <a:pt x="145401" y="121808"/>
                    </a:lnTo>
                    <a:cubicBezTo>
                      <a:pt x="149116" y="127333"/>
                      <a:pt x="89775" y="97710"/>
                      <a:pt x="41579" y="60658"/>
                    </a:cubicBezTo>
                    <a:cubicBezTo>
                      <a:pt x="8146" y="34655"/>
                      <a:pt x="716" y="66182"/>
                      <a:pt x="8146" y="79136"/>
                    </a:cubicBezTo>
                    <a:cubicBezTo>
                      <a:pt x="13766" y="92186"/>
                      <a:pt x="50818" y="114379"/>
                      <a:pt x="74821" y="132953"/>
                    </a:cubicBezTo>
                    <a:cubicBezTo>
                      <a:pt x="91489" y="145907"/>
                      <a:pt x="106348" y="158861"/>
                      <a:pt x="117493" y="166290"/>
                    </a:cubicBezTo>
                    <a:lnTo>
                      <a:pt x="113778" y="179244"/>
                    </a:lnTo>
                    <a:cubicBezTo>
                      <a:pt x="32149" y="160766"/>
                      <a:pt x="19195" y="131048"/>
                      <a:pt x="2526" y="147812"/>
                    </a:cubicBezTo>
                    <a:cubicBezTo>
                      <a:pt x="-14142" y="164576"/>
                      <a:pt x="35864" y="199628"/>
                      <a:pt x="61867" y="204962"/>
                    </a:cubicBezTo>
                    <a:cubicBezTo>
                      <a:pt x="73011" y="206771"/>
                      <a:pt x="91489" y="217916"/>
                      <a:pt x="110063" y="229060"/>
                    </a:cubicBezTo>
                    <a:cubicBezTo>
                      <a:pt x="45198" y="227155"/>
                      <a:pt x="28434" y="206771"/>
                      <a:pt x="17385" y="223535"/>
                    </a:cubicBezTo>
                    <a:cubicBezTo>
                      <a:pt x="4336" y="240204"/>
                      <a:pt x="52628" y="258683"/>
                      <a:pt x="74535" y="258683"/>
                    </a:cubicBezTo>
                    <a:cubicBezTo>
                      <a:pt x="96443" y="258683"/>
                      <a:pt x="161689" y="284686"/>
                      <a:pt x="161689" y="284686"/>
                    </a:cubicBezTo>
                    <a:cubicBezTo>
                      <a:pt x="209886" y="314309"/>
                      <a:pt x="235889" y="330977"/>
                      <a:pt x="267416" y="332882"/>
                    </a:cubicBezTo>
                    <a:cubicBezTo>
                      <a:pt x="298944" y="336597"/>
                      <a:pt x="532116" y="925433"/>
                      <a:pt x="667467" y="1079833"/>
                    </a:cubicBezTo>
                    <a:cubicBezTo>
                      <a:pt x="802817" y="1234233"/>
                      <a:pt x="1492903" y="1565132"/>
                      <a:pt x="1492903" y="1565132"/>
                    </a:cubicBezTo>
                    <a:lnTo>
                      <a:pt x="1615585" y="1107932"/>
                    </a:lnTo>
                    <a:cubicBezTo>
                      <a:pt x="1437563" y="1031732"/>
                      <a:pt x="859681" y="825325"/>
                      <a:pt x="859681" y="825325"/>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27" id="27"/>
              <p:cNvSpPr/>
              <p:nvPr/>
            </p:nvSpPr>
            <p:spPr>
              <a:xfrm>
                <a:off x="5003930" y="1309877"/>
                <a:ext cx="807558" cy="825817"/>
              </a:xfrm>
              <a:custGeom>
                <a:avLst/>
                <a:gdLst/>
                <a:ahLst/>
                <a:cxnLst/>
                <a:rect r="r" b="b" t="t" l="l"/>
                <a:pathLst>
                  <a:path w="807558" h="825817" stroke="true" fill="norm" extrusionOk="true">
                    <a:moveTo>
                      <a:pt x="208870" y="-238"/>
                    </a:moveTo>
                    <a:cubicBezTo>
                      <a:pt x="-50210" y="218837"/>
                      <a:pt x="3892" y="539830"/>
                      <a:pt x="3892" y="539830"/>
                    </a:cubicBezTo>
                    <a:lnTo>
                      <a:pt x="693883" y="825580"/>
                    </a:lnTo>
                    <a:lnTo>
                      <a:pt x="806755" y="239126"/>
                    </a:lnTo>
                    <a:close/>
                  </a:path>
                </a:pathLst>
              </a:custGeom>
              <a:solidFill>
                <a:srgbClr val="3E448C"/>
              </a:solidFill>
              <a:ln cap="flat">
                <a:prstDash val="solid"/>
              </a:ln>
            </p:spPr>
            <p:txBody>
              <a:bodyPr vert="horz" anchor="ctr" tIns="45720" lIns="91440" bIns="45720" rIns="91440">
                <a:normAutofit/>
              </a:bodyPr>
              <a:p>
                <a:pPr algn="l" marL="0"/>
              </a:p>
            </p:txBody>
          </p:sp>
          <p:sp>
            <p:nvSpPr>
              <p:cNvPr name="Freeform 28" id="28"/>
              <p:cNvSpPr/>
              <p:nvPr/>
            </p:nvSpPr>
            <p:spPr>
              <a:xfrm>
                <a:off x="6416992" y="533839"/>
                <a:ext cx="1616388" cy="1565756"/>
              </a:xfrm>
              <a:custGeom>
                <a:avLst/>
                <a:gdLst/>
                <a:ahLst/>
                <a:cxnLst/>
                <a:rect r="r" b="b" t="t" l="l"/>
                <a:pathLst>
                  <a:path w="1616388" h="1565756" stroke="true" fill="norm" extrusionOk="true">
                    <a:moveTo>
                      <a:pt x="755100" y="825331"/>
                    </a:moveTo>
                    <a:cubicBezTo>
                      <a:pt x="755100" y="825331"/>
                      <a:pt x="1244019" y="231162"/>
                      <a:pt x="1245067" y="227447"/>
                    </a:cubicBezTo>
                    <a:cubicBezTo>
                      <a:pt x="1254592" y="201539"/>
                      <a:pt x="1237637" y="160772"/>
                      <a:pt x="1265451" y="116195"/>
                    </a:cubicBezTo>
                    <a:cubicBezTo>
                      <a:pt x="1293263" y="71618"/>
                      <a:pt x="1306218" y="1323"/>
                      <a:pt x="1306218" y="1323"/>
                    </a:cubicBezTo>
                    <a:cubicBezTo>
                      <a:pt x="1306218" y="1323"/>
                      <a:pt x="1334030" y="-8202"/>
                      <a:pt x="1337745" y="19802"/>
                    </a:cubicBezTo>
                    <a:cubicBezTo>
                      <a:pt x="1341460" y="47805"/>
                      <a:pt x="1321076" y="84667"/>
                      <a:pt x="1324791" y="97716"/>
                    </a:cubicBezTo>
                    <a:cubicBezTo>
                      <a:pt x="1326600" y="99526"/>
                      <a:pt x="1326600" y="101431"/>
                      <a:pt x="1328506" y="105051"/>
                    </a:cubicBezTo>
                    <a:cubicBezTo>
                      <a:pt x="1332982" y="112261"/>
                      <a:pt x="1340508" y="117062"/>
                      <a:pt x="1348890" y="118100"/>
                    </a:cubicBezTo>
                    <a:lnTo>
                      <a:pt x="1350699" y="118100"/>
                    </a:lnTo>
                    <a:cubicBezTo>
                      <a:pt x="1382227" y="118100"/>
                      <a:pt x="1436424" y="73618"/>
                      <a:pt x="1458236" y="53139"/>
                    </a:cubicBezTo>
                    <a:cubicBezTo>
                      <a:pt x="1489764" y="23517"/>
                      <a:pt x="1534436" y="-15441"/>
                      <a:pt x="1545390" y="10563"/>
                    </a:cubicBezTo>
                    <a:cubicBezTo>
                      <a:pt x="1556343" y="36566"/>
                      <a:pt x="1521292" y="34661"/>
                      <a:pt x="1463856" y="114385"/>
                    </a:cubicBezTo>
                    <a:lnTo>
                      <a:pt x="1469380" y="121815"/>
                    </a:lnTo>
                    <a:cubicBezTo>
                      <a:pt x="1465666" y="127339"/>
                      <a:pt x="1525007" y="97716"/>
                      <a:pt x="1573203" y="60569"/>
                    </a:cubicBezTo>
                    <a:cubicBezTo>
                      <a:pt x="1606636" y="34661"/>
                      <a:pt x="1614065" y="66189"/>
                      <a:pt x="1606636" y="79143"/>
                    </a:cubicBezTo>
                    <a:cubicBezTo>
                      <a:pt x="1601016" y="92097"/>
                      <a:pt x="1563964" y="114385"/>
                      <a:pt x="1539961" y="132864"/>
                    </a:cubicBezTo>
                    <a:cubicBezTo>
                      <a:pt x="1523292" y="145913"/>
                      <a:pt x="1508433" y="158867"/>
                      <a:pt x="1497289" y="166296"/>
                    </a:cubicBezTo>
                    <a:lnTo>
                      <a:pt x="1501004" y="179251"/>
                    </a:lnTo>
                    <a:cubicBezTo>
                      <a:pt x="1582632" y="160200"/>
                      <a:pt x="1595586" y="131054"/>
                      <a:pt x="1612255" y="147723"/>
                    </a:cubicBezTo>
                    <a:cubicBezTo>
                      <a:pt x="1628924" y="164391"/>
                      <a:pt x="1578917" y="199634"/>
                      <a:pt x="1552914" y="204873"/>
                    </a:cubicBezTo>
                    <a:cubicBezTo>
                      <a:pt x="1541771" y="206778"/>
                      <a:pt x="1523292" y="217922"/>
                      <a:pt x="1504718" y="229066"/>
                    </a:cubicBezTo>
                    <a:cubicBezTo>
                      <a:pt x="1569583" y="227161"/>
                      <a:pt x="1586347" y="206778"/>
                      <a:pt x="1597397" y="223446"/>
                    </a:cubicBezTo>
                    <a:cubicBezTo>
                      <a:pt x="1610446" y="240115"/>
                      <a:pt x="1562249" y="258689"/>
                      <a:pt x="1540247" y="258689"/>
                    </a:cubicBezTo>
                    <a:cubicBezTo>
                      <a:pt x="1518243" y="258689"/>
                      <a:pt x="1453093" y="284597"/>
                      <a:pt x="1453093" y="284597"/>
                    </a:cubicBezTo>
                    <a:cubicBezTo>
                      <a:pt x="1404897" y="314315"/>
                      <a:pt x="1378892" y="330984"/>
                      <a:pt x="1347365" y="332794"/>
                    </a:cubicBezTo>
                    <a:cubicBezTo>
                      <a:pt x="1315932" y="336508"/>
                      <a:pt x="1082665" y="925439"/>
                      <a:pt x="947315" y="1079744"/>
                    </a:cubicBezTo>
                    <a:cubicBezTo>
                      <a:pt x="811965" y="1234049"/>
                      <a:pt x="121878" y="1565519"/>
                      <a:pt x="121878" y="1565519"/>
                    </a:cubicBezTo>
                    <a:lnTo>
                      <a:pt x="-804" y="1108319"/>
                    </a:lnTo>
                    <a:cubicBezTo>
                      <a:pt x="176933" y="1031738"/>
                      <a:pt x="755100" y="825331"/>
                      <a:pt x="755100" y="825331"/>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29" id="29"/>
              <p:cNvSpPr/>
              <p:nvPr/>
            </p:nvSpPr>
            <p:spPr>
              <a:xfrm>
                <a:off x="6384606" y="1319783"/>
                <a:ext cx="807575" cy="825912"/>
              </a:xfrm>
              <a:custGeom>
                <a:avLst/>
                <a:gdLst/>
                <a:ahLst/>
                <a:cxnLst/>
                <a:rect r="r" b="b" t="t" l="l"/>
                <a:pathLst>
                  <a:path w="807575" h="825912" stroke="true" fill="norm" extrusionOk="true">
                    <a:moveTo>
                      <a:pt x="597081" y="-238"/>
                    </a:moveTo>
                    <a:cubicBezTo>
                      <a:pt x="856257" y="218837"/>
                      <a:pt x="802059" y="539925"/>
                      <a:pt x="802059" y="539925"/>
                    </a:cubicBezTo>
                    <a:lnTo>
                      <a:pt x="112164" y="825675"/>
                    </a:lnTo>
                    <a:lnTo>
                      <a:pt x="-804" y="239221"/>
                    </a:lnTo>
                    <a:close/>
                  </a:path>
                </a:pathLst>
              </a:custGeom>
              <a:solidFill>
                <a:srgbClr val="3E448C"/>
              </a:solidFill>
              <a:ln cap="flat">
                <a:prstDash val="solid"/>
              </a:ln>
            </p:spPr>
            <p:txBody>
              <a:bodyPr vert="horz" anchor="ctr" tIns="45720" lIns="91440" bIns="45720" rIns="91440">
                <a:normAutofit/>
              </a:bodyPr>
              <a:p>
                <a:pPr algn="l" marL="0"/>
              </a:p>
            </p:txBody>
          </p:sp>
          <p:sp>
            <p:nvSpPr>
              <p:cNvPr name="Freeform 30" id="30"/>
              <p:cNvSpPr/>
              <p:nvPr/>
            </p:nvSpPr>
            <p:spPr>
              <a:xfrm>
                <a:off x="6932675" y="1339786"/>
                <a:ext cx="209691" cy="540067"/>
              </a:xfrm>
              <a:custGeom>
                <a:avLst/>
                <a:gdLst/>
                <a:ahLst/>
                <a:cxnLst/>
                <a:rect r="r" b="b" t="t" l="l"/>
                <a:pathLst>
                  <a:path w="209691" h="540067" stroke="true" fill="norm" extrusionOk="true">
                    <a:moveTo>
                      <a:pt x="-804" y="-238"/>
                    </a:moveTo>
                    <a:cubicBezTo>
                      <a:pt x="258371" y="218837"/>
                      <a:pt x="204175" y="539830"/>
                      <a:pt x="204175" y="539830"/>
                    </a:cubicBezTo>
                  </a:path>
                </a:pathLst>
              </a:custGeom>
              <a:noFill/>
              <a:ln w="9525" cap="flat">
                <a:solidFill>
                  <a:srgbClr val="FFFFFF"/>
                </a:solidFill>
                <a:prstDash val="solid"/>
              </a:ln>
            </p:spPr>
            <p:txBody>
              <a:bodyPr vert="horz" anchor="ctr" tIns="45720" lIns="91440" bIns="45720" rIns="91440">
                <a:normAutofit/>
              </a:bodyPr>
              <a:p>
                <a:pPr algn="l" marL="0"/>
              </a:p>
            </p:txBody>
          </p:sp>
          <p:sp>
            <p:nvSpPr>
              <p:cNvPr name="Freeform 31" id="31"/>
              <p:cNvSpPr/>
              <p:nvPr/>
            </p:nvSpPr>
            <p:spPr>
              <a:xfrm>
                <a:off x="5099162" y="1339786"/>
                <a:ext cx="209691" cy="550068"/>
              </a:xfrm>
              <a:custGeom>
                <a:avLst/>
                <a:gdLst/>
                <a:ahLst/>
                <a:cxnLst/>
                <a:rect r="r" b="b" t="t" l="l"/>
                <a:pathLst>
                  <a:path w="209691" h="550068" stroke="true" fill="norm" extrusionOk="true">
                    <a:moveTo>
                      <a:pt x="208888" y="-238"/>
                    </a:moveTo>
                    <a:cubicBezTo>
                      <a:pt x="-50288" y="218837"/>
                      <a:pt x="3910" y="549831"/>
                      <a:pt x="3910" y="549831"/>
                    </a:cubicBezTo>
                  </a:path>
                </a:pathLst>
              </a:custGeom>
              <a:noFill/>
              <a:ln w="9525" cap="flat">
                <a:solidFill>
                  <a:srgbClr val="FFFFFF"/>
                </a:solidFill>
                <a:prstDash val="solid"/>
              </a:ln>
            </p:spPr>
            <p:txBody>
              <a:bodyPr vert="horz" anchor="ctr" tIns="45720" lIns="91440" bIns="45720" rIns="91440">
                <a:normAutofit/>
              </a:bodyPr>
              <a:p>
                <a:pPr algn="l" marL="0"/>
              </a:p>
            </p:txBody>
          </p:sp>
          <p:sp>
            <p:nvSpPr>
              <p:cNvPr name="Freeform 32" id="32"/>
              <p:cNvSpPr/>
              <p:nvPr/>
            </p:nvSpPr>
            <p:spPr>
              <a:xfrm>
                <a:off x="5870587" y="898493"/>
                <a:ext cx="473110" cy="536960"/>
              </a:xfrm>
              <a:custGeom>
                <a:avLst/>
                <a:gdLst/>
                <a:ahLst/>
                <a:cxnLst/>
                <a:rect r="r" b="b" t="t" l="l"/>
                <a:pathLst>
                  <a:path w="473110" h="536960" stroke="true" fill="norm" extrusionOk="true">
                    <a:moveTo>
                      <a:pt x="12963" y="32052"/>
                    </a:moveTo>
                    <a:cubicBezTo>
                      <a:pt x="12963" y="32052"/>
                      <a:pt x="-16564" y="174927"/>
                      <a:pt x="10868" y="269701"/>
                    </a:cubicBezTo>
                    <a:cubicBezTo>
                      <a:pt x="38300" y="364475"/>
                      <a:pt x="43729" y="521066"/>
                      <a:pt x="179175" y="533924"/>
                    </a:cubicBezTo>
                    <a:cubicBezTo>
                      <a:pt x="314620" y="546783"/>
                      <a:pt x="468353" y="523542"/>
                      <a:pt x="472164" y="287227"/>
                    </a:cubicBezTo>
                    <a:cubicBezTo>
                      <a:pt x="475974" y="50912"/>
                      <a:pt x="402631" y="-238"/>
                      <a:pt x="402631" y="-238"/>
                    </a:cubicBezTo>
                    <a:lnTo>
                      <a:pt x="12963" y="32052"/>
                    </a:ln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33" id="33"/>
              <p:cNvSpPr/>
              <p:nvPr/>
            </p:nvSpPr>
            <p:spPr>
              <a:xfrm>
                <a:off x="5886450" y="1236630"/>
                <a:ext cx="457200" cy="432433"/>
              </a:xfrm>
              <a:custGeom>
                <a:avLst/>
                <a:gdLst/>
                <a:ahLst/>
                <a:cxnLst/>
                <a:rect r="r" b="b" t="t" l="l"/>
                <a:pathLst>
                  <a:path w="457200" h="432433" stroke="true" fill="norm" extrusionOk="true">
                    <a:moveTo>
                      <a:pt x="456396" y="338662"/>
                    </a:moveTo>
                    <a:cubicBezTo>
                      <a:pt x="456396" y="338662"/>
                      <a:pt x="343811" y="263414"/>
                      <a:pt x="329428" y="-238"/>
                    </a:cubicBezTo>
                    <a:lnTo>
                      <a:pt x="104828" y="20908"/>
                    </a:lnTo>
                    <a:cubicBezTo>
                      <a:pt x="104828" y="20908"/>
                      <a:pt x="140262" y="256080"/>
                      <a:pt x="-804" y="327994"/>
                    </a:cubicBezTo>
                    <a:cubicBezTo>
                      <a:pt x="-804" y="327994"/>
                      <a:pt x="172646" y="555165"/>
                      <a:pt x="456396" y="338662"/>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34" id="34"/>
              <p:cNvSpPr/>
              <p:nvPr/>
            </p:nvSpPr>
            <p:spPr>
              <a:xfrm>
                <a:off x="5813908" y="870839"/>
                <a:ext cx="607741" cy="609961"/>
              </a:xfrm>
              <a:custGeom>
                <a:avLst/>
                <a:gdLst/>
                <a:ahLst/>
                <a:cxnLst/>
                <a:rect r="r" b="b" t="t" l="l"/>
                <a:pathLst>
                  <a:path w="607741" h="609961" stroke="true" fill="norm" extrusionOk="true">
                    <a:moveTo>
                      <a:pt x="528557" y="213058"/>
                    </a:moveTo>
                    <a:cubicBezTo>
                      <a:pt x="517507" y="215173"/>
                      <a:pt x="507125" y="220278"/>
                      <a:pt x="498743" y="227822"/>
                    </a:cubicBezTo>
                    <a:cubicBezTo>
                      <a:pt x="472169" y="90091"/>
                      <a:pt x="373681" y="-16018"/>
                      <a:pt x="266619" y="1699"/>
                    </a:cubicBezTo>
                    <a:cubicBezTo>
                      <a:pt x="42782" y="38751"/>
                      <a:pt x="95169" y="117999"/>
                      <a:pt x="98979" y="238585"/>
                    </a:cubicBezTo>
                    <a:cubicBezTo>
                      <a:pt x="98979" y="242967"/>
                      <a:pt x="98979" y="251730"/>
                      <a:pt x="98979" y="262779"/>
                    </a:cubicBezTo>
                    <a:cubicBezTo>
                      <a:pt x="84349" y="252139"/>
                      <a:pt x="66452" y="246948"/>
                      <a:pt x="48402" y="248110"/>
                    </a:cubicBezTo>
                    <a:cubicBezTo>
                      <a:pt x="11635" y="248110"/>
                      <a:pt x="-8748" y="294592"/>
                      <a:pt x="2110" y="346027"/>
                    </a:cubicBezTo>
                    <a:cubicBezTo>
                      <a:pt x="12968" y="397462"/>
                      <a:pt x="51545" y="436800"/>
                      <a:pt x="87835" y="434038"/>
                    </a:cubicBezTo>
                    <a:cubicBezTo>
                      <a:pt x="93683" y="433562"/>
                      <a:pt x="99379" y="431943"/>
                      <a:pt x="104599" y="429276"/>
                    </a:cubicBezTo>
                    <a:cubicBezTo>
                      <a:pt x="121649" y="528717"/>
                      <a:pt x="185943" y="623109"/>
                      <a:pt x="324627" y="608155"/>
                    </a:cubicBezTo>
                    <a:cubicBezTo>
                      <a:pt x="445213" y="595106"/>
                      <a:pt x="490266" y="504809"/>
                      <a:pt x="502839" y="394891"/>
                    </a:cubicBezTo>
                    <a:cubicBezTo>
                      <a:pt x="514460" y="402568"/>
                      <a:pt x="528652" y="405463"/>
                      <a:pt x="542368" y="402987"/>
                    </a:cubicBezTo>
                    <a:cubicBezTo>
                      <a:pt x="581801" y="395938"/>
                      <a:pt x="610567" y="347742"/>
                      <a:pt x="606567" y="295164"/>
                    </a:cubicBezTo>
                    <a:cubicBezTo>
                      <a:pt x="602566" y="242586"/>
                      <a:pt x="567419" y="206010"/>
                      <a:pt x="527986" y="213058"/>
                    </a:cubicBezTo>
                    <a:close/>
                  </a:path>
                </a:pathLst>
              </a:custGeom>
              <a:solidFill>
                <a:srgbClr val="FFB1A9"/>
              </a:solidFill>
              <a:ln cap="flat">
                <a:prstDash val="solid"/>
              </a:ln>
            </p:spPr>
            <p:txBody>
              <a:bodyPr vert="horz" anchor="ctr" tIns="45720" lIns="91440" bIns="45720" rIns="91440">
                <a:normAutofit/>
              </a:bodyPr>
              <a:p>
                <a:pPr algn="l" marL="0"/>
              </a:p>
            </p:txBody>
          </p:sp>
          <p:sp>
            <p:nvSpPr>
              <p:cNvPr name="Freeform 35" id="35"/>
              <p:cNvSpPr/>
              <p:nvPr/>
            </p:nvSpPr>
            <p:spPr>
              <a:xfrm>
                <a:off x="6059483" y="1321008"/>
                <a:ext cx="106300" cy="65457"/>
              </a:xfrm>
              <a:custGeom>
                <a:avLst/>
                <a:gdLst/>
                <a:ahLst/>
                <a:cxnLst/>
                <a:rect r="r" b="b" t="t" l="l"/>
                <a:pathLst>
                  <a:path w="106300" h="65457" stroke="true" fill="norm" extrusionOk="true">
                    <a:moveTo>
                      <a:pt x="5900" y="5300"/>
                    </a:moveTo>
                    <a:cubicBezTo>
                      <a:pt x="1042" y="5300"/>
                      <a:pt x="-1626" y="10634"/>
                      <a:pt x="-577" y="16540"/>
                    </a:cubicBezTo>
                    <a:cubicBezTo>
                      <a:pt x="2565" y="43715"/>
                      <a:pt x="25235" y="64451"/>
                      <a:pt x="52572" y="65213"/>
                    </a:cubicBezTo>
                    <a:cubicBezTo>
                      <a:pt x="87529" y="65689"/>
                      <a:pt x="102864" y="40543"/>
                      <a:pt x="105436" y="10254"/>
                    </a:cubicBezTo>
                    <a:cubicBezTo>
                      <a:pt x="106007" y="4348"/>
                      <a:pt x="102483" y="-1081"/>
                      <a:pt x="97721" y="-129"/>
                    </a:cubicBezTo>
                    <a:lnTo>
                      <a:pt x="69146" y="5396"/>
                    </a:lnTo>
                    <a:cubicBezTo>
                      <a:pt x="57430" y="7758"/>
                      <a:pt x="45333" y="8463"/>
                      <a:pt x="33427" y="7491"/>
                    </a:cubicBezTo>
                    <a:lnTo>
                      <a:pt x="5518" y="5300"/>
                    </a:lnTo>
                    <a:close/>
                  </a:path>
                </a:pathLst>
              </a:custGeom>
              <a:solidFill>
                <a:srgbClr val="F34A56"/>
              </a:solidFill>
              <a:ln cap="flat">
                <a:prstDash val="solid"/>
              </a:ln>
            </p:spPr>
            <p:txBody>
              <a:bodyPr vert="horz" anchor="ctr" tIns="45720" lIns="91440" bIns="45720" rIns="91440">
                <a:normAutofit/>
              </a:bodyPr>
              <a:p>
                <a:pPr algn="l" marL="0"/>
              </a:p>
            </p:txBody>
          </p:sp>
          <p:sp>
            <p:nvSpPr>
              <p:cNvPr name="Freeform 36" id="36"/>
              <p:cNvSpPr/>
              <p:nvPr/>
            </p:nvSpPr>
            <p:spPr>
              <a:xfrm>
                <a:off x="5806619" y="1536763"/>
                <a:ext cx="574940" cy="152659"/>
              </a:xfrm>
              <a:custGeom>
                <a:avLst/>
                <a:gdLst/>
                <a:ahLst/>
                <a:cxnLst/>
                <a:rect r="r" b="b" t="t" l="l"/>
                <a:pathLst>
                  <a:path w="574940" h="152659" stroke="true" fill="norm" extrusionOk="true">
                    <a:moveTo>
                      <a:pt x="89314" y="3287"/>
                    </a:moveTo>
                    <a:cubicBezTo>
                      <a:pt x="151036" y="91012"/>
                      <a:pt x="370016" y="143400"/>
                      <a:pt x="502318" y="19003"/>
                    </a:cubicBezTo>
                    <a:cubicBezTo>
                      <a:pt x="513272" y="9078"/>
                      <a:pt x="529274" y="7173"/>
                      <a:pt x="542228" y="14241"/>
                    </a:cubicBezTo>
                    <a:lnTo>
                      <a:pt x="574136" y="31481"/>
                    </a:lnTo>
                    <a:cubicBezTo>
                      <a:pt x="524225" y="115872"/>
                      <a:pt x="396114" y="155306"/>
                      <a:pt x="276195" y="152258"/>
                    </a:cubicBezTo>
                    <a:cubicBezTo>
                      <a:pt x="163704" y="149400"/>
                      <a:pt x="51309" y="94060"/>
                      <a:pt x="-602" y="15574"/>
                    </a:cubicBezTo>
                    <a:cubicBezTo>
                      <a:pt x="-5364" y="8335"/>
                      <a:pt x="75598" y="-7191"/>
                      <a:pt x="89314" y="3287"/>
                    </a:cubicBezTo>
                    <a:close/>
                  </a:path>
                </a:pathLst>
              </a:custGeom>
              <a:solidFill>
                <a:srgbClr val="3E448C"/>
              </a:solidFill>
              <a:ln cap="flat">
                <a:prstDash val="solid"/>
              </a:ln>
            </p:spPr>
            <p:txBody>
              <a:bodyPr vert="horz" anchor="ctr" tIns="45720" lIns="91440" bIns="45720" rIns="91440">
                <a:normAutofit/>
              </a:bodyPr>
              <a:p>
                <a:pPr algn="l" marL="0"/>
              </a:p>
            </p:txBody>
          </p:sp>
          <p:sp>
            <p:nvSpPr>
              <p:cNvPr name="Freeform 37" id="37"/>
              <p:cNvSpPr/>
              <p:nvPr/>
            </p:nvSpPr>
            <p:spPr>
              <a:xfrm>
                <a:off x="5806821" y="1552574"/>
                <a:ext cx="441292" cy="136910"/>
              </a:xfrm>
              <a:custGeom>
                <a:avLst/>
                <a:gdLst/>
                <a:ahLst/>
                <a:cxnLst/>
                <a:rect r="r" b="b" t="t" l="l"/>
                <a:pathLst>
                  <a:path w="441292" h="136910" stroke="true" fill="norm" extrusionOk="true">
                    <a:moveTo>
                      <a:pt x="440489" y="112729"/>
                    </a:moveTo>
                    <a:cubicBezTo>
                      <a:pt x="387435" y="130140"/>
                      <a:pt x="331809" y="138160"/>
                      <a:pt x="275993" y="136446"/>
                    </a:cubicBezTo>
                    <a:cubicBezTo>
                      <a:pt x="163503" y="133588"/>
                      <a:pt x="51107" y="78248"/>
                      <a:pt x="-804" y="-238"/>
                    </a:cubicBezTo>
                  </a:path>
                </a:pathLst>
              </a:custGeom>
              <a:noFill/>
              <a:ln w="9525" cap="flat">
                <a:solidFill>
                  <a:srgbClr val="FFFFFF"/>
                </a:solidFill>
                <a:prstDash val="solid"/>
              </a:ln>
            </p:spPr>
            <p:txBody>
              <a:bodyPr vert="horz" anchor="ctr" tIns="45720" lIns="91440" bIns="45720" rIns="91440">
                <a:normAutofit/>
              </a:bodyPr>
              <a:p>
                <a:pPr algn="l" marL="0"/>
              </a:p>
            </p:txBody>
          </p:sp>
          <p:sp>
            <p:nvSpPr>
              <p:cNvPr name="Freeform 38" id="38"/>
              <p:cNvSpPr/>
              <p:nvPr/>
            </p:nvSpPr>
            <p:spPr>
              <a:xfrm>
                <a:off x="6298120" y="1568481"/>
                <a:ext cx="83439" cy="75533"/>
              </a:xfrm>
              <a:custGeom>
                <a:avLst/>
                <a:gdLst/>
                <a:ahLst/>
                <a:cxnLst/>
                <a:rect r="r" b="b" t="t" l="l"/>
                <a:pathLst>
                  <a:path w="83439" h="75533" stroke="true" fill="norm" extrusionOk="true">
                    <a:moveTo>
                      <a:pt x="82635" y="-238"/>
                    </a:moveTo>
                    <a:cubicBezTo>
                      <a:pt x="62252" y="32109"/>
                      <a:pt x="33391" y="58246"/>
                      <a:pt x="-804" y="75295"/>
                    </a:cubicBezTo>
                  </a:path>
                </a:pathLst>
              </a:custGeom>
              <a:noFill/>
              <a:ln w="9525" cap="flat">
                <a:solidFill>
                  <a:srgbClr val="FFFFFF"/>
                </a:solidFill>
                <a:prstDash val="solid"/>
              </a:ln>
            </p:spPr>
            <p:txBody>
              <a:bodyPr vert="horz" anchor="ctr" tIns="45720" lIns="91440" bIns="45720" rIns="91440">
                <a:normAutofit/>
              </a:bodyPr>
              <a:p>
                <a:pPr algn="l" marL="0"/>
              </a:p>
            </p:txBody>
          </p:sp>
          <p:sp>
            <p:nvSpPr>
              <p:cNvPr name="Freeform 39" id="39"/>
              <p:cNvSpPr/>
              <p:nvPr/>
            </p:nvSpPr>
            <p:spPr>
              <a:xfrm>
                <a:off x="5852821" y="781084"/>
                <a:ext cx="479707" cy="273051"/>
              </a:xfrm>
              <a:custGeom>
                <a:avLst/>
                <a:gdLst/>
                <a:ahLst/>
                <a:cxnLst/>
                <a:rect r="r" b="b" t="t" l="l"/>
                <a:pathLst>
                  <a:path w="479707" h="273051" stroke="true" fill="norm" extrusionOk="true">
                    <a:moveTo>
                      <a:pt x="215800" y="12682"/>
                    </a:moveTo>
                    <a:cubicBezTo>
                      <a:pt x="162270" y="-18369"/>
                      <a:pt x="23014" y="3157"/>
                      <a:pt x="2726" y="114504"/>
                    </a:cubicBezTo>
                    <a:cubicBezTo>
                      <a:pt x="-19372" y="235662"/>
                      <a:pt x="67591" y="282144"/>
                      <a:pt x="116264" y="271286"/>
                    </a:cubicBezTo>
                    <a:cubicBezTo>
                      <a:pt x="189416" y="254998"/>
                      <a:pt x="200751" y="204611"/>
                      <a:pt x="280475" y="223661"/>
                    </a:cubicBezTo>
                    <a:cubicBezTo>
                      <a:pt x="327243" y="234900"/>
                      <a:pt x="380583" y="259570"/>
                      <a:pt x="446591" y="218803"/>
                    </a:cubicBezTo>
                    <a:cubicBezTo>
                      <a:pt x="526126" y="169654"/>
                      <a:pt x="443162" y="57545"/>
                      <a:pt x="366390" y="78595"/>
                    </a:cubicBezTo>
                    <a:cubicBezTo>
                      <a:pt x="289619" y="99645"/>
                      <a:pt x="292000" y="56688"/>
                      <a:pt x="215800" y="12682"/>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40" id="40"/>
              <p:cNvSpPr/>
              <p:nvPr/>
            </p:nvSpPr>
            <p:spPr>
              <a:xfrm>
                <a:off x="6070627" y="1160335"/>
                <a:ext cx="69282" cy="125134"/>
              </a:xfrm>
              <a:custGeom>
                <a:avLst/>
                <a:gdLst/>
                <a:ahLst/>
                <a:cxnLst/>
                <a:rect r="r" b="b" t="t" l="l"/>
                <a:pathLst>
                  <a:path w="69282" h="125134" stroke="true" fill="norm" extrusionOk="true">
                    <a:moveTo>
                      <a:pt x="28665" y="-238"/>
                    </a:moveTo>
                    <a:cubicBezTo>
                      <a:pt x="28665" y="-238"/>
                      <a:pt x="-21151" y="89488"/>
                      <a:pt x="8757" y="119396"/>
                    </a:cubicBezTo>
                    <a:cubicBezTo>
                      <a:pt x="28378" y="139113"/>
                      <a:pt x="68479" y="99489"/>
                      <a:pt x="68479" y="99489"/>
                    </a:cubicBezTo>
                  </a:path>
                </a:pathLst>
              </a:custGeom>
              <a:solidFill>
                <a:srgbClr val="EF9086"/>
              </a:solidFill>
              <a:ln cap="flat">
                <a:prstDash val="solid"/>
              </a:ln>
            </p:spPr>
            <p:txBody>
              <a:bodyPr vert="horz" anchor="ctr" tIns="45720" lIns="91440" bIns="45720" rIns="91440">
                <a:normAutofit/>
              </a:bodyPr>
              <a:p>
                <a:pPr algn="l" marL="0"/>
              </a:p>
            </p:txBody>
          </p:sp>
          <p:sp>
            <p:nvSpPr>
              <p:cNvPr name="Freeform 41" id="41"/>
              <p:cNvSpPr/>
              <p:nvPr/>
            </p:nvSpPr>
            <p:spPr>
              <a:xfrm>
                <a:off x="6195631" y="1131284"/>
                <a:ext cx="35052" cy="58483"/>
              </a:xfrm>
              <a:custGeom>
                <a:avLst/>
                <a:gdLst/>
                <a:ahLst/>
                <a:cxnLst/>
                <a:rect r="r" b="b" t="t" l="l"/>
                <a:pathLst>
                  <a:path w="35052" h="58483" stroke="true" fill="norm" extrusionOk="true">
                    <a:moveTo>
                      <a:pt x="34249" y="29004"/>
                    </a:moveTo>
                    <a:cubicBezTo>
                      <a:pt x="34249" y="45482"/>
                      <a:pt x="26438" y="58246"/>
                      <a:pt x="16723" y="58246"/>
                    </a:cubicBezTo>
                    <a:cubicBezTo>
                      <a:pt x="7007" y="58246"/>
                      <a:pt x="-804" y="45482"/>
                      <a:pt x="-804" y="29004"/>
                    </a:cubicBezTo>
                    <a:cubicBezTo>
                      <a:pt x="-804" y="12526"/>
                      <a:pt x="7007" y="-238"/>
                      <a:pt x="16723" y="-238"/>
                    </a:cubicBezTo>
                    <a:cubicBezTo>
                      <a:pt x="26438" y="-238"/>
                      <a:pt x="34249" y="12526"/>
                      <a:pt x="34249" y="29004"/>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42" id="42"/>
              <p:cNvSpPr/>
              <p:nvPr/>
            </p:nvSpPr>
            <p:spPr>
              <a:xfrm>
                <a:off x="5997797" y="1131284"/>
                <a:ext cx="32766" cy="58483"/>
              </a:xfrm>
              <a:custGeom>
                <a:avLst/>
                <a:gdLst/>
                <a:ahLst/>
                <a:cxnLst/>
                <a:rect r="r" b="b" t="t" l="l"/>
                <a:pathLst>
                  <a:path w="32766" h="58483" stroke="true" fill="norm" extrusionOk="true">
                    <a:moveTo>
                      <a:pt x="31962" y="29004"/>
                    </a:moveTo>
                    <a:cubicBezTo>
                      <a:pt x="31962" y="45482"/>
                      <a:pt x="24723" y="58246"/>
                      <a:pt x="15579" y="58246"/>
                    </a:cubicBezTo>
                    <a:cubicBezTo>
                      <a:pt x="6435" y="58246"/>
                      <a:pt x="-804" y="45482"/>
                      <a:pt x="-804" y="29004"/>
                    </a:cubicBezTo>
                    <a:cubicBezTo>
                      <a:pt x="-804" y="12526"/>
                      <a:pt x="6530" y="-238"/>
                      <a:pt x="15579" y="-238"/>
                    </a:cubicBezTo>
                    <a:cubicBezTo>
                      <a:pt x="24628" y="-238"/>
                      <a:pt x="31962" y="12526"/>
                      <a:pt x="31962" y="29004"/>
                    </a:cubicBezTo>
                    <a:close/>
                  </a:path>
                </a:pathLst>
              </a:custGeom>
              <a:solidFill>
                <a:srgbClr val="1E1F45"/>
              </a:solidFill>
              <a:ln cap="flat">
                <a:prstDash val="solid"/>
              </a:ln>
            </p:spPr>
            <p:txBody>
              <a:bodyPr vert="horz" anchor="ctr" tIns="45720" lIns="91440" bIns="45720" rIns="91440">
                <a:normAutofit/>
              </a:bodyPr>
              <a:p>
                <a:pPr algn="l" marL="0"/>
              </a:p>
            </p:txBody>
          </p:sp>
        </p:grpSp>
        <p:grpSp>
          <p:nvGrpSpPr>
            <p:cNvPr name="Group 43" id="43"/>
            <p:cNvGrpSpPr/>
            <p:nvPr/>
          </p:nvGrpSpPr>
          <p:grpSpPr>
            <a:xfrm>
              <a:off x="3128696" y="1089000"/>
              <a:ext cx="3917864" cy="4585082"/>
              <a:chOff x="9404233" y="365516"/>
              <a:chExt cx="5061610" cy="5923609"/>
            </a:xfrm>
          </p:grpSpPr>
          <p:sp>
            <p:nvSpPr>
              <p:cNvPr name="Freeform 44" id="44"/>
              <p:cNvSpPr/>
              <p:nvPr/>
            </p:nvSpPr>
            <p:spPr>
              <a:xfrm>
                <a:off x="11885067" y="5793011"/>
                <a:ext cx="353342" cy="496114"/>
              </a:xfrm>
              <a:custGeom>
                <a:avLst/>
                <a:gdLst/>
                <a:ahLst/>
                <a:cxnLst/>
                <a:rect r="r" b="b" t="t" l="l"/>
                <a:pathLst>
                  <a:path w="353342" h="496114" stroke="true" fill="norm" extrusionOk="true">
                    <a:moveTo>
                      <a:pt x="37213" y="353968"/>
                    </a:moveTo>
                    <a:cubicBezTo>
                      <a:pt x="56130" y="341262"/>
                      <a:pt x="71484" y="323907"/>
                      <a:pt x="81790" y="303581"/>
                    </a:cubicBezTo>
                    <a:cubicBezTo>
                      <a:pt x="88353" y="255861"/>
                      <a:pt x="88353" y="207474"/>
                      <a:pt x="81790" y="159753"/>
                    </a:cubicBezTo>
                    <a:cubicBezTo>
                      <a:pt x="70646" y="86982"/>
                      <a:pt x="102269" y="27261"/>
                      <a:pt x="204472" y="4782"/>
                    </a:cubicBezTo>
                    <a:cubicBezTo>
                      <a:pt x="304866" y="-17602"/>
                      <a:pt x="364301" y="30976"/>
                      <a:pt x="342013" y="234525"/>
                    </a:cubicBezTo>
                    <a:lnTo>
                      <a:pt x="342013" y="234525"/>
                    </a:lnTo>
                    <a:cubicBezTo>
                      <a:pt x="356872" y="318536"/>
                      <a:pt x="360587" y="415500"/>
                      <a:pt x="325345" y="495891"/>
                    </a:cubicBezTo>
                    <a:lnTo>
                      <a:pt x="16734" y="495891"/>
                    </a:lnTo>
                    <a:cubicBezTo>
                      <a:pt x="16734" y="495891"/>
                      <a:pt x="-33463" y="391116"/>
                      <a:pt x="37213" y="353968"/>
                    </a:cubicBezTo>
                    <a:close/>
                  </a:path>
                </a:pathLst>
              </a:custGeom>
              <a:solidFill>
                <a:srgbClr val="449EB5"/>
              </a:solidFill>
              <a:ln cap="flat">
                <a:prstDash val="solid"/>
              </a:ln>
            </p:spPr>
            <p:txBody>
              <a:bodyPr vert="horz" anchor="ctr" tIns="45720" lIns="91440" bIns="45720" rIns="91440">
                <a:normAutofit/>
              </a:bodyPr>
              <a:p>
                <a:pPr algn="l" marL="0"/>
              </a:p>
            </p:txBody>
          </p:sp>
          <p:sp>
            <p:nvSpPr>
              <p:cNvPr name="Freeform 45" id="45"/>
              <p:cNvSpPr/>
              <p:nvPr/>
            </p:nvSpPr>
            <p:spPr>
              <a:xfrm>
                <a:off x="11651085" y="5041141"/>
                <a:ext cx="526542" cy="952871"/>
              </a:xfrm>
              <a:custGeom>
                <a:avLst/>
                <a:gdLst/>
                <a:ahLst/>
                <a:cxnLst/>
                <a:rect r="r" b="b" t="t" l="l"/>
                <a:pathLst>
                  <a:path w="526542" h="952871" stroke="true" fill="norm" extrusionOk="true">
                    <a:moveTo>
                      <a:pt x="-554" y="18465"/>
                    </a:moveTo>
                    <a:cubicBezTo>
                      <a:pt x="5695" y="161111"/>
                      <a:pt x="44366" y="300471"/>
                      <a:pt x="112508" y="425944"/>
                    </a:cubicBezTo>
                    <a:cubicBezTo>
                      <a:pt x="227475" y="636256"/>
                      <a:pt x="370255" y="924863"/>
                      <a:pt x="370255" y="924863"/>
                    </a:cubicBezTo>
                    <a:cubicBezTo>
                      <a:pt x="370255" y="924863"/>
                      <a:pt x="464742" y="1017923"/>
                      <a:pt x="525989" y="863427"/>
                    </a:cubicBezTo>
                    <a:cubicBezTo>
                      <a:pt x="525989" y="863427"/>
                      <a:pt x="483316" y="327550"/>
                      <a:pt x="385018" y="130002"/>
                    </a:cubicBezTo>
                    <a:cubicBezTo>
                      <a:pt x="286720" y="-67546"/>
                      <a:pt x="-554" y="18369"/>
                      <a:pt x="-554" y="18369"/>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46" id="46"/>
              <p:cNvSpPr/>
              <p:nvPr/>
            </p:nvSpPr>
            <p:spPr>
              <a:xfrm>
                <a:off x="12002675" y="5870882"/>
                <a:ext cx="177854" cy="133409"/>
              </a:xfrm>
              <a:custGeom>
                <a:avLst/>
                <a:gdLst/>
                <a:ahLst/>
                <a:cxnLst/>
                <a:rect r="r" b="b" t="t" l="l"/>
                <a:pathLst>
                  <a:path w="177854" h="133409" stroke="true" fill="norm" extrusionOk="true">
                    <a:moveTo>
                      <a:pt x="163635" y="93884"/>
                    </a:moveTo>
                    <a:cubicBezTo>
                      <a:pt x="163635" y="93884"/>
                      <a:pt x="191733" y="35877"/>
                      <a:pt x="167349" y="9684"/>
                    </a:cubicBezTo>
                    <a:cubicBezTo>
                      <a:pt x="141156" y="-14701"/>
                      <a:pt x="111152" y="32067"/>
                      <a:pt x="68099" y="20828"/>
                    </a:cubicBezTo>
                    <a:cubicBezTo>
                      <a:pt x="25046" y="9588"/>
                      <a:pt x="13711" y="-20320"/>
                      <a:pt x="2472" y="20828"/>
                    </a:cubicBezTo>
                    <a:cubicBezTo>
                      <a:pt x="-8768" y="65785"/>
                      <a:pt x="4377" y="198659"/>
                      <a:pt x="163635" y="93884"/>
                    </a:cubicBezTo>
                    <a:close/>
                  </a:path>
                </a:pathLst>
              </a:custGeom>
              <a:solidFill>
                <a:srgbClr val="449EB5"/>
              </a:solidFill>
              <a:ln cap="flat">
                <a:prstDash val="solid"/>
              </a:ln>
            </p:spPr>
            <p:txBody>
              <a:bodyPr vert="horz" anchor="ctr" tIns="45720" lIns="91440" bIns="45720" rIns="91440">
                <a:normAutofit/>
              </a:bodyPr>
              <a:p>
                <a:pPr algn="l" marL="0"/>
              </a:p>
            </p:txBody>
          </p:sp>
          <p:sp>
            <p:nvSpPr>
              <p:cNvPr name="Freeform 47" id="47"/>
              <p:cNvSpPr/>
              <p:nvPr/>
            </p:nvSpPr>
            <p:spPr>
              <a:xfrm>
                <a:off x="9867815" y="4404794"/>
                <a:ext cx="580399" cy="1088231"/>
              </a:xfrm>
              <a:custGeom>
                <a:avLst/>
                <a:gdLst/>
                <a:ahLst/>
                <a:cxnLst/>
                <a:rect r="r" b="b" t="t" l="l"/>
                <a:pathLst>
                  <a:path w="580399" h="1088231" stroke="true" fill="norm" extrusionOk="true">
                    <a:moveTo>
                      <a:pt x="299960" y="-223"/>
                    </a:moveTo>
                    <a:cubicBezTo>
                      <a:pt x="299960" y="-223"/>
                      <a:pt x="116318" y="772350"/>
                      <a:pt x="-554" y="976566"/>
                    </a:cubicBezTo>
                    <a:cubicBezTo>
                      <a:pt x="-554" y="976566"/>
                      <a:pt x="25449" y="1062291"/>
                      <a:pt x="153370" y="1088008"/>
                    </a:cubicBezTo>
                    <a:cubicBezTo>
                      <a:pt x="153370" y="1088008"/>
                      <a:pt x="552277" y="501173"/>
                      <a:pt x="578280" y="252380"/>
                    </a:cubicBezTo>
                    <a:cubicBezTo>
                      <a:pt x="604188" y="5396"/>
                      <a:pt x="299960" y="-223"/>
                      <a:pt x="299960" y="-223"/>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48" id="48"/>
              <p:cNvSpPr/>
              <p:nvPr/>
            </p:nvSpPr>
            <p:spPr>
              <a:xfrm>
                <a:off x="10080412" y="3125015"/>
                <a:ext cx="2050351" cy="2075468"/>
              </a:xfrm>
              <a:custGeom>
                <a:avLst/>
                <a:gdLst/>
                <a:ahLst/>
                <a:cxnLst/>
                <a:rect r="r" b="b" t="t" l="l"/>
                <a:pathLst>
                  <a:path w="2050351" h="2075468" stroke="true" fill="norm" extrusionOk="true">
                    <a:moveTo>
                      <a:pt x="-172" y="1460816"/>
                    </a:moveTo>
                    <a:cubicBezTo>
                      <a:pt x="48215" y="1577974"/>
                      <a:pt x="427691" y="1585404"/>
                      <a:pt x="427691" y="1585404"/>
                    </a:cubicBezTo>
                    <a:lnTo>
                      <a:pt x="457408" y="1542636"/>
                    </a:lnTo>
                    <a:lnTo>
                      <a:pt x="464838" y="1531492"/>
                    </a:lnTo>
                    <a:lnTo>
                      <a:pt x="524370" y="1444148"/>
                    </a:lnTo>
                    <a:cubicBezTo>
                      <a:pt x="524370" y="1444148"/>
                      <a:pt x="1151305" y="830547"/>
                      <a:pt x="1272272" y="880744"/>
                    </a:cubicBezTo>
                    <a:lnTo>
                      <a:pt x="1272272" y="880744"/>
                    </a:lnTo>
                    <a:lnTo>
                      <a:pt x="1283417" y="886364"/>
                    </a:lnTo>
                    <a:cubicBezTo>
                      <a:pt x="1367141" y="945800"/>
                      <a:pt x="1374571" y="1274889"/>
                      <a:pt x="1474964" y="1825243"/>
                    </a:cubicBezTo>
                    <a:cubicBezTo>
                      <a:pt x="1485489" y="1878060"/>
                      <a:pt x="1501082" y="1929733"/>
                      <a:pt x="1521542" y="1979548"/>
                    </a:cubicBezTo>
                    <a:cubicBezTo>
                      <a:pt x="1523352" y="1983263"/>
                      <a:pt x="1525256" y="1989073"/>
                      <a:pt x="1527066" y="1992597"/>
                    </a:cubicBezTo>
                    <a:cubicBezTo>
                      <a:pt x="1536591" y="2016791"/>
                      <a:pt x="1541925" y="2031650"/>
                      <a:pt x="1541925" y="2031650"/>
                    </a:cubicBezTo>
                    <a:cubicBezTo>
                      <a:pt x="1925211" y="2185955"/>
                      <a:pt x="2049798" y="1881059"/>
                      <a:pt x="2049798" y="1881059"/>
                    </a:cubicBezTo>
                    <a:cubicBezTo>
                      <a:pt x="2046560" y="1873402"/>
                      <a:pt x="2042845" y="1865953"/>
                      <a:pt x="2038654" y="1858771"/>
                    </a:cubicBezTo>
                    <a:lnTo>
                      <a:pt x="2033129" y="1847532"/>
                    </a:lnTo>
                    <a:cubicBezTo>
                      <a:pt x="2012651" y="1802955"/>
                      <a:pt x="1981028" y="1726755"/>
                      <a:pt x="1981028" y="1685607"/>
                    </a:cubicBezTo>
                    <a:cubicBezTo>
                      <a:pt x="1981028" y="1641030"/>
                      <a:pt x="1981028" y="1598263"/>
                      <a:pt x="1982838" y="1557305"/>
                    </a:cubicBezTo>
                    <a:lnTo>
                      <a:pt x="1982838" y="1187544"/>
                    </a:lnTo>
                    <a:cubicBezTo>
                      <a:pt x="1982838" y="1144777"/>
                      <a:pt x="1981028" y="1103915"/>
                      <a:pt x="1981028" y="1064863"/>
                    </a:cubicBezTo>
                    <a:lnTo>
                      <a:pt x="1981028" y="1053718"/>
                    </a:lnTo>
                    <a:cubicBezTo>
                      <a:pt x="1977313" y="878934"/>
                      <a:pt x="1971503" y="763587"/>
                      <a:pt x="1966073" y="685577"/>
                    </a:cubicBezTo>
                    <a:lnTo>
                      <a:pt x="1966073" y="674338"/>
                    </a:lnTo>
                    <a:cubicBezTo>
                      <a:pt x="1954929" y="544226"/>
                      <a:pt x="1943785" y="531463"/>
                      <a:pt x="1943785" y="531463"/>
                    </a:cubicBezTo>
                    <a:lnTo>
                      <a:pt x="2019985" y="-223"/>
                    </a:lnTo>
                    <a:lnTo>
                      <a:pt x="1182928" y="-223"/>
                    </a:lnTo>
                    <a:cubicBezTo>
                      <a:pt x="1182928" y="-223"/>
                      <a:pt x="1056436" y="126364"/>
                      <a:pt x="894606" y="291337"/>
                    </a:cubicBezTo>
                    <a:lnTo>
                      <a:pt x="885081" y="300862"/>
                    </a:lnTo>
                    <a:cubicBezTo>
                      <a:pt x="825550" y="360393"/>
                      <a:pt x="762304" y="425449"/>
                      <a:pt x="699058" y="492410"/>
                    </a:cubicBezTo>
                    <a:lnTo>
                      <a:pt x="691629" y="499840"/>
                    </a:lnTo>
                    <a:cubicBezTo>
                      <a:pt x="665625" y="525843"/>
                      <a:pt x="641432" y="551846"/>
                      <a:pt x="615429" y="577849"/>
                    </a:cubicBezTo>
                    <a:lnTo>
                      <a:pt x="605904" y="587374"/>
                    </a:lnTo>
                    <a:cubicBezTo>
                      <a:pt x="522178" y="674718"/>
                      <a:pt x="440264" y="760253"/>
                      <a:pt x="371493" y="835024"/>
                    </a:cubicBezTo>
                    <a:lnTo>
                      <a:pt x="364064" y="842454"/>
                    </a:lnTo>
                    <a:cubicBezTo>
                      <a:pt x="268814" y="944752"/>
                      <a:pt x="196614" y="1028382"/>
                      <a:pt x="170611" y="1065624"/>
                    </a:cubicBezTo>
                    <a:cubicBezTo>
                      <a:pt x="103936" y="1167828"/>
                      <a:pt x="53358" y="1298034"/>
                      <a:pt x="23640" y="1379949"/>
                    </a:cubicBezTo>
                    <a:lnTo>
                      <a:pt x="23640" y="1379949"/>
                    </a:lnTo>
                    <a:cubicBezTo>
                      <a:pt x="21735" y="1383759"/>
                      <a:pt x="21735" y="1387474"/>
                      <a:pt x="19925" y="1391189"/>
                    </a:cubicBezTo>
                    <a:cubicBezTo>
                      <a:pt x="6876" y="1435766"/>
                      <a:pt x="-554" y="1461769"/>
                      <a:pt x="-554" y="1461769"/>
                    </a:cubicBezTo>
                    <a:close/>
                  </a:path>
                </a:pathLst>
              </a:custGeom>
              <a:solidFill>
                <a:srgbClr val="1D2044"/>
              </a:solidFill>
              <a:ln cap="flat">
                <a:prstDash val="solid"/>
              </a:ln>
            </p:spPr>
            <p:txBody>
              <a:bodyPr vert="horz" anchor="ctr" tIns="45720" lIns="91440" bIns="45720" rIns="91440">
                <a:normAutofit/>
              </a:bodyPr>
              <a:p>
                <a:pPr algn="l" marL="0"/>
              </a:p>
            </p:txBody>
          </p:sp>
          <p:sp>
            <p:nvSpPr>
              <p:cNvPr name="Freeform 49" id="49"/>
              <p:cNvSpPr/>
              <p:nvPr/>
            </p:nvSpPr>
            <p:spPr>
              <a:xfrm>
                <a:off x="11087931" y="766565"/>
                <a:ext cx="849095" cy="1392710"/>
              </a:xfrm>
              <a:custGeom>
                <a:avLst/>
                <a:gdLst/>
                <a:ahLst/>
                <a:cxnLst/>
                <a:rect r="r" b="b" t="t" l="l"/>
                <a:pathLst>
                  <a:path w="849095" h="1392710" stroke="true" fill="norm" extrusionOk="true">
                    <a:moveTo>
                      <a:pt x="-136" y="47177"/>
                    </a:moveTo>
                    <a:cubicBezTo>
                      <a:pt x="-136" y="47177"/>
                      <a:pt x="123212" y="-52455"/>
                      <a:pt x="137215" y="37175"/>
                    </a:cubicBezTo>
                    <a:cubicBezTo>
                      <a:pt x="153883" y="143284"/>
                      <a:pt x="268469" y="680589"/>
                      <a:pt x="285137" y="697258"/>
                    </a:cubicBezTo>
                    <a:cubicBezTo>
                      <a:pt x="294662" y="706783"/>
                      <a:pt x="848541" y="1079877"/>
                      <a:pt x="848541" y="1079877"/>
                    </a:cubicBezTo>
                    <a:cubicBezTo>
                      <a:pt x="547361" y="1085402"/>
                      <a:pt x="392198" y="1392488"/>
                      <a:pt x="392198" y="1392488"/>
                    </a:cubicBezTo>
                    <a:cubicBezTo>
                      <a:pt x="382673" y="1269901"/>
                      <a:pt x="9960" y="853277"/>
                      <a:pt x="6246" y="808700"/>
                    </a:cubicBezTo>
                    <a:cubicBezTo>
                      <a:pt x="-2994" y="726976"/>
                      <a:pt x="-136" y="47177"/>
                      <a:pt x="-136" y="47177"/>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50" id="50"/>
              <p:cNvSpPr/>
              <p:nvPr/>
            </p:nvSpPr>
            <p:spPr>
              <a:xfrm>
                <a:off x="10995289" y="3282749"/>
                <a:ext cx="203834" cy="112680"/>
              </a:xfrm>
              <a:custGeom>
                <a:avLst/>
                <a:gdLst/>
                <a:ahLst/>
                <a:cxnLst/>
                <a:rect r="r" b="b" t="t" l="l"/>
                <a:pathLst>
                  <a:path w="203834" h="112680" stroke="true" fill="norm" extrusionOk="true">
                    <a:moveTo>
                      <a:pt x="-554" y="111981"/>
                    </a:moveTo>
                    <a:lnTo>
                      <a:pt x="8971" y="111981"/>
                    </a:lnTo>
                    <a:cubicBezTo>
                      <a:pt x="101459" y="111981"/>
                      <a:pt x="197757" y="10635"/>
                      <a:pt x="203281" y="7206"/>
                    </a:cubicBezTo>
                    <a:lnTo>
                      <a:pt x="195947" y="-223"/>
                    </a:lnTo>
                    <a:cubicBezTo>
                      <a:pt x="194042" y="1682"/>
                      <a:pt x="97839" y="101123"/>
                      <a:pt x="8971" y="102932"/>
                    </a:cubicBezTo>
                    <a:cubicBezTo>
                      <a:pt x="6838" y="107000"/>
                      <a:pt x="3514" y="110324"/>
                      <a:pt x="-554" y="112457"/>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51" id="51"/>
              <p:cNvSpPr/>
              <p:nvPr/>
            </p:nvSpPr>
            <p:spPr>
              <a:xfrm>
                <a:off x="11839813" y="3511921"/>
                <a:ext cx="198939" cy="243363"/>
              </a:xfrm>
              <a:custGeom>
                <a:avLst/>
                <a:gdLst/>
                <a:ahLst/>
                <a:cxnLst/>
                <a:rect r="r" b="b" t="t" l="l"/>
                <a:pathLst>
                  <a:path w="198939" h="243363" stroke="true" fill="norm" extrusionOk="true">
                    <a:moveTo>
                      <a:pt x="51891" y="168846"/>
                    </a:moveTo>
                    <a:cubicBezTo>
                      <a:pt x="85229" y="209708"/>
                      <a:pt x="135330" y="233901"/>
                      <a:pt x="198386" y="243141"/>
                    </a:cubicBezTo>
                    <a:lnTo>
                      <a:pt x="198386" y="231997"/>
                    </a:lnTo>
                    <a:cubicBezTo>
                      <a:pt x="139045" y="222472"/>
                      <a:pt x="90848" y="200373"/>
                      <a:pt x="59320" y="161416"/>
                    </a:cubicBezTo>
                    <a:cubicBezTo>
                      <a:pt x="2170" y="94741"/>
                      <a:pt x="11124" y="1587"/>
                      <a:pt x="11124" y="1587"/>
                    </a:cubicBezTo>
                    <a:lnTo>
                      <a:pt x="-20" y="-223"/>
                    </a:lnTo>
                    <a:cubicBezTo>
                      <a:pt x="-20" y="5301"/>
                      <a:pt x="-9545" y="98265"/>
                      <a:pt x="51891" y="168846"/>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52" id="52"/>
              <p:cNvSpPr/>
              <p:nvPr/>
            </p:nvSpPr>
            <p:spPr>
              <a:xfrm>
                <a:off x="11599555" y="4973437"/>
                <a:ext cx="517207" cy="177926"/>
              </a:xfrm>
              <a:custGeom>
                <a:avLst/>
                <a:gdLst/>
                <a:ahLst/>
                <a:cxnLst/>
                <a:rect r="r" b="b" t="t" l="l"/>
                <a:pathLst>
                  <a:path w="517207" h="177926" stroke="true" fill="norm" extrusionOk="true">
                    <a:moveTo>
                      <a:pt x="-554" y="133222"/>
                    </a:moveTo>
                    <a:cubicBezTo>
                      <a:pt x="1351" y="136937"/>
                      <a:pt x="3161" y="142747"/>
                      <a:pt x="4970" y="146176"/>
                    </a:cubicBezTo>
                    <a:cubicBezTo>
                      <a:pt x="59568" y="166531"/>
                      <a:pt x="117299" y="177199"/>
                      <a:pt x="175563" y="177704"/>
                    </a:cubicBezTo>
                    <a:cubicBezTo>
                      <a:pt x="340537" y="177704"/>
                      <a:pt x="453598" y="83216"/>
                      <a:pt x="516654" y="10921"/>
                    </a:cubicBezTo>
                    <a:cubicBezTo>
                      <a:pt x="514749" y="7206"/>
                      <a:pt x="512939" y="3491"/>
                      <a:pt x="511129" y="-223"/>
                    </a:cubicBezTo>
                    <a:cubicBezTo>
                      <a:pt x="431405" y="94265"/>
                      <a:pt x="260812" y="231425"/>
                      <a:pt x="-554" y="133127"/>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53" id="53"/>
              <p:cNvSpPr/>
              <p:nvPr/>
            </p:nvSpPr>
            <p:spPr>
              <a:xfrm>
                <a:off x="11323723" y="3404860"/>
                <a:ext cx="226778" cy="606837"/>
              </a:xfrm>
              <a:custGeom>
                <a:avLst/>
                <a:gdLst/>
                <a:ahLst/>
                <a:cxnLst/>
                <a:rect r="r" b="b" t="t" l="l"/>
                <a:pathLst>
                  <a:path w="226778" h="606837" stroke="true" fill="norm" extrusionOk="true">
                    <a:moveTo>
                      <a:pt x="52584" y="394302"/>
                    </a:moveTo>
                    <a:cubicBezTo>
                      <a:pt x="38068" y="462130"/>
                      <a:pt x="30476" y="531253"/>
                      <a:pt x="29915" y="600614"/>
                    </a:cubicBezTo>
                    <a:lnTo>
                      <a:pt x="41249" y="606614"/>
                    </a:lnTo>
                    <a:cubicBezTo>
                      <a:pt x="41249" y="270191"/>
                      <a:pt x="224320" y="9778"/>
                      <a:pt x="226225" y="5777"/>
                    </a:cubicBezTo>
                    <a:lnTo>
                      <a:pt x="218605" y="-223"/>
                    </a:lnTo>
                    <a:cubicBezTo>
                      <a:pt x="143119" y="117068"/>
                      <a:pt x="88351" y="246465"/>
                      <a:pt x="56680" y="382301"/>
                    </a:cubicBezTo>
                    <a:cubicBezTo>
                      <a:pt x="34877" y="367289"/>
                      <a:pt x="19942" y="344229"/>
                      <a:pt x="15151" y="318198"/>
                    </a:cubicBezTo>
                    <a:cubicBezTo>
                      <a:pt x="-11233" y="200087"/>
                      <a:pt x="109544" y="7778"/>
                      <a:pt x="109544" y="5777"/>
                    </a:cubicBezTo>
                    <a:lnTo>
                      <a:pt x="100019" y="-223"/>
                    </a:lnTo>
                    <a:cubicBezTo>
                      <a:pt x="94399" y="7778"/>
                      <a:pt x="-24569" y="198087"/>
                      <a:pt x="3816" y="320198"/>
                    </a:cubicBezTo>
                    <a:cubicBezTo>
                      <a:pt x="7893" y="351135"/>
                      <a:pt x="25981" y="378472"/>
                      <a:pt x="52870" y="394302"/>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54" id="54"/>
              <p:cNvSpPr/>
              <p:nvPr/>
            </p:nvSpPr>
            <p:spPr>
              <a:xfrm>
                <a:off x="10443315" y="3620792"/>
                <a:ext cx="376999" cy="423576"/>
              </a:xfrm>
              <a:custGeom>
                <a:avLst/>
                <a:gdLst/>
                <a:ahLst/>
                <a:cxnLst/>
                <a:rect r="r" b="b" t="t" l="l"/>
                <a:pathLst>
                  <a:path w="376999" h="423576" stroke="true" fill="norm" extrusionOk="true">
                    <a:moveTo>
                      <a:pt x="-363" y="352487"/>
                    </a:moveTo>
                    <a:cubicBezTo>
                      <a:pt x="31165" y="386111"/>
                      <a:pt x="58978" y="414115"/>
                      <a:pt x="62692" y="417829"/>
                    </a:cubicBezTo>
                    <a:lnTo>
                      <a:pt x="68312" y="423353"/>
                    </a:lnTo>
                    <a:lnTo>
                      <a:pt x="70122" y="415924"/>
                    </a:lnTo>
                    <a:cubicBezTo>
                      <a:pt x="110984" y="309530"/>
                      <a:pt x="370826" y="80073"/>
                      <a:pt x="372731" y="76358"/>
                    </a:cubicBezTo>
                    <a:lnTo>
                      <a:pt x="376446" y="72643"/>
                    </a:lnTo>
                    <a:lnTo>
                      <a:pt x="333678" y="-223"/>
                    </a:lnTo>
                    <a:lnTo>
                      <a:pt x="326249" y="7302"/>
                    </a:lnTo>
                    <a:lnTo>
                      <a:pt x="363396" y="67023"/>
                    </a:lnTo>
                    <a:cubicBezTo>
                      <a:pt x="313295" y="83788"/>
                      <a:pt x="276147" y="87502"/>
                      <a:pt x="252050" y="83788"/>
                    </a:cubicBezTo>
                    <a:lnTo>
                      <a:pt x="242525" y="93313"/>
                    </a:lnTo>
                    <a:cubicBezTo>
                      <a:pt x="251697" y="94960"/>
                      <a:pt x="261022" y="95598"/>
                      <a:pt x="270337" y="95218"/>
                    </a:cubicBezTo>
                    <a:cubicBezTo>
                      <a:pt x="297379" y="94074"/>
                      <a:pt x="324182" y="89665"/>
                      <a:pt x="350157" y="82073"/>
                    </a:cubicBezTo>
                    <a:cubicBezTo>
                      <a:pt x="290721" y="136270"/>
                      <a:pt x="108888" y="306005"/>
                      <a:pt x="66121" y="401161"/>
                    </a:cubicBezTo>
                    <a:cubicBezTo>
                      <a:pt x="49453" y="384397"/>
                      <a:pt x="29069" y="363918"/>
                      <a:pt x="8971" y="341534"/>
                    </a:cubicBezTo>
                    <a:cubicBezTo>
                      <a:pt x="5256" y="347058"/>
                      <a:pt x="1542" y="348963"/>
                      <a:pt x="-554" y="352678"/>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55" id="55"/>
              <p:cNvSpPr/>
              <p:nvPr/>
            </p:nvSpPr>
            <p:spPr>
              <a:xfrm>
                <a:off x="11870827" y="4180004"/>
                <a:ext cx="190023" cy="512719"/>
              </a:xfrm>
              <a:custGeom>
                <a:avLst/>
                <a:gdLst/>
                <a:ahLst/>
                <a:cxnLst/>
                <a:rect r="r" b="b" t="t" l="l"/>
                <a:pathLst>
                  <a:path w="190023" h="512719" stroke="true" fill="norm" extrusionOk="true">
                    <a:moveTo>
                      <a:pt x="-363" y="501268"/>
                    </a:moveTo>
                    <a:lnTo>
                      <a:pt x="2971" y="501268"/>
                    </a:lnTo>
                    <a:cubicBezTo>
                      <a:pt x="37336" y="509088"/>
                      <a:pt x="72503" y="512832"/>
                      <a:pt x="107746" y="512413"/>
                    </a:cubicBezTo>
                    <a:cubicBezTo>
                      <a:pt x="135301" y="513070"/>
                      <a:pt x="162810" y="509860"/>
                      <a:pt x="189470" y="502888"/>
                    </a:cubicBezTo>
                    <a:lnTo>
                      <a:pt x="189470" y="491743"/>
                    </a:lnTo>
                    <a:cubicBezTo>
                      <a:pt x="120699" y="512222"/>
                      <a:pt x="29640" y="495458"/>
                      <a:pt x="9257" y="491743"/>
                    </a:cubicBezTo>
                    <a:lnTo>
                      <a:pt x="25926" y="61213"/>
                    </a:lnTo>
                    <a:cubicBezTo>
                      <a:pt x="38032" y="93027"/>
                      <a:pt x="61102" y="119478"/>
                      <a:pt x="90981" y="135794"/>
                    </a:cubicBezTo>
                    <a:cubicBezTo>
                      <a:pt x="108650" y="144843"/>
                      <a:pt x="128291" y="149330"/>
                      <a:pt x="148131" y="148843"/>
                    </a:cubicBezTo>
                    <a:cubicBezTo>
                      <a:pt x="161219" y="148500"/>
                      <a:pt x="174268" y="147262"/>
                      <a:pt x="187184" y="145129"/>
                    </a:cubicBezTo>
                    <a:lnTo>
                      <a:pt x="187184" y="133889"/>
                    </a:lnTo>
                    <a:cubicBezTo>
                      <a:pt x="151846" y="141414"/>
                      <a:pt x="120509" y="139509"/>
                      <a:pt x="94220" y="126460"/>
                    </a:cubicBezTo>
                    <a:cubicBezTo>
                      <a:pt x="49643" y="104076"/>
                      <a:pt x="32879" y="57499"/>
                      <a:pt x="27545" y="38830"/>
                    </a:cubicBezTo>
                    <a:cubicBezTo>
                      <a:pt x="62788" y="44449"/>
                      <a:pt x="131558" y="25781"/>
                      <a:pt x="183659" y="10922"/>
                    </a:cubicBezTo>
                    <a:lnTo>
                      <a:pt x="183659" y="-223"/>
                    </a:lnTo>
                    <a:cubicBezTo>
                      <a:pt x="126033" y="16541"/>
                      <a:pt x="49833" y="37020"/>
                      <a:pt x="21734" y="27686"/>
                    </a:cubicBezTo>
                    <a:lnTo>
                      <a:pt x="14305" y="25781"/>
                    </a:lnTo>
                    <a:lnTo>
                      <a:pt x="-554" y="501078"/>
                    </a:ln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56" id="56"/>
              <p:cNvSpPr/>
              <p:nvPr/>
            </p:nvSpPr>
            <p:spPr>
              <a:xfrm>
                <a:off x="10101844" y="4512427"/>
                <a:ext cx="442055" cy="159200"/>
              </a:xfrm>
              <a:custGeom>
                <a:avLst/>
                <a:gdLst/>
                <a:ahLst/>
                <a:cxnLst/>
                <a:rect r="r" b="b" t="t" l="l"/>
                <a:pathLst>
                  <a:path w="442055" h="159200" stroke="true" fill="norm" extrusionOk="true">
                    <a:moveTo>
                      <a:pt x="-554" y="9017"/>
                    </a:moveTo>
                    <a:cubicBezTo>
                      <a:pt x="98268" y="106609"/>
                      <a:pt x="232037" y="160597"/>
                      <a:pt x="370921" y="158940"/>
                    </a:cubicBezTo>
                    <a:cubicBezTo>
                      <a:pt x="391400" y="158940"/>
                      <a:pt x="411784" y="157130"/>
                      <a:pt x="434072" y="155225"/>
                    </a:cubicBezTo>
                    <a:lnTo>
                      <a:pt x="441502" y="144176"/>
                    </a:lnTo>
                    <a:cubicBezTo>
                      <a:pt x="211092" y="170084"/>
                      <a:pt x="68026" y="62737"/>
                      <a:pt x="3352" y="-223"/>
                    </a:cubicBezTo>
                    <a:cubicBezTo>
                      <a:pt x="961" y="2377"/>
                      <a:pt x="-363" y="5778"/>
                      <a:pt x="-363" y="9302"/>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57" id="57"/>
              <p:cNvSpPr/>
              <p:nvPr/>
            </p:nvSpPr>
            <p:spPr>
              <a:xfrm>
                <a:off x="10984567" y="365516"/>
                <a:ext cx="367147" cy="465714"/>
              </a:xfrm>
              <a:custGeom>
                <a:avLst/>
                <a:gdLst/>
                <a:ahLst/>
                <a:cxnLst/>
                <a:rect r="r" b="b" t="t" l="l"/>
                <a:pathLst>
                  <a:path w="367147" h="465714" stroke="true" fill="norm" extrusionOk="true">
                    <a:moveTo>
                      <a:pt x="19693" y="185049"/>
                    </a:moveTo>
                    <a:cubicBezTo>
                      <a:pt x="34457" y="201813"/>
                      <a:pt x="58650" y="268584"/>
                      <a:pt x="58650" y="268584"/>
                    </a:cubicBezTo>
                    <a:cubicBezTo>
                      <a:pt x="69794" y="324305"/>
                      <a:pt x="75319" y="354309"/>
                      <a:pt x="93893" y="380026"/>
                    </a:cubicBezTo>
                    <a:cubicBezTo>
                      <a:pt x="104561" y="394980"/>
                      <a:pt x="103418" y="432985"/>
                      <a:pt x="103418" y="448225"/>
                    </a:cubicBezTo>
                    <a:cubicBezTo>
                      <a:pt x="102846" y="460703"/>
                      <a:pt x="112943" y="455274"/>
                      <a:pt x="124849" y="458893"/>
                    </a:cubicBezTo>
                    <a:cubicBezTo>
                      <a:pt x="151519" y="466894"/>
                      <a:pt x="198668" y="473561"/>
                      <a:pt x="240768" y="441367"/>
                    </a:cubicBezTo>
                    <a:cubicBezTo>
                      <a:pt x="240768" y="441367"/>
                      <a:pt x="233339" y="396790"/>
                      <a:pt x="240768" y="383741"/>
                    </a:cubicBezTo>
                    <a:cubicBezTo>
                      <a:pt x="253723" y="357737"/>
                      <a:pt x="294585" y="344784"/>
                      <a:pt x="309444" y="294587"/>
                    </a:cubicBezTo>
                    <a:cubicBezTo>
                      <a:pt x="324303" y="244390"/>
                      <a:pt x="366594" y="186954"/>
                      <a:pt x="366594" y="186954"/>
                    </a:cubicBezTo>
                    <a:cubicBezTo>
                      <a:pt x="366594" y="186954"/>
                      <a:pt x="353544" y="160951"/>
                      <a:pt x="331256" y="175810"/>
                    </a:cubicBezTo>
                    <a:cubicBezTo>
                      <a:pt x="308967" y="192479"/>
                      <a:pt x="294109" y="232960"/>
                      <a:pt x="282964" y="237056"/>
                    </a:cubicBezTo>
                    <a:cubicBezTo>
                      <a:pt x="281154" y="237056"/>
                      <a:pt x="277440" y="238866"/>
                      <a:pt x="275535" y="238866"/>
                    </a:cubicBezTo>
                    <a:lnTo>
                      <a:pt x="275535" y="238866"/>
                    </a:lnTo>
                    <a:cubicBezTo>
                      <a:pt x="267086" y="241085"/>
                      <a:pt x="258075" y="239018"/>
                      <a:pt x="251436" y="233341"/>
                    </a:cubicBezTo>
                    <a:cubicBezTo>
                      <a:pt x="250436" y="233341"/>
                      <a:pt x="249626" y="232531"/>
                      <a:pt x="249626" y="231531"/>
                    </a:cubicBezTo>
                    <a:cubicBezTo>
                      <a:pt x="249626" y="231503"/>
                      <a:pt x="249626" y="231465"/>
                      <a:pt x="249626" y="231436"/>
                    </a:cubicBezTo>
                    <a:cubicBezTo>
                      <a:pt x="229148" y="207338"/>
                      <a:pt x="223623" y="138663"/>
                      <a:pt x="225433" y="107040"/>
                    </a:cubicBezTo>
                    <a:cubicBezTo>
                      <a:pt x="227338" y="64368"/>
                      <a:pt x="225433" y="3027"/>
                      <a:pt x="199430" y="14171"/>
                    </a:cubicBezTo>
                    <a:cubicBezTo>
                      <a:pt x="173426" y="23696"/>
                      <a:pt x="197620" y="47604"/>
                      <a:pt x="177141" y="144187"/>
                    </a:cubicBezTo>
                    <a:lnTo>
                      <a:pt x="167616" y="146092"/>
                    </a:lnTo>
                    <a:cubicBezTo>
                      <a:pt x="165711" y="153522"/>
                      <a:pt x="147138" y="88466"/>
                      <a:pt x="143423" y="27220"/>
                    </a:cubicBezTo>
                    <a:cubicBezTo>
                      <a:pt x="139708" y="-15547"/>
                      <a:pt x="113800" y="1217"/>
                      <a:pt x="106371" y="14171"/>
                    </a:cubicBezTo>
                    <a:cubicBezTo>
                      <a:pt x="100751" y="27220"/>
                      <a:pt x="110085" y="69892"/>
                      <a:pt x="111895" y="99896"/>
                    </a:cubicBezTo>
                    <a:cubicBezTo>
                      <a:pt x="113800" y="120375"/>
                      <a:pt x="115610" y="140758"/>
                      <a:pt x="115610" y="153807"/>
                    </a:cubicBezTo>
                    <a:lnTo>
                      <a:pt x="104465" y="159332"/>
                    </a:lnTo>
                    <a:cubicBezTo>
                      <a:pt x="63603" y="86942"/>
                      <a:pt x="76653" y="57224"/>
                      <a:pt x="52459" y="55319"/>
                    </a:cubicBezTo>
                    <a:cubicBezTo>
                      <a:pt x="28265" y="53414"/>
                      <a:pt x="37600" y="114755"/>
                      <a:pt x="50650" y="138948"/>
                    </a:cubicBezTo>
                    <a:cubicBezTo>
                      <a:pt x="57946" y="155522"/>
                      <a:pt x="62946" y="173019"/>
                      <a:pt x="65509" y="190955"/>
                    </a:cubicBezTo>
                    <a:cubicBezTo>
                      <a:pt x="22741" y="140758"/>
                      <a:pt x="28361" y="116660"/>
                      <a:pt x="8358" y="118470"/>
                    </a:cubicBezTo>
                    <a:cubicBezTo>
                      <a:pt x="-11644" y="120279"/>
                      <a:pt x="6453" y="168666"/>
                      <a:pt x="19503" y="185145"/>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58" id="58"/>
              <p:cNvSpPr/>
              <p:nvPr/>
            </p:nvSpPr>
            <p:spPr>
              <a:xfrm>
                <a:off x="11190494" y="601938"/>
                <a:ext cx="72543" cy="63150"/>
              </a:xfrm>
              <a:custGeom>
                <a:avLst/>
                <a:gdLst/>
                <a:ahLst/>
                <a:cxnLst/>
                <a:rect r="r" b="b" t="t" l="l"/>
                <a:pathLst>
                  <a:path w="72543" h="63150" stroke="true" fill="norm" extrusionOk="true">
                    <a:moveTo>
                      <a:pt x="-496" y="62928"/>
                    </a:moveTo>
                    <a:cubicBezTo>
                      <a:pt x="14363" y="24828"/>
                      <a:pt x="66179" y="6921"/>
                      <a:pt x="71989" y="5111"/>
                    </a:cubicBezTo>
                    <a:cubicBezTo>
                      <a:pt x="63531" y="7235"/>
                      <a:pt x="54578" y="5263"/>
                      <a:pt x="47796" y="-223"/>
                    </a:cubicBezTo>
                    <a:cubicBezTo>
                      <a:pt x="-4211" y="19589"/>
                      <a:pt x="-496" y="62928"/>
                      <a:pt x="-496" y="62928"/>
                    </a:cubicBezTo>
                    <a:close/>
                  </a:path>
                </a:pathLst>
              </a:custGeom>
              <a:solidFill>
                <a:srgbClr val="F297AD"/>
              </a:solidFill>
              <a:ln cap="flat">
                <a:prstDash val="solid"/>
              </a:ln>
            </p:spPr>
            <p:txBody>
              <a:bodyPr vert="horz" anchor="ctr" tIns="45720" lIns="91440" bIns="45720" rIns="91440">
                <a:normAutofit/>
              </a:bodyPr>
              <a:p>
                <a:pPr algn="l" marL="0"/>
              </a:p>
            </p:txBody>
          </p:sp>
          <p:sp>
            <p:nvSpPr>
              <p:cNvPr name="Freeform 59" id="59"/>
              <p:cNvSpPr/>
              <p:nvPr/>
            </p:nvSpPr>
            <p:spPr>
              <a:xfrm>
                <a:off x="12634541" y="2142130"/>
                <a:ext cx="1424270" cy="762117"/>
              </a:xfrm>
              <a:custGeom>
                <a:avLst/>
                <a:gdLst/>
                <a:ahLst/>
                <a:cxnLst/>
                <a:rect r="r" b="b" t="t" l="l"/>
                <a:pathLst>
                  <a:path w="1424270" h="762117" stroke="true" fill="norm" extrusionOk="true">
                    <a:moveTo>
                      <a:pt x="1397907" y="600424"/>
                    </a:moveTo>
                    <a:cubicBezTo>
                      <a:pt x="1397907" y="600424"/>
                      <a:pt x="1467915" y="458215"/>
                      <a:pt x="1377333" y="464216"/>
                    </a:cubicBezTo>
                    <a:cubicBezTo>
                      <a:pt x="1270272" y="471360"/>
                      <a:pt x="720870" y="477742"/>
                      <a:pt x="701058" y="465169"/>
                    </a:cubicBezTo>
                    <a:cubicBezTo>
                      <a:pt x="690009" y="458120"/>
                      <a:pt x="203948" y="-223"/>
                      <a:pt x="203948" y="-223"/>
                    </a:cubicBezTo>
                    <a:cubicBezTo>
                      <a:pt x="264813" y="295052"/>
                      <a:pt x="-554" y="514127"/>
                      <a:pt x="-554" y="514127"/>
                    </a:cubicBezTo>
                    <a:cubicBezTo>
                      <a:pt x="120985" y="496220"/>
                      <a:pt x="609046" y="768349"/>
                      <a:pt x="653719" y="761777"/>
                    </a:cubicBezTo>
                    <a:cubicBezTo>
                      <a:pt x="735348" y="752824"/>
                      <a:pt x="1397907" y="600424"/>
                      <a:pt x="1397907" y="600424"/>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60" id="60"/>
              <p:cNvSpPr/>
              <p:nvPr/>
            </p:nvSpPr>
            <p:spPr>
              <a:xfrm>
                <a:off x="13999018" y="2428547"/>
                <a:ext cx="466825" cy="347503"/>
              </a:xfrm>
              <a:custGeom>
                <a:avLst/>
                <a:gdLst/>
                <a:ahLst/>
                <a:cxnLst/>
                <a:rect r="r" b="b" t="t" l="l"/>
                <a:pathLst>
                  <a:path w="466825" h="347503" stroke="true" fill="norm" extrusionOk="true">
                    <a:moveTo>
                      <a:pt x="308513" y="337629"/>
                    </a:moveTo>
                    <a:cubicBezTo>
                      <a:pt x="288891" y="326865"/>
                      <a:pt x="218407" y="318007"/>
                      <a:pt x="218407" y="318007"/>
                    </a:cubicBezTo>
                    <a:cubicBezTo>
                      <a:pt x="161257" y="319436"/>
                      <a:pt x="131348" y="320484"/>
                      <a:pt x="101915" y="308482"/>
                    </a:cubicBezTo>
                    <a:cubicBezTo>
                      <a:pt x="84961" y="301339"/>
                      <a:pt x="48099" y="310387"/>
                      <a:pt x="33431" y="314388"/>
                    </a:cubicBezTo>
                    <a:cubicBezTo>
                      <a:pt x="21334" y="317722"/>
                      <a:pt x="23906" y="306768"/>
                      <a:pt x="18286" y="295814"/>
                    </a:cubicBezTo>
                    <a:cubicBezTo>
                      <a:pt x="-3431" y="260524"/>
                      <a:pt x="-6574" y="216871"/>
                      <a:pt x="9904" y="178847"/>
                    </a:cubicBezTo>
                    <a:cubicBezTo>
                      <a:pt x="9904" y="178847"/>
                      <a:pt x="54957" y="176371"/>
                      <a:pt x="66006" y="166179"/>
                    </a:cubicBezTo>
                    <a:cubicBezTo>
                      <a:pt x="88581" y="147796"/>
                      <a:pt x="92200" y="105123"/>
                      <a:pt x="137920" y="79597"/>
                    </a:cubicBezTo>
                    <a:cubicBezTo>
                      <a:pt x="183640" y="54070"/>
                      <a:pt x="230313" y="-223"/>
                      <a:pt x="230313" y="-223"/>
                    </a:cubicBezTo>
                    <a:cubicBezTo>
                      <a:pt x="230313" y="-223"/>
                      <a:pt x="258888" y="6730"/>
                      <a:pt x="249363" y="31686"/>
                    </a:cubicBezTo>
                    <a:cubicBezTo>
                      <a:pt x="238027" y="57117"/>
                      <a:pt x="201738" y="80644"/>
                      <a:pt x="200213" y="92265"/>
                    </a:cubicBezTo>
                    <a:cubicBezTo>
                      <a:pt x="200689" y="94074"/>
                      <a:pt x="199641" y="98170"/>
                      <a:pt x="200213" y="99980"/>
                    </a:cubicBezTo>
                    <a:lnTo>
                      <a:pt x="200213" y="99980"/>
                    </a:lnTo>
                    <a:cubicBezTo>
                      <a:pt x="199927" y="108715"/>
                      <a:pt x="204024" y="117030"/>
                      <a:pt x="210977" y="122269"/>
                    </a:cubicBezTo>
                    <a:cubicBezTo>
                      <a:pt x="211167" y="123297"/>
                      <a:pt x="212215" y="123935"/>
                      <a:pt x="213263" y="123697"/>
                    </a:cubicBezTo>
                    <a:cubicBezTo>
                      <a:pt x="213263" y="123697"/>
                      <a:pt x="213263" y="123697"/>
                      <a:pt x="213263" y="123697"/>
                    </a:cubicBezTo>
                    <a:cubicBezTo>
                      <a:pt x="241266" y="138271"/>
                      <a:pt x="309560" y="128555"/>
                      <a:pt x="339946" y="119792"/>
                    </a:cubicBezTo>
                    <a:cubicBezTo>
                      <a:pt x="381188" y="108648"/>
                      <a:pt x="441386" y="96932"/>
                      <a:pt x="436243" y="124745"/>
                    </a:cubicBezTo>
                    <a:cubicBezTo>
                      <a:pt x="432909" y="152177"/>
                      <a:pt x="403953" y="134270"/>
                      <a:pt x="314323" y="175132"/>
                    </a:cubicBezTo>
                    <a:lnTo>
                      <a:pt x="314323" y="184657"/>
                    </a:lnTo>
                    <a:cubicBezTo>
                      <a:pt x="307465" y="188086"/>
                      <a:pt x="374997" y="191896"/>
                      <a:pt x="435576" y="182086"/>
                    </a:cubicBezTo>
                    <a:cubicBezTo>
                      <a:pt x="478058" y="176275"/>
                      <a:pt x="467484" y="205327"/>
                      <a:pt x="456436" y="215423"/>
                    </a:cubicBezTo>
                    <a:cubicBezTo>
                      <a:pt x="445005" y="223710"/>
                      <a:pt x="401286" y="224091"/>
                      <a:pt x="371854" y="228758"/>
                    </a:cubicBezTo>
                    <a:cubicBezTo>
                      <a:pt x="351566" y="231425"/>
                      <a:pt x="331182" y="234187"/>
                      <a:pt x="318514" y="237045"/>
                    </a:cubicBezTo>
                    <a:lnTo>
                      <a:pt x="315561" y="249141"/>
                    </a:lnTo>
                    <a:cubicBezTo>
                      <a:pt x="395190" y="273049"/>
                      <a:pt x="421288" y="253809"/>
                      <a:pt x="428432" y="276955"/>
                    </a:cubicBezTo>
                    <a:cubicBezTo>
                      <a:pt x="435576" y="300100"/>
                      <a:pt x="373759" y="304482"/>
                      <a:pt x="347279" y="297148"/>
                    </a:cubicBezTo>
                    <a:cubicBezTo>
                      <a:pt x="329467" y="293652"/>
                      <a:pt x="311371" y="292633"/>
                      <a:pt x="293273" y="294099"/>
                    </a:cubicBezTo>
                    <a:cubicBezTo>
                      <a:pt x="351661" y="324675"/>
                      <a:pt x="373949" y="313912"/>
                      <a:pt x="376617" y="334295"/>
                    </a:cubicBezTo>
                    <a:cubicBezTo>
                      <a:pt x="379283" y="354679"/>
                      <a:pt x="328134" y="347154"/>
                      <a:pt x="308989" y="338105"/>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61" id="61"/>
              <p:cNvSpPr/>
              <p:nvPr/>
            </p:nvSpPr>
            <p:spPr>
              <a:xfrm>
                <a:off x="14155684" y="2526941"/>
                <a:ext cx="51053" cy="83438"/>
              </a:xfrm>
              <a:custGeom>
                <a:avLst/>
                <a:gdLst/>
                <a:ahLst/>
                <a:cxnLst/>
                <a:rect r="r" b="b" t="t" l="l"/>
                <a:pathLst>
                  <a:path w="51053" h="83438" stroke="true" fill="norm" extrusionOk="true">
                    <a:moveTo>
                      <a:pt x="-554" y="83216"/>
                    </a:moveTo>
                    <a:cubicBezTo>
                      <a:pt x="33165" y="60356"/>
                      <a:pt x="39356" y="5587"/>
                      <a:pt x="39832" y="-223"/>
                    </a:cubicBezTo>
                    <a:cubicBezTo>
                      <a:pt x="39642" y="8511"/>
                      <a:pt x="43547" y="16836"/>
                      <a:pt x="50500" y="22161"/>
                    </a:cubicBezTo>
                    <a:cubicBezTo>
                      <a:pt x="42595" y="77310"/>
                      <a:pt x="-554" y="83216"/>
                      <a:pt x="-554" y="83216"/>
                    </a:cubicBezTo>
                    <a:close/>
                  </a:path>
                </a:pathLst>
              </a:custGeom>
              <a:solidFill>
                <a:srgbClr val="F297AD"/>
              </a:solidFill>
              <a:ln cap="flat">
                <a:prstDash val="solid"/>
              </a:ln>
            </p:spPr>
            <p:txBody>
              <a:bodyPr vert="horz" anchor="ctr" tIns="45720" lIns="91440" bIns="45720" rIns="91440">
                <a:normAutofit/>
              </a:bodyPr>
              <a:p>
                <a:pPr algn="l" marL="0"/>
              </a:p>
            </p:txBody>
          </p:sp>
          <p:sp>
            <p:nvSpPr>
              <p:cNvPr name="Freeform 62" id="62"/>
              <p:cNvSpPr/>
              <p:nvPr/>
            </p:nvSpPr>
            <p:spPr>
              <a:xfrm>
                <a:off x="9404233" y="5326386"/>
                <a:ext cx="660113" cy="433434"/>
              </a:xfrm>
              <a:custGeom>
                <a:avLst/>
                <a:gdLst/>
                <a:ahLst/>
                <a:cxnLst/>
                <a:rect r="r" b="b" t="t" l="l"/>
                <a:pathLst>
                  <a:path w="660113" h="433434" stroke="true" fill="norm" extrusionOk="true">
                    <a:moveTo>
                      <a:pt x="-363" y="105551"/>
                    </a:moveTo>
                    <a:cubicBezTo>
                      <a:pt x="204425" y="379204"/>
                      <a:pt x="485412" y="433212"/>
                      <a:pt x="485412" y="433212"/>
                    </a:cubicBezTo>
                    <a:cubicBezTo>
                      <a:pt x="567327" y="368060"/>
                      <a:pt x="569137" y="291765"/>
                      <a:pt x="569137" y="291765"/>
                    </a:cubicBezTo>
                    <a:cubicBezTo>
                      <a:pt x="569137" y="291765"/>
                      <a:pt x="647337" y="220994"/>
                      <a:pt x="658481" y="186990"/>
                    </a:cubicBezTo>
                    <a:cubicBezTo>
                      <a:pt x="669626" y="152986"/>
                      <a:pt x="591806" y="52973"/>
                      <a:pt x="544943" y="62308"/>
                    </a:cubicBezTo>
                    <a:cubicBezTo>
                      <a:pt x="513320" y="69737"/>
                      <a:pt x="494746" y="95836"/>
                      <a:pt x="485412" y="110695"/>
                    </a:cubicBezTo>
                    <a:cubicBezTo>
                      <a:pt x="524560" y="23160"/>
                      <a:pt x="492841" y="-6558"/>
                      <a:pt x="438930" y="872"/>
                    </a:cubicBezTo>
                    <a:cubicBezTo>
                      <a:pt x="381208" y="8301"/>
                      <a:pt x="435215" y="21351"/>
                      <a:pt x="394258" y="67547"/>
                    </a:cubicBezTo>
                    <a:lnTo>
                      <a:pt x="384733" y="77072"/>
                    </a:lnTo>
                    <a:cubicBezTo>
                      <a:pt x="376980" y="82692"/>
                      <a:pt x="368055" y="86501"/>
                      <a:pt x="358634" y="88216"/>
                    </a:cubicBezTo>
                    <a:cubicBezTo>
                      <a:pt x="348823" y="89864"/>
                      <a:pt x="338860" y="90502"/>
                      <a:pt x="328916" y="90121"/>
                    </a:cubicBezTo>
                    <a:cubicBezTo>
                      <a:pt x="323259" y="90435"/>
                      <a:pt x="317591" y="89788"/>
                      <a:pt x="312152" y="88216"/>
                    </a:cubicBezTo>
                    <a:cubicBezTo>
                      <a:pt x="301417" y="86644"/>
                      <a:pt x="290836" y="84158"/>
                      <a:pt x="280529" y="80787"/>
                    </a:cubicBezTo>
                    <a:cubicBezTo>
                      <a:pt x="262527" y="74938"/>
                      <a:pt x="245087" y="67480"/>
                      <a:pt x="228428" y="58498"/>
                    </a:cubicBezTo>
                    <a:cubicBezTo>
                      <a:pt x="157657" y="19350"/>
                      <a:pt x="127938" y="6396"/>
                      <a:pt x="73932" y="19350"/>
                    </a:cubicBezTo>
                    <a:cubicBezTo>
                      <a:pt x="19925" y="32304"/>
                      <a:pt x="19925" y="73357"/>
                      <a:pt x="19925" y="73357"/>
                    </a:cubicBezTo>
                    <a:lnTo>
                      <a:pt x="-554" y="104980"/>
                    </a:lnTo>
                    <a:close/>
                  </a:path>
                </a:pathLst>
              </a:custGeom>
              <a:solidFill>
                <a:srgbClr val="449EB5"/>
              </a:solidFill>
              <a:ln cap="flat">
                <a:prstDash val="solid"/>
              </a:ln>
            </p:spPr>
            <p:txBody>
              <a:bodyPr vert="horz" anchor="ctr" tIns="45720" lIns="91440" bIns="45720" rIns="91440">
                <a:normAutofit/>
              </a:bodyPr>
              <a:p>
                <a:pPr algn="l" marL="0"/>
              </a:p>
            </p:txBody>
          </p:sp>
          <p:sp>
            <p:nvSpPr>
              <p:cNvPr name="Freeform 63" id="63"/>
              <p:cNvSpPr/>
              <p:nvPr/>
            </p:nvSpPr>
            <p:spPr>
              <a:xfrm>
                <a:off x="9404424" y="5432262"/>
                <a:ext cx="484441" cy="327653"/>
              </a:xfrm>
              <a:custGeom>
                <a:avLst/>
                <a:gdLst/>
                <a:ahLst/>
                <a:cxnLst/>
                <a:rect r="r" b="b" t="t" l="l"/>
                <a:pathLst>
                  <a:path w="484441" h="327653" stroke="true" fill="norm" extrusionOk="true">
                    <a:moveTo>
                      <a:pt x="-554" y="342"/>
                    </a:moveTo>
                    <a:cubicBezTo>
                      <a:pt x="203662" y="273519"/>
                      <a:pt x="483888" y="327431"/>
                      <a:pt x="483888" y="327431"/>
                    </a:cubicBezTo>
                    <a:cubicBezTo>
                      <a:pt x="341013" y="266090"/>
                      <a:pt x="211092" y="186175"/>
                      <a:pt x="121938" y="87686"/>
                    </a:cubicBezTo>
                    <a:cubicBezTo>
                      <a:pt x="30974" y="-12802"/>
                      <a:pt x="-554" y="342"/>
                      <a:pt x="-554" y="342"/>
                    </a:cubicBezTo>
                    <a:close/>
                  </a:path>
                </a:pathLst>
              </a:custGeom>
              <a:solidFill>
                <a:srgbClr val="227C91"/>
              </a:solidFill>
              <a:ln cap="flat">
                <a:prstDash val="solid"/>
              </a:ln>
            </p:spPr>
            <p:txBody>
              <a:bodyPr vert="horz" anchor="ctr" tIns="45720" lIns="91440" bIns="45720" rIns="91440">
                <a:normAutofit/>
              </a:bodyPr>
              <a:p>
                <a:pPr algn="l" marL="0"/>
              </a:p>
            </p:txBody>
          </p:sp>
          <p:sp>
            <p:nvSpPr>
              <p:cNvPr name="Freeform 64" id="64"/>
              <p:cNvSpPr/>
              <p:nvPr/>
            </p:nvSpPr>
            <p:spPr>
              <a:xfrm>
                <a:off x="11041755" y="1784277"/>
                <a:ext cx="1611645" cy="1800837"/>
              </a:xfrm>
              <a:custGeom>
                <a:avLst/>
                <a:gdLst/>
                <a:ahLst/>
                <a:cxnLst/>
                <a:rect r="r" b="b" t="t" l="l"/>
                <a:pathLst>
                  <a:path w="1611645" h="1800837" stroke="true" fill="norm" extrusionOk="true">
                    <a:moveTo>
                      <a:pt x="1195707" y="175418"/>
                    </a:moveTo>
                    <a:cubicBezTo>
                      <a:pt x="1195707" y="175418"/>
                      <a:pt x="1445643" y="140175"/>
                      <a:pt x="1611092" y="210755"/>
                    </a:cubicBezTo>
                    <a:cubicBezTo>
                      <a:pt x="1611092" y="210755"/>
                      <a:pt x="1603854" y="392302"/>
                      <a:pt x="1430689" y="872362"/>
                    </a:cubicBezTo>
                    <a:cubicBezTo>
                      <a:pt x="1225616" y="1441004"/>
                      <a:pt x="1125889" y="1789810"/>
                      <a:pt x="1125889" y="1789810"/>
                    </a:cubicBezTo>
                    <a:cubicBezTo>
                      <a:pt x="956534" y="1869534"/>
                      <a:pt x="-23112" y="1485010"/>
                      <a:pt x="-157" y="1391189"/>
                    </a:cubicBezTo>
                    <a:cubicBezTo>
                      <a:pt x="99475" y="982661"/>
                      <a:pt x="441327" y="783208"/>
                      <a:pt x="465521" y="539749"/>
                    </a:cubicBezTo>
                    <a:cubicBezTo>
                      <a:pt x="489714" y="298099"/>
                      <a:pt x="487047" y="-173864"/>
                      <a:pt x="916625" y="65785"/>
                    </a:cubicBezTo>
                    <a:close/>
                  </a:path>
                </a:pathLst>
              </a:custGeom>
              <a:solidFill>
                <a:srgbClr val="479EB8"/>
              </a:solidFill>
              <a:ln cap="flat">
                <a:prstDash val="solid"/>
              </a:ln>
            </p:spPr>
            <p:txBody>
              <a:bodyPr vert="horz" anchor="ctr" tIns="45720" lIns="91440" bIns="45720" rIns="91440">
                <a:normAutofit/>
              </a:bodyPr>
              <a:p>
                <a:pPr algn="l" marL="0"/>
              </a:p>
            </p:txBody>
          </p:sp>
          <p:sp>
            <p:nvSpPr>
              <p:cNvPr name="Freeform 65" id="65"/>
              <p:cNvSpPr/>
              <p:nvPr/>
            </p:nvSpPr>
            <p:spPr>
              <a:xfrm>
                <a:off x="11082062" y="1431756"/>
                <a:ext cx="856475" cy="837152"/>
              </a:xfrm>
              <a:custGeom>
                <a:avLst/>
                <a:gdLst/>
                <a:ahLst/>
                <a:cxnLst/>
                <a:rect r="r" b="b" t="t" l="l"/>
                <a:pathLst>
                  <a:path w="856475" h="837152" stroke="true" fill="norm" extrusionOk="true">
                    <a:moveTo>
                      <a:pt x="378160" y="-223"/>
                    </a:moveTo>
                    <a:cubicBezTo>
                      <a:pt x="148989" y="99504"/>
                      <a:pt x="-554" y="358584"/>
                      <a:pt x="-554" y="358584"/>
                    </a:cubicBezTo>
                    <a:cubicBezTo>
                      <a:pt x="138987" y="597757"/>
                      <a:pt x="447883" y="836929"/>
                      <a:pt x="447883" y="836929"/>
                    </a:cubicBezTo>
                    <a:cubicBezTo>
                      <a:pt x="447883" y="836929"/>
                      <a:pt x="960518" y="473836"/>
                      <a:pt x="836599" y="398779"/>
                    </a:cubicBezTo>
                    <a:cubicBezTo>
                      <a:pt x="607332" y="258952"/>
                      <a:pt x="378160" y="-223"/>
                      <a:pt x="378160" y="-223"/>
                    </a:cubicBezTo>
                    <a:close/>
                  </a:path>
                </a:pathLst>
              </a:custGeom>
              <a:solidFill>
                <a:srgbClr val="449EB7"/>
              </a:solidFill>
              <a:ln cap="flat">
                <a:prstDash val="solid"/>
              </a:ln>
            </p:spPr>
            <p:txBody>
              <a:bodyPr vert="horz" anchor="ctr" tIns="45720" lIns="91440" bIns="45720" rIns="91440">
                <a:normAutofit/>
              </a:bodyPr>
              <a:p>
                <a:pPr algn="l" marL="0"/>
              </a:p>
            </p:txBody>
          </p:sp>
          <p:sp>
            <p:nvSpPr>
              <p:cNvPr name="Freeform 66" id="66"/>
              <p:cNvSpPr/>
              <p:nvPr/>
            </p:nvSpPr>
            <p:spPr>
              <a:xfrm>
                <a:off x="12290308" y="1987749"/>
                <a:ext cx="841343" cy="785889"/>
              </a:xfrm>
              <a:custGeom>
                <a:avLst/>
                <a:gdLst/>
                <a:ahLst/>
                <a:cxnLst/>
                <a:rect r="r" b="b" t="t" l="l"/>
                <a:pathLst>
                  <a:path w="841343" h="785889" stroke="true" fill="norm" extrusionOk="true">
                    <a:moveTo>
                      <a:pt x="493032" y="785667"/>
                    </a:moveTo>
                    <a:cubicBezTo>
                      <a:pt x="781735" y="584499"/>
                      <a:pt x="840790" y="323609"/>
                      <a:pt x="840790" y="323609"/>
                    </a:cubicBezTo>
                    <a:cubicBezTo>
                      <a:pt x="840790" y="323609"/>
                      <a:pt x="524846" y="51670"/>
                      <a:pt x="345490" y="1854"/>
                    </a:cubicBezTo>
                    <a:cubicBezTo>
                      <a:pt x="212140" y="-35103"/>
                      <a:pt x="-554" y="433337"/>
                      <a:pt x="-554" y="433337"/>
                    </a:cubicBezTo>
                    <a:close/>
                  </a:path>
                </a:pathLst>
              </a:custGeom>
              <a:solidFill>
                <a:srgbClr val="449EB7"/>
              </a:solidFill>
              <a:ln cap="flat">
                <a:prstDash val="solid"/>
              </a:ln>
            </p:spPr>
            <p:txBody>
              <a:bodyPr vert="horz" anchor="ctr" tIns="45720" lIns="91440" bIns="45720" rIns="91440">
                <a:normAutofit/>
              </a:bodyPr>
              <a:p>
                <a:pPr algn="l" marL="0"/>
              </a:p>
            </p:txBody>
          </p:sp>
          <p:sp>
            <p:nvSpPr>
              <p:cNvPr name="Freeform 67" id="67"/>
              <p:cNvSpPr/>
              <p:nvPr/>
            </p:nvSpPr>
            <p:spPr>
              <a:xfrm>
                <a:off x="12455761" y="1511324"/>
                <a:ext cx="89291" cy="133691"/>
              </a:xfrm>
              <a:custGeom>
                <a:avLst/>
                <a:gdLst/>
                <a:ahLst/>
                <a:cxnLst/>
                <a:rect r="r" b="b" t="t" l="l"/>
                <a:pathLst>
                  <a:path w="89291" h="133691" stroke="true" fill="norm" extrusionOk="true">
                    <a:moveTo>
                      <a:pt x="20684" y="21936"/>
                    </a:moveTo>
                    <a:cubicBezTo>
                      <a:pt x="20684" y="21936"/>
                      <a:pt x="84787" y="-36548"/>
                      <a:pt x="88502" y="36509"/>
                    </a:cubicBezTo>
                    <a:cubicBezTo>
                      <a:pt x="93550" y="120901"/>
                      <a:pt x="16017" y="150809"/>
                      <a:pt x="2777" y="123853"/>
                    </a:cubicBezTo>
                    <a:cubicBezTo>
                      <a:pt x="-10654" y="95278"/>
                      <a:pt x="20874" y="21936"/>
                      <a:pt x="20874" y="21936"/>
                    </a:cubicBezTo>
                    <a:close/>
                  </a:path>
                </a:pathLst>
              </a:custGeom>
              <a:solidFill>
                <a:srgbClr val="FFB1A9"/>
              </a:solidFill>
              <a:ln cap="flat">
                <a:prstDash val="solid"/>
              </a:ln>
            </p:spPr>
            <p:txBody>
              <a:bodyPr vert="horz" anchor="ctr" tIns="45720" lIns="91440" bIns="45720" rIns="91440">
                <a:normAutofit/>
              </a:bodyPr>
              <a:p>
                <a:pPr algn="l" marL="0"/>
              </a:p>
            </p:txBody>
          </p:sp>
          <p:sp>
            <p:nvSpPr>
              <p:cNvPr name="Freeform 68" id="68"/>
              <p:cNvSpPr/>
              <p:nvPr/>
            </p:nvSpPr>
            <p:spPr>
              <a:xfrm>
                <a:off x="11971901" y="1489730"/>
                <a:ext cx="83959" cy="135272"/>
              </a:xfrm>
              <a:custGeom>
                <a:avLst/>
                <a:gdLst/>
                <a:ahLst/>
                <a:cxnLst/>
                <a:rect r="r" b="b" t="t" l="l"/>
                <a:pathLst>
                  <a:path w="83959" h="135272" stroke="true" fill="norm" extrusionOk="true">
                    <a:moveTo>
                      <a:pt x="70585" y="25909"/>
                    </a:moveTo>
                    <a:cubicBezTo>
                      <a:pt x="70585" y="25909"/>
                      <a:pt x="12101" y="-37622"/>
                      <a:pt x="1052" y="33434"/>
                    </a:cubicBezTo>
                    <a:cubicBezTo>
                      <a:pt x="-12378" y="115444"/>
                      <a:pt x="62393" y="152306"/>
                      <a:pt x="78585" y="127351"/>
                    </a:cubicBezTo>
                    <a:cubicBezTo>
                      <a:pt x="92968" y="102395"/>
                      <a:pt x="70585" y="25909"/>
                      <a:pt x="70585" y="25909"/>
                    </a:cubicBezTo>
                    <a:close/>
                  </a:path>
                </a:pathLst>
              </a:custGeom>
              <a:solidFill>
                <a:srgbClr val="FFB1A9"/>
              </a:solidFill>
              <a:ln cap="flat">
                <a:prstDash val="solid"/>
              </a:ln>
            </p:spPr>
            <p:txBody>
              <a:bodyPr vert="horz" anchor="ctr" tIns="45720" lIns="91440" bIns="45720" rIns="91440">
                <a:normAutofit/>
              </a:bodyPr>
              <a:p>
                <a:pPr algn="l" marL="0"/>
              </a:p>
            </p:txBody>
          </p:sp>
          <p:sp>
            <p:nvSpPr>
              <p:cNvPr name="Freeform 69" id="69"/>
              <p:cNvSpPr/>
              <p:nvPr/>
            </p:nvSpPr>
            <p:spPr>
              <a:xfrm>
                <a:off x="12008844" y="1720744"/>
                <a:ext cx="418528" cy="281798"/>
              </a:xfrm>
              <a:custGeom>
                <a:avLst/>
                <a:gdLst/>
                <a:ahLst/>
                <a:cxnLst/>
                <a:rect r="r" b="b" t="t" l="l"/>
                <a:pathLst>
                  <a:path w="418528" h="281798" stroke="true" fill="norm" extrusionOk="true">
                    <a:moveTo>
                      <a:pt x="138988" y="-223"/>
                    </a:moveTo>
                    <a:cubicBezTo>
                      <a:pt x="138988" y="-223"/>
                      <a:pt x="89172" y="159225"/>
                      <a:pt x="-554" y="189134"/>
                    </a:cubicBezTo>
                    <a:cubicBezTo>
                      <a:pt x="-554" y="189134"/>
                      <a:pt x="212425" y="358298"/>
                      <a:pt x="417975" y="238950"/>
                    </a:cubicBezTo>
                    <a:cubicBezTo>
                      <a:pt x="417975" y="238950"/>
                      <a:pt x="348252" y="199135"/>
                      <a:pt x="348252" y="9778"/>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70" id="70"/>
              <p:cNvSpPr/>
              <p:nvPr/>
            </p:nvSpPr>
            <p:spPr>
              <a:xfrm>
                <a:off x="12037755" y="1242757"/>
                <a:ext cx="446226" cy="583331"/>
              </a:xfrm>
              <a:custGeom>
                <a:avLst/>
                <a:gdLst/>
                <a:ahLst/>
                <a:cxnLst/>
                <a:rect r="r" b="b" t="t" l="l"/>
                <a:pathLst>
                  <a:path w="446226" h="583331" stroke="true" fill="norm" extrusionOk="true">
                    <a:moveTo>
                      <a:pt x="211613" y="582730"/>
                    </a:moveTo>
                    <a:cubicBezTo>
                      <a:pt x="349154" y="589588"/>
                      <a:pt x="431641" y="504339"/>
                      <a:pt x="445167" y="234687"/>
                    </a:cubicBezTo>
                    <a:cubicBezTo>
                      <a:pt x="452215" y="95241"/>
                      <a:pt x="385825" y="7991"/>
                      <a:pt x="231616" y="276"/>
                    </a:cubicBezTo>
                    <a:cubicBezTo>
                      <a:pt x="77406" y="-7439"/>
                      <a:pt x="8064" y="74762"/>
                      <a:pt x="1111" y="212303"/>
                    </a:cubicBezTo>
                    <a:cubicBezTo>
                      <a:pt x="-13462" y="502434"/>
                      <a:pt x="68548" y="575491"/>
                      <a:pt x="211613" y="582730"/>
                    </a:cubicBezTo>
                    <a:close/>
                  </a:path>
                </a:pathLst>
              </a:custGeom>
              <a:solidFill>
                <a:srgbClr val="FFB1A9"/>
              </a:solidFill>
              <a:ln cap="flat">
                <a:prstDash val="solid"/>
              </a:ln>
            </p:spPr>
            <p:txBody>
              <a:bodyPr vert="horz" anchor="ctr" tIns="45720" lIns="91440" bIns="45720" rIns="91440">
                <a:normAutofit/>
              </a:bodyPr>
              <a:p>
                <a:pPr algn="l" marL="0"/>
              </a:p>
            </p:txBody>
          </p:sp>
          <p:sp>
            <p:nvSpPr>
              <p:cNvPr name="Freeform 71" id="71"/>
              <p:cNvSpPr/>
              <p:nvPr/>
            </p:nvSpPr>
            <p:spPr>
              <a:xfrm>
                <a:off x="12021391" y="1122900"/>
                <a:ext cx="491400" cy="444682"/>
              </a:xfrm>
              <a:custGeom>
                <a:avLst/>
                <a:gdLst/>
                <a:ahLst/>
                <a:cxnLst/>
                <a:rect r="r" b="b" t="t" l="l"/>
                <a:pathLst>
                  <a:path w="491400" h="444682" stroke="true" fill="norm" extrusionOk="true">
                    <a:moveTo>
                      <a:pt x="70624" y="180903"/>
                    </a:moveTo>
                    <a:cubicBezTo>
                      <a:pt x="70624" y="180903"/>
                      <a:pt x="22999" y="234529"/>
                      <a:pt x="18713" y="431982"/>
                    </a:cubicBezTo>
                    <a:cubicBezTo>
                      <a:pt x="18713" y="431982"/>
                      <a:pt x="-101398" y="-17789"/>
                      <a:pt x="258171" y="309"/>
                    </a:cubicBezTo>
                    <a:cubicBezTo>
                      <a:pt x="617740" y="18406"/>
                      <a:pt x="453339" y="444460"/>
                      <a:pt x="453339" y="444460"/>
                    </a:cubicBezTo>
                    <a:cubicBezTo>
                      <a:pt x="453339" y="444460"/>
                      <a:pt x="469817" y="265771"/>
                      <a:pt x="407904" y="197381"/>
                    </a:cubicBezTo>
                    <a:cubicBezTo>
                      <a:pt x="407904" y="197381"/>
                      <a:pt x="280364" y="206430"/>
                      <a:pt x="70624" y="180903"/>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72" id="72"/>
              <p:cNvSpPr/>
              <p:nvPr/>
            </p:nvSpPr>
            <p:spPr>
              <a:xfrm>
                <a:off x="12219991" y="1492240"/>
                <a:ext cx="68888" cy="124608"/>
              </a:xfrm>
              <a:custGeom>
                <a:avLst/>
                <a:gdLst/>
                <a:ahLst/>
                <a:cxnLst/>
                <a:rect r="r" b="b" t="t" l="l"/>
                <a:pathLst>
                  <a:path w="68888" h="124608" stroke="true" fill="norm" extrusionOk="true">
                    <a:moveTo>
                      <a:pt x="33568" y="-223"/>
                    </a:moveTo>
                    <a:cubicBezTo>
                      <a:pt x="33568" y="-223"/>
                      <a:pt x="-20725" y="86835"/>
                      <a:pt x="7660" y="118173"/>
                    </a:cubicBezTo>
                    <a:cubicBezTo>
                      <a:pt x="26710" y="138842"/>
                      <a:pt x="68334" y="101314"/>
                      <a:pt x="68334" y="101314"/>
                    </a:cubicBezTo>
                  </a:path>
                </a:pathLst>
              </a:custGeom>
              <a:solidFill>
                <a:srgbClr val="EF9086"/>
              </a:solidFill>
              <a:ln cap="flat">
                <a:prstDash val="solid"/>
              </a:ln>
            </p:spPr>
            <p:txBody>
              <a:bodyPr vert="horz" anchor="ctr" tIns="45720" lIns="91440" bIns="45720" rIns="91440">
                <a:normAutofit/>
              </a:bodyPr>
              <a:p>
                <a:pPr algn="l" marL="0"/>
              </a:p>
            </p:txBody>
          </p:sp>
          <p:sp>
            <p:nvSpPr>
              <p:cNvPr name="Freeform 73" id="73"/>
              <p:cNvSpPr/>
              <p:nvPr/>
            </p:nvSpPr>
            <p:spPr>
              <a:xfrm>
                <a:off x="12124422" y="1447269"/>
                <a:ext cx="35272" cy="58700"/>
              </a:xfrm>
              <a:custGeom>
                <a:avLst/>
                <a:gdLst/>
                <a:ahLst/>
                <a:cxnLst/>
                <a:rect r="r" b="b" t="t" l="l"/>
                <a:pathLst>
                  <a:path w="35272" h="58700" stroke="true" fill="norm" extrusionOk="true">
                    <a:moveTo>
                      <a:pt x="-498" y="28365"/>
                    </a:moveTo>
                    <a:cubicBezTo>
                      <a:pt x="-1260" y="44843"/>
                      <a:pt x="5884" y="57988"/>
                      <a:pt x="15599" y="58464"/>
                    </a:cubicBezTo>
                    <a:cubicBezTo>
                      <a:pt x="25314" y="58940"/>
                      <a:pt x="33792" y="46558"/>
                      <a:pt x="34649" y="29889"/>
                    </a:cubicBezTo>
                    <a:cubicBezTo>
                      <a:pt x="35506" y="13221"/>
                      <a:pt x="28362" y="266"/>
                      <a:pt x="18647" y="-210"/>
                    </a:cubicBezTo>
                    <a:cubicBezTo>
                      <a:pt x="8932" y="-686"/>
                      <a:pt x="454" y="11697"/>
                      <a:pt x="-403" y="28365"/>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74" id="74"/>
              <p:cNvSpPr/>
              <p:nvPr/>
            </p:nvSpPr>
            <p:spPr>
              <a:xfrm>
                <a:off x="12354161" y="1458794"/>
                <a:ext cx="32900" cy="58700"/>
              </a:xfrm>
              <a:custGeom>
                <a:avLst/>
                <a:gdLst/>
                <a:ahLst/>
                <a:cxnLst/>
                <a:rect r="r" b="b" t="t" l="l"/>
                <a:pathLst>
                  <a:path w="32900" h="58700" stroke="true" fill="norm" extrusionOk="true">
                    <a:moveTo>
                      <a:pt x="-494" y="28365"/>
                    </a:moveTo>
                    <a:cubicBezTo>
                      <a:pt x="-1256" y="44844"/>
                      <a:pt x="5317" y="57988"/>
                      <a:pt x="14461" y="58464"/>
                    </a:cubicBezTo>
                    <a:cubicBezTo>
                      <a:pt x="23604" y="58940"/>
                      <a:pt x="31415" y="46463"/>
                      <a:pt x="32272" y="29889"/>
                    </a:cubicBezTo>
                    <a:cubicBezTo>
                      <a:pt x="33129" y="13316"/>
                      <a:pt x="26462" y="266"/>
                      <a:pt x="17318" y="-210"/>
                    </a:cubicBezTo>
                    <a:cubicBezTo>
                      <a:pt x="8174" y="-686"/>
                      <a:pt x="363" y="11792"/>
                      <a:pt x="-494" y="28365"/>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75" id="75"/>
              <p:cNvSpPr/>
              <p:nvPr/>
            </p:nvSpPr>
            <p:spPr>
              <a:xfrm>
                <a:off x="12187736" y="1673125"/>
                <a:ext cx="106378" cy="64795"/>
              </a:xfrm>
              <a:custGeom>
                <a:avLst/>
                <a:gdLst/>
                <a:ahLst/>
                <a:cxnLst/>
                <a:rect r="r" b="b" t="t" l="l"/>
                <a:pathLst>
                  <a:path w="106378" h="64795" stroke="true" fill="norm" extrusionOk="true">
                    <a:moveTo>
                      <a:pt x="98970" y="3962"/>
                    </a:moveTo>
                    <a:cubicBezTo>
                      <a:pt x="103828" y="3486"/>
                      <a:pt x="106591" y="9106"/>
                      <a:pt x="105638" y="15107"/>
                    </a:cubicBezTo>
                    <a:cubicBezTo>
                      <a:pt x="102866" y="42338"/>
                      <a:pt x="80511" y="63408"/>
                      <a:pt x="53155" y="64541"/>
                    </a:cubicBezTo>
                    <a:cubicBezTo>
                      <a:pt x="18294" y="65589"/>
                      <a:pt x="2577" y="40634"/>
                      <a:pt x="-471" y="10344"/>
                    </a:cubicBezTo>
                    <a:cubicBezTo>
                      <a:pt x="-1137" y="4438"/>
                      <a:pt x="2292" y="-991"/>
                      <a:pt x="7054" y="-133"/>
                    </a:cubicBezTo>
                    <a:lnTo>
                      <a:pt x="35629" y="5010"/>
                    </a:lnTo>
                    <a:cubicBezTo>
                      <a:pt x="47412" y="7134"/>
                      <a:pt x="59432" y="7648"/>
                      <a:pt x="71348" y="6534"/>
                    </a:cubicBezTo>
                    <a:lnTo>
                      <a:pt x="99256" y="3962"/>
                    </a:lnTo>
                    <a:close/>
                  </a:path>
                </a:pathLst>
              </a:custGeom>
              <a:solidFill>
                <a:srgbClr val="F34A56"/>
              </a:solidFill>
              <a:ln cap="flat">
                <a:prstDash val="solid"/>
              </a:ln>
            </p:spPr>
            <p:txBody>
              <a:bodyPr vert="horz" anchor="ctr" tIns="45720" lIns="91440" bIns="45720" rIns="91440">
                <a:normAutofit/>
              </a:bodyPr>
              <a:p>
                <a:pPr algn="l" marL="0"/>
              </a:p>
            </p:txBody>
          </p:sp>
          <p:sp>
            <p:nvSpPr>
              <p:cNvPr name="Freeform 76" id="76"/>
              <p:cNvSpPr/>
              <p:nvPr/>
            </p:nvSpPr>
            <p:spPr>
              <a:xfrm>
                <a:off x="11968744" y="1857080"/>
                <a:ext cx="487966" cy="158397"/>
              </a:xfrm>
              <a:custGeom>
                <a:avLst/>
                <a:gdLst/>
                <a:ahLst/>
                <a:cxnLst/>
                <a:rect r="r" b="b" t="t" l="l"/>
                <a:pathLst>
                  <a:path w="487966" h="158397" stroke="true" fill="norm" extrusionOk="true">
                    <a:moveTo>
                      <a:pt x="78028" y="7173"/>
                    </a:moveTo>
                    <a:cubicBezTo>
                      <a:pt x="118224" y="85183"/>
                      <a:pt x="297579" y="156144"/>
                      <a:pt x="427977" y="74896"/>
                    </a:cubicBezTo>
                    <a:cubicBezTo>
                      <a:pt x="438806" y="68448"/>
                      <a:pt x="452427" y="69048"/>
                      <a:pt x="462647" y="76420"/>
                    </a:cubicBezTo>
                    <a:lnTo>
                      <a:pt x="487413" y="94422"/>
                    </a:lnTo>
                    <a:cubicBezTo>
                      <a:pt x="433025" y="154906"/>
                      <a:pt x="318153" y="169098"/>
                      <a:pt x="216236" y="150620"/>
                    </a:cubicBezTo>
                    <a:cubicBezTo>
                      <a:pt x="114318" y="132141"/>
                      <a:pt x="41166" y="91851"/>
                      <a:pt x="-458" y="4887"/>
                    </a:cubicBezTo>
                    <a:cubicBezTo>
                      <a:pt x="-3506" y="-1495"/>
                      <a:pt x="67360" y="-3114"/>
                      <a:pt x="78028" y="7173"/>
                    </a:cubicBezTo>
                    <a:close/>
                  </a:path>
                </a:pathLst>
              </a:custGeom>
              <a:solidFill>
                <a:srgbClr val="479EB8"/>
              </a:solidFill>
              <a:ln cap="flat">
                <a:prstDash val="solid"/>
              </a:ln>
            </p:spPr>
            <p:txBody>
              <a:bodyPr vert="horz" anchor="ctr" tIns="45720" lIns="91440" bIns="45720" rIns="91440">
                <a:normAutofit/>
              </a:bodyPr>
              <a:p>
                <a:pPr algn="l" marL="0"/>
              </a:p>
            </p:txBody>
          </p:sp>
          <p:sp>
            <p:nvSpPr>
              <p:cNvPr name="Freeform 77" id="77"/>
              <p:cNvSpPr/>
              <p:nvPr/>
            </p:nvSpPr>
            <p:spPr>
              <a:xfrm>
                <a:off x="11987318" y="1894861"/>
                <a:ext cx="495300" cy="127654"/>
              </a:xfrm>
              <a:custGeom>
                <a:avLst/>
                <a:gdLst/>
                <a:ahLst/>
                <a:cxnLst/>
                <a:rect r="r" b="b" t="t" l="l"/>
                <a:pathLst>
                  <a:path w="495300" h="127654" stroke="true" fill="norm" extrusionOk="true">
                    <a:moveTo>
                      <a:pt x="-554" y="-223"/>
                    </a:moveTo>
                    <a:cubicBezTo>
                      <a:pt x="-554" y="-223"/>
                      <a:pt x="131558" y="241331"/>
                      <a:pt x="494746" y="59880"/>
                    </a:cubicBezTo>
                  </a:path>
                </a:pathLst>
              </a:custGeom>
              <a:noFill/>
              <a:ln w="9525" cap="flat">
                <a:solidFill>
                  <a:srgbClr val="FFFFFF"/>
                </a:solidFill>
                <a:prstDash val="solid"/>
              </a:ln>
            </p:spPr>
            <p:txBody>
              <a:bodyPr vert="horz" anchor="ctr" tIns="45720" lIns="91440" bIns="45720" rIns="91440">
                <a:normAutofit/>
              </a:bodyPr>
              <a:p>
                <a:pPr algn="l" marL="0"/>
              </a:p>
            </p:txBody>
          </p:sp>
          <p:sp>
            <p:nvSpPr>
              <p:cNvPr name="Freeform 78" id="78"/>
              <p:cNvSpPr/>
              <p:nvPr/>
            </p:nvSpPr>
            <p:spPr>
              <a:xfrm>
                <a:off x="11510306" y="1987730"/>
                <a:ext cx="164972" cy="311372"/>
              </a:xfrm>
              <a:custGeom>
                <a:avLst/>
                <a:gdLst/>
                <a:ahLst/>
                <a:cxnLst/>
                <a:rect r="r" b="b" t="t" l="l"/>
                <a:pathLst>
                  <a:path w="164972" h="311372" stroke="true" fill="norm" extrusionOk="true">
                    <a:moveTo>
                      <a:pt x="164419" y="-223"/>
                    </a:moveTo>
                    <a:cubicBezTo>
                      <a:pt x="164419" y="-223"/>
                      <a:pt x="44595" y="66452"/>
                      <a:pt x="-554" y="311149"/>
                    </a:cubicBezTo>
                  </a:path>
                </a:pathLst>
              </a:custGeom>
              <a:noFill/>
              <a:ln w="9525" cap="flat">
                <a:solidFill>
                  <a:srgbClr val="FFFFFF"/>
                </a:solidFill>
                <a:prstDash val="solid"/>
              </a:ln>
            </p:spPr>
            <p:txBody>
              <a:bodyPr vert="horz" anchor="ctr" tIns="45720" lIns="91440" bIns="45720" rIns="91440">
                <a:normAutofit/>
              </a:bodyPr>
              <a:p>
                <a:pPr algn="l" marL="0"/>
              </a:p>
            </p:txBody>
          </p:sp>
        </p:grpSp>
        <p:grpSp>
          <p:nvGrpSpPr>
            <p:cNvPr name="Group 79" id="79"/>
            <p:cNvGrpSpPr/>
            <p:nvPr/>
          </p:nvGrpSpPr>
          <p:grpSpPr>
            <a:xfrm>
              <a:off x="4523794" y="2176872"/>
              <a:ext cx="2050630" cy="3497210"/>
              <a:chOff x="11206603" y="1775257"/>
              <a:chExt cx="2649273" cy="4518154"/>
            </a:xfrm>
          </p:grpSpPr>
          <p:sp>
            <p:nvSpPr>
              <p:cNvPr name="Freeform 80" id="80"/>
              <p:cNvSpPr/>
              <p:nvPr/>
            </p:nvSpPr>
            <p:spPr>
              <a:xfrm>
                <a:off x="11206603" y="5909268"/>
                <a:ext cx="587597" cy="384048"/>
              </a:xfrm>
              <a:custGeom>
                <a:avLst/>
                <a:gdLst/>
                <a:ahLst/>
                <a:cxnLst/>
                <a:rect r="r" b="b" t="t" l="l"/>
                <a:pathLst>
                  <a:path w="587597" h="384048" stroke="true" fill="norm" extrusionOk="true">
                    <a:moveTo>
                      <a:pt x="-555" y="348432"/>
                    </a:moveTo>
                    <a:cubicBezTo>
                      <a:pt x="-593" y="360205"/>
                      <a:pt x="35" y="371968"/>
                      <a:pt x="1350" y="383674"/>
                    </a:cubicBezTo>
                    <a:lnTo>
                      <a:pt x="586852" y="383674"/>
                    </a:lnTo>
                    <a:lnTo>
                      <a:pt x="586852" y="348432"/>
                    </a:lnTo>
                    <a:cubicBezTo>
                      <a:pt x="580994" y="251134"/>
                      <a:pt x="562258" y="155046"/>
                      <a:pt x="531130" y="62682"/>
                    </a:cubicBezTo>
                    <a:lnTo>
                      <a:pt x="384255" y="-374"/>
                    </a:lnTo>
                    <a:cubicBezTo>
                      <a:pt x="371301" y="75826"/>
                      <a:pt x="339678" y="122023"/>
                      <a:pt x="298530" y="153455"/>
                    </a:cubicBezTo>
                    <a:cubicBezTo>
                      <a:pt x="287833" y="161542"/>
                      <a:pt x="276670" y="168981"/>
                      <a:pt x="265097" y="175744"/>
                    </a:cubicBezTo>
                    <a:cubicBezTo>
                      <a:pt x="259906" y="178963"/>
                      <a:pt x="254296" y="181468"/>
                      <a:pt x="248428" y="183173"/>
                    </a:cubicBezTo>
                    <a:cubicBezTo>
                      <a:pt x="236313" y="188298"/>
                      <a:pt x="223864" y="192622"/>
                      <a:pt x="211186" y="196127"/>
                    </a:cubicBezTo>
                    <a:cubicBezTo>
                      <a:pt x="159179" y="210986"/>
                      <a:pt x="107078" y="214701"/>
                      <a:pt x="71835" y="220226"/>
                    </a:cubicBezTo>
                    <a:cubicBezTo>
                      <a:pt x="8589" y="231370"/>
                      <a:pt x="-745" y="303665"/>
                      <a:pt x="-745" y="348146"/>
                    </a:cubicBezTo>
                    <a:close/>
                  </a:path>
                </a:pathLst>
              </a:custGeom>
              <a:solidFill>
                <a:srgbClr val="FCC46C"/>
              </a:solidFill>
              <a:ln cap="flat">
                <a:prstDash val="solid"/>
              </a:ln>
            </p:spPr>
            <p:txBody>
              <a:bodyPr vert="horz" anchor="ctr" tIns="45720" lIns="91440" bIns="45720" rIns="91440">
                <a:normAutofit/>
              </a:bodyPr>
              <a:p>
                <a:pPr algn="l" marL="0"/>
              </a:p>
            </p:txBody>
          </p:sp>
          <p:sp>
            <p:nvSpPr>
              <p:cNvPr name="Freeform 81" id="81"/>
              <p:cNvSpPr/>
              <p:nvPr/>
            </p:nvSpPr>
            <p:spPr>
              <a:xfrm>
                <a:off x="11206792" y="6258264"/>
                <a:ext cx="587408" cy="35051"/>
              </a:xfrm>
              <a:custGeom>
                <a:avLst/>
                <a:gdLst/>
                <a:ahLst/>
                <a:cxnLst/>
                <a:rect r="r" b="b" t="t" l="l"/>
                <a:pathLst>
                  <a:path w="587408" h="35051" stroke="true" fill="norm" extrusionOk="true">
                    <a:moveTo>
                      <a:pt x="-744" y="-374"/>
                    </a:moveTo>
                    <a:cubicBezTo>
                      <a:pt x="-782" y="11333"/>
                      <a:pt x="-153" y="23039"/>
                      <a:pt x="1161" y="34678"/>
                    </a:cubicBezTo>
                    <a:lnTo>
                      <a:pt x="586663" y="34678"/>
                    </a:lnTo>
                    <a:lnTo>
                      <a:pt x="586663" y="-374"/>
                    </a:lnTo>
                    <a:close/>
                  </a:path>
                </a:pathLst>
              </a:custGeom>
              <a:solidFill>
                <a:srgbClr val="E09C44"/>
              </a:solidFill>
              <a:ln cap="flat">
                <a:prstDash val="solid"/>
              </a:ln>
            </p:spPr>
            <p:txBody>
              <a:bodyPr vert="horz" anchor="ctr" tIns="45720" lIns="91440" bIns="45720" rIns="91440">
                <a:normAutofit/>
              </a:bodyPr>
              <a:p>
                <a:pPr algn="l" marL="0"/>
              </a:p>
            </p:txBody>
          </p:sp>
          <p:sp>
            <p:nvSpPr>
              <p:cNvPr name="Freeform 82" id="82"/>
              <p:cNvSpPr/>
              <p:nvPr/>
            </p:nvSpPr>
            <p:spPr>
              <a:xfrm>
                <a:off x="13441652" y="5844117"/>
                <a:ext cx="414224" cy="449294"/>
              </a:xfrm>
              <a:custGeom>
                <a:avLst/>
                <a:gdLst/>
                <a:ahLst/>
                <a:cxnLst/>
                <a:rect r="r" b="b" t="t" l="l"/>
                <a:pathLst>
                  <a:path w="414224" h="449294" stroke="true" fill="norm" extrusionOk="true">
                    <a:moveTo>
                      <a:pt x="295" y="413582"/>
                    </a:moveTo>
                    <a:cubicBezTo>
                      <a:pt x="1390" y="425622"/>
                      <a:pt x="3924" y="437481"/>
                      <a:pt x="7819" y="448920"/>
                    </a:cubicBezTo>
                    <a:lnTo>
                      <a:pt x="398344" y="448920"/>
                    </a:lnTo>
                    <a:cubicBezTo>
                      <a:pt x="403964" y="437853"/>
                      <a:pt x="407679" y="425956"/>
                      <a:pt x="409488" y="413678"/>
                    </a:cubicBezTo>
                    <a:cubicBezTo>
                      <a:pt x="448541" y="228036"/>
                      <a:pt x="188128" y="-374"/>
                      <a:pt x="188128" y="-374"/>
                    </a:cubicBezTo>
                    <a:lnTo>
                      <a:pt x="106213" y="109164"/>
                    </a:lnTo>
                    <a:cubicBezTo>
                      <a:pt x="106213" y="109164"/>
                      <a:pt x="115738" y="283662"/>
                      <a:pt x="46682" y="320809"/>
                    </a:cubicBezTo>
                    <a:cubicBezTo>
                      <a:pt x="2105" y="343098"/>
                      <a:pt x="-3515" y="383960"/>
                      <a:pt x="199" y="413678"/>
                    </a:cubicBezTo>
                    <a:close/>
                  </a:path>
                </a:pathLst>
              </a:custGeom>
              <a:solidFill>
                <a:srgbClr val="FCC46C"/>
              </a:solidFill>
              <a:ln cap="flat">
                <a:prstDash val="solid"/>
              </a:ln>
            </p:spPr>
            <p:txBody>
              <a:bodyPr vert="horz" anchor="ctr" tIns="45720" lIns="91440" bIns="45720" rIns="91440">
                <a:normAutofit/>
              </a:bodyPr>
              <a:p>
                <a:pPr algn="l" marL="0"/>
              </a:p>
            </p:txBody>
          </p:sp>
          <p:sp>
            <p:nvSpPr>
              <p:cNvPr name="Freeform 83" id="83"/>
              <p:cNvSpPr/>
              <p:nvPr/>
            </p:nvSpPr>
            <p:spPr>
              <a:xfrm>
                <a:off x="13441739" y="6258264"/>
                <a:ext cx="407479" cy="35051"/>
              </a:xfrm>
              <a:custGeom>
                <a:avLst/>
                <a:gdLst/>
                <a:ahLst/>
                <a:cxnLst/>
                <a:rect r="r" b="b" t="t" l="l"/>
                <a:pathLst>
                  <a:path w="407479" h="35051" stroke="true" fill="norm" extrusionOk="true">
                    <a:moveTo>
                      <a:pt x="406448" y="-374"/>
                    </a:moveTo>
                    <a:lnTo>
                      <a:pt x="-745" y="-374"/>
                    </a:lnTo>
                    <a:cubicBezTo>
                      <a:pt x="331" y="11561"/>
                      <a:pt x="2817" y="23334"/>
                      <a:pt x="6684" y="34678"/>
                    </a:cubicBezTo>
                    <a:lnTo>
                      <a:pt x="397209" y="34678"/>
                    </a:lnTo>
                    <a:cubicBezTo>
                      <a:pt x="399305" y="22724"/>
                      <a:pt x="402448" y="10990"/>
                      <a:pt x="406734" y="-374"/>
                    </a:cubicBezTo>
                    <a:close/>
                  </a:path>
                </a:pathLst>
              </a:custGeom>
              <a:solidFill>
                <a:srgbClr val="E09C44"/>
              </a:solidFill>
              <a:ln cap="flat">
                <a:prstDash val="solid"/>
              </a:ln>
            </p:spPr>
            <p:txBody>
              <a:bodyPr vert="horz" anchor="ctr" tIns="45720" lIns="91440" bIns="45720" rIns="91440">
                <a:normAutofit/>
              </a:bodyPr>
              <a:p>
                <a:pPr algn="l" marL="0"/>
              </a:p>
            </p:txBody>
          </p:sp>
          <p:sp>
            <p:nvSpPr>
              <p:cNvPr name="Freeform 84" id="84"/>
              <p:cNvSpPr/>
              <p:nvPr/>
            </p:nvSpPr>
            <p:spPr>
              <a:xfrm>
                <a:off x="11384435" y="3484870"/>
                <a:ext cx="2380583" cy="2593181"/>
              </a:xfrm>
              <a:custGeom>
                <a:avLst/>
                <a:gdLst/>
                <a:ahLst/>
                <a:cxnLst/>
                <a:rect r="r" b="b" t="t" l="l"/>
                <a:pathLst>
                  <a:path w="2380583" h="2593181" stroke="true" fill="norm" extrusionOk="true">
                    <a:moveTo>
                      <a:pt x="-459" y="1115099"/>
                    </a:moveTo>
                    <a:cubicBezTo>
                      <a:pt x="-459" y="1271214"/>
                      <a:pt x="138986" y="2548135"/>
                      <a:pt x="138986" y="2548135"/>
                    </a:cubicBezTo>
                    <a:cubicBezTo>
                      <a:pt x="222921" y="2555994"/>
                      <a:pt x="307550" y="2550984"/>
                      <a:pt x="389970" y="2533276"/>
                    </a:cubicBezTo>
                    <a:cubicBezTo>
                      <a:pt x="429022" y="1886433"/>
                      <a:pt x="432737" y="1328840"/>
                      <a:pt x="432737" y="1328840"/>
                    </a:cubicBezTo>
                    <a:lnTo>
                      <a:pt x="1100250" y="828873"/>
                    </a:lnTo>
                    <a:lnTo>
                      <a:pt x="1102154" y="826968"/>
                    </a:lnTo>
                    <a:cubicBezTo>
                      <a:pt x="1102154" y="826968"/>
                      <a:pt x="1103964" y="838112"/>
                      <a:pt x="1109584" y="858591"/>
                    </a:cubicBezTo>
                    <a:cubicBezTo>
                      <a:pt x="1143017" y="1005371"/>
                      <a:pt x="1282463" y="1618781"/>
                      <a:pt x="1340089" y="1760037"/>
                    </a:cubicBezTo>
                    <a:cubicBezTo>
                      <a:pt x="1406764" y="1919962"/>
                      <a:pt x="2130664" y="2592808"/>
                      <a:pt x="2130664" y="2592808"/>
                    </a:cubicBezTo>
                    <a:cubicBezTo>
                      <a:pt x="2264014" y="2574234"/>
                      <a:pt x="2379838" y="2477555"/>
                      <a:pt x="2379838" y="2477555"/>
                    </a:cubicBezTo>
                    <a:cubicBezTo>
                      <a:pt x="2119234" y="2046168"/>
                      <a:pt x="1764047" y="1613256"/>
                      <a:pt x="1764047" y="1613256"/>
                    </a:cubicBezTo>
                    <a:cubicBezTo>
                      <a:pt x="1736138" y="1457142"/>
                      <a:pt x="1715755" y="1111384"/>
                      <a:pt x="1704516" y="852971"/>
                    </a:cubicBezTo>
                    <a:lnTo>
                      <a:pt x="1704516" y="841827"/>
                    </a:lnTo>
                    <a:cubicBezTo>
                      <a:pt x="1697086" y="667138"/>
                      <a:pt x="1693371" y="535122"/>
                      <a:pt x="1693371" y="535122"/>
                    </a:cubicBezTo>
                    <a:lnTo>
                      <a:pt x="1816148" y="284043"/>
                    </a:lnTo>
                    <a:lnTo>
                      <a:pt x="1038909" y="-374"/>
                    </a:lnTo>
                    <a:lnTo>
                      <a:pt x="864124" y="222702"/>
                    </a:lnTo>
                    <a:cubicBezTo>
                      <a:pt x="864124" y="222702"/>
                      <a:pt x="825072" y="259849"/>
                      <a:pt x="761826" y="319381"/>
                    </a:cubicBezTo>
                    <a:cubicBezTo>
                      <a:pt x="758111" y="321190"/>
                      <a:pt x="756301" y="324905"/>
                      <a:pt x="752301" y="326810"/>
                    </a:cubicBezTo>
                    <a:cubicBezTo>
                      <a:pt x="517986" y="549790"/>
                      <a:pt x="-745" y="1046138"/>
                      <a:pt x="-745" y="1114908"/>
                    </a:cubicBezTo>
                    <a:close/>
                  </a:path>
                </a:pathLst>
              </a:custGeom>
              <a:solidFill>
                <a:srgbClr val="B7425E"/>
              </a:solidFill>
              <a:ln cap="flat">
                <a:prstDash val="solid"/>
              </a:ln>
            </p:spPr>
            <p:txBody>
              <a:bodyPr vert="horz" anchor="ctr" tIns="45720" lIns="91440" bIns="45720" rIns="91440">
                <a:normAutofit/>
              </a:bodyPr>
              <a:p>
                <a:pPr algn="l" marL="0"/>
              </a:p>
            </p:txBody>
          </p:sp>
          <p:sp>
            <p:nvSpPr>
              <p:cNvPr name="Freeform 85" id="85"/>
              <p:cNvSpPr/>
              <p:nvPr/>
            </p:nvSpPr>
            <p:spPr>
              <a:xfrm>
                <a:off x="12938325" y="4095898"/>
                <a:ext cx="147751" cy="245745"/>
              </a:xfrm>
              <a:custGeom>
                <a:avLst/>
                <a:gdLst/>
                <a:ahLst/>
                <a:cxnLst/>
                <a:rect r="r" b="b" t="t" l="l"/>
                <a:pathLst>
                  <a:path w="147751" h="245745" stroke="true" fill="norm" extrusionOk="true">
                    <a:moveTo>
                      <a:pt x="147006" y="245372"/>
                    </a:moveTo>
                    <a:lnTo>
                      <a:pt x="147006" y="234132"/>
                    </a:lnTo>
                    <a:cubicBezTo>
                      <a:pt x="-15968" y="144788"/>
                      <a:pt x="11751" y="3341"/>
                      <a:pt x="11751" y="1436"/>
                    </a:cubicBezTo>
                    <a:lnTo>
                      <a:pt x="2226" y="-374"/>
                    </a:lnTo>
                    <a:cubicBezTo>
                      <a:pt x="416" y="1436"/>
                      <a:pt x="-29302" y="154122"/>
                      <a:pt x="146720" y="245372"/>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86" id="86"/>
              <p:cNvSpPr/>
              <p:nvPr/>
            </p:nvSpPr>
            <p:spPr>
              <a:xfrm>
                <a:off x="12432625" y="3878252"/>
                <a:ext cx="166627" cy="470344"/>
              </a:xfrm>
              <a:custGeom>
                <a:avLst/>
                <a:gdLst/>
                <a:ahLst/>
                <a:cxnLst/>
                <a:rect r="r" b="b" t="t" l="l"/>
                <a:pathLst>
                  <a:path w="166627" h="470344" stroke="true" fill="norm" extrusionOk="true">
                    <a:moveTo>
                      <a:pt x="60536" y="339859"/>
                    </a:moveTo>
                    <a:cubicBezTo>
                      <a:pt x="54821" y="373063"/>
                      <a:pt x="51125" y="406592"/>
                      <a:pt x="49487" y="440253"/>
                    </a:cubicBezTo>
                    <a:lnTo>
                      <a:pt x="51297" y="438348"/>
                    </a:lnTo>
                    <a:cubicBezTo>
                      <a:pt x="51297" y="438348"/>
                      <a:pt x="53202" y="449587"/>
                      <a:pt x="58726" y="469971"/>
                    </a:cubicBezTo>
                    <a:cubicBezTo>
                      <a:pt x="66061" y="226417"/>
                      <a:pt x="165882" y="83256"/>
                      <a:pt x="165882" y="81446"/>
                    </a:cubicBezTo>
                    <a:lnTo>
                      <a:pt x="156357" y="75826"/>
                    </a:lnTo>
                    <a:cubicBezTo>
                      <a:pt x="154548" y="77731"/>
                      <a:pt x="91683" y="168790"/>
                      <a:pt x="62156" y="326810"/>
                    </a:cubicBezTo>
                    <a:cubicBezTo>
                      <a:pt x="-56145" y="222702"/>
                      <a:pt x="60250" y="7056"/>
                      <a:pt x="60250" y="5151"/>
                    </a:cubicBezTo>
                    <a:lnTo>
                      <a:pt x="50725" y="-374"/>
                    </a:lnTo>
                    <a:cubicBezTo>
                      <a:pt x="50725" y="3341"/>
                      <a:pt x="-71194" y="230131"/>
                      <a:pt x="60250" y="339859"/>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87" id="87"/>
              <p:cNvSpPr/>
              <p:nvPr/>
            </p:nvSpPr>
            <p:spPr>
              <a:xfrm>
                <a:off x="12135767" y="3726138"/>
                <a:ext cx="173259" cy="91249"/>
              </a:xfrm>
              <a:custGeom>
                <a:avLst/>
                <a:gdLst/>
                <a:ahLst/>
                <a:cxnLst/>
                <a:rect r="r" b="b" t="t" l="l"/>
                <a:pathLst>
                  <a:path w="173259" h="91249" stroke="true" fill="norm" extrusionOk="true">
                    <a:moveTo>
                      <a:pt x="-745" y="87161"/>
                    </a:moveTo>
                    <a:lnTo>
                      <a:pt x="-745" y="87161"/>
                    </a:lnTo>
                    <a:cubicBezTo>
                      <a:pt x="4579" y="89266"/>
                      <a:pt x="10209" y="90514"/>
                      <a:pt x="15923" y="90876"/>
                    </a:cubicBezTo>
                    <a:cubicBezTo>
                      <a:pt x="73073" y="90876"/>
                      <a:pt x="166990" y="10771"/>
                      <a:pt x="172514" y="7056"/>
                    </a:cubicBezTo>
                    <a:lnTo>
                      <a:pt x="165085" y="-374"/>
                    </a:lnTo>
                    <a:cubicBezTo>
                      <a:pt x="133747" y="25725"/>
                      <a:pt x="47166" y="88971"/>
                      <a:pt x="6684" y="79732"/>
                    </a:cubicBezTo>
                    <a:cubicBezTo>
                      <a:pt x="4779" y="81542"/>
                      <a:pt x="2969" y="85257"/>
                      <a:pt x="-745" y="87161"/>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88" id="88"/>
              <p:cNvSpPr/>
              <p:nvPr/>
            </p:nvSpPr>
            <p:spPr>
              <a:xfrm>
                <a:off x="12472857" y="2425356"/>
                <a:ext cx="669321" cy="447725"/>
              </a:xfrm>
              <a:custGeom>
                <a:avLst/>
                <a:gdLst/>
                <a:ahLst/>
                <a:cxnLst/>
                <a:rect r="r" b="b" t="t" l="l"/>
                <a:pathLst>
                  <a:path w="669321" h="447725" stroke="true" fill="norm" extrusionOk="true">
                    <a:moveTo>
                      <a:pt x="668576" y="10819"/>
                    </a:moveTo>
                    <a:cubicBezTo>
                      <a:pt x="668576" y="10819"/>
                      <a:pt x="432261" y="-27281"/>
                      <a:pt x="308150" y="37108"/>
                    </a:cubicBezTo>
                    <a:cubicBezTo>
                      <a:pt x="78979" y="156742"/>
                      <a:pt x="-745" y="316191"/>
                      <a:pt x="-745" y="316191"/>
                    </a:cubicBezTo>
                    <a:lnTo>
                      <a:pt x="245571" y="447350"/>
                    </a:lnTo>
                    <a:cubicBezTo>
                      <a:pt x="247190" y="448207"/>
                      <a:pt x="378921" y="152075"/>
                      <a:pt x="668576" y="10819"/>
                    </a:cubicBezTo>
                    <a:close/>
                  </a:path>
                </a:pathLst>
              </a:custGeom>
              <a:solidFill>
                <a:srgbClr val="5BC099"/>
              </a:solidFill>
              <a:ln cap="flat">
                <a:prstDash val="solid"/>
              </a:ln>
            </p:spPr>
            <p:txBody>
              <a:bodyPr vert="horz" anchor="ctr" tIns="45720" lIns="91440" bIns="45720" rIns="91440">
                <a:normAutofit/>
              </a:bodyPr>
              <a:p>
                <a:pPr algn="l" marL="0"/>
              </a:p>
            </p:txBody>
          </p:sp>
          <p:sp>
            <p:nvSpPr>
              <p:cNvPr name="Freeform 89" id="89"/>
              <p:cNvSpPr/>
              <p:nvPr/>
            </p:nvSpPr>
            <p:spPr>
              <a:xfrm>
                <a:off x="12215777" y="2436589"/>
                <a:ext cx="1558249" cy="1764694"/>
              </a:xfrm>
              <a:custGeom>
                <a:avLst/>
                <a:gdLst/>
                <a:ahLst/>
                <a:cxnLst/>
                <a:rect r="r" b="b" t="t" l="l"/>
                <a:pathLst>
                  <a:path w="1558249" h="1764694" stroke="true" fill="norm" extrusionOk="true">
                    <a:moveTo>
                      <a:pt x="1281891" y="123792"/>
                    </a:moveTo>
                    <a:cubicBezTo>
                      <a:pt x="1382284" y="177608"/>
                      <a:pt x="1549638" y="380205"/>
                      <a:pt x="1557068" y="504792"/>
                    </a:cubicBezTo>
                    <a:cubicBezTo>
                      <a:pt x="1564497" y="625569"/>
                      <a:pt x="1475248" y="738917"/>
                      <a:pt x="1414193" y="833691"/>
                    </a:cubicBezTo>
                    <a:cubicBezTo>
                      <a:pt x="1224550" y="1130965"/>
                      <a:pt x="1025573" y="1392903"/>
                      <a:pt x="940038" y="1740375"/>
                    </a:cubicBezTo>
                    <a:cubicBezTo>
                      <a:pt x="940038" y="1742280"/>
                      <a:pt x="506842" y="1915064"/>
                      <a:pt x="-745" y="1303749"/>
                    </a:cubicBezTo>
                    <a:cubicBezTo>
                      <a:pt x="-745" y="1303749"/>
                      <a:pt x="285576" y="917224"/>
                      <a:pt x="385969" y="588421"/>
                    </a:cubicBezTo>
                    <a:cubicBezTo>
                      <a:pt x="427803" y="452728"/>
                      <a:pt x="481305" y="320922"/>
                      <a:pt x="545894" y="194468"/>
                    </a:cubicBezTo>
                    <a:cubicBezTo>
                      <a:pt x="615427" y="55212"/>
                      <a:pt x="778304" y="-11749"/>
                      <a:pt x="928894" y="1205"/>
                    </a:cubicBezTo>
                    <a:cubicBezTo>
                      <a:pt x="1055387" y="10730"/>
                      <a:pt x="1183688" y="69976"/>
                      <a:pt x="1282177" y="123887"/>
                    </a:cubicBezTo>
                    <a:close/>
                  </a:path>
                </a:pathLst>
              </a:custGeom>
              <a:solidFill>
                <a:srgbClr val="6ED6AB"/>
              </a:solidFill>
              <a:ln cap="flat">
                <a:prstDash val="solid"/>
              </a:ln>
            </p:spPr>
            <p:txBody>
              <a:bodyPr vert="horz" anchor="ctr" tIns="45720" lIns="91440" bIns="45720" rIns="91440">
                <a:normAutofit/>
              </a:bodyPr>
              <a:p>
                <a:pPr algn="l" marL="0"/>
              </a:p>
            </p:txBody>
          </p:sp>
          <p:sp>
            <p:nvSpPr>
              <p:cNvPr name="Freeform 90" id="90"/>
              <p:cNvSpPr/>
              <p:nvPr/>
            </p:nvSpPr>
            <p:spPr>
              <a:xfrm>
                <a:off x="13260098" y="2383399"/>
                <a:ext cx="288988" cy="235510"/>
              </a:xfrm>
              <a:custGeom>
                <a:avLst/>
                <a:gdLst/>
                <a:ahLst/>
                <a:cxnLst/>
                <a:rect r="r" b="b" t="t" l="l"/>
                <a:pathLst>
                  <a:path w="288988" h="235510" stroke="true" fill="norm" extrusionOk="true">
                    <a:moveTo>
                      <a:pt x="288243" y="9342"/>
                    </a:moveTo>
                    <a:cubicBezTo>
                      <a:pt x="288243" y="9342"/>
                      <a:pt x="248334" y="128881"/>
                      <a:pt x="248334" y="218892"/>
                    </a:cubicBezTo>
                    <a:cubicBezTo>
                      <a:pt x="248334" y="218892"/>
                      <a:pt x="58976" y="288615"/>
                      <a:pt x="-745" y="139168"/>
                    </a:cubicBezTo>
                    <a:cubicBezTo>
                      <a:pt x="-745" y="139168"/>
                      <a:pt x="73835" y="58967"/>
                      <a:pt x="58976" y="-374"/>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91" id="91"/>
              <p:cNvSpPr/>
              <p:nvPr/>
            </p:nvSpPr>
            <p:spPr>
              <a:xfrm>
                <a:off x="12966632" y="3183213"/>
                <a:ext cx="294894" cy="217646"/>
              </a:xfrm>
              <a:custGeom>
                <a:avLst/>
                <a:gdLst/>
                <a:ahLst/>
                <a:cxnLst/>
                <a:rect r="r" b="b" t="t" l="l"/>
                <a:pathLst>
                  <a:path w="294894" h="217646" stroke="true" fill="norm" extrusionOk="true">
                    <a:moveTo>
                      <a:pt x="84599" y="-374"/>
                    </a:moveTo>
                    <a:cubicBezTo>
                      <a:pt x="84599" y="-374"/>
                      <a:pt x="206995" y="34964"/>
                      <a:pt x="236999" y="77731"/>
                    </a:cubicBezTo>
                    <a:cubicBezTo>
                      <a:pt x="268526" y="120499"/>
                      <a:pt x="294149" y="217273"/>
                      <a:pt x="294149" y="217273"/>
                    </a:cubicBezTo>
                    <a:lnTo>
                      <a:pt x="84599" y="217273"/>
                    </a:lnTo>
                    <a:lnTo>
                      <a:pt x="45641" y="144693"/>
                    </a:lnTo>
                    <a:lnTo>
                      <a:pt x="-745" y="48014"/>
                    </a:lnTo>
                    <a:lnTo>
                      <a:pt x="84980" y="-374"/>
                    </a:ln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92" id="92"/>
              <p:cNvSpPr/>
              <p:nvPr/>
            </p:nvSpPr>
            <p:spPr>
              <a:xfrm>
                <a:off x="12674120" y="3075581"/>
                <a:ext cx="844867" cy="500725"/>
              </a:xfrm>
              <a:custGeom>
                <a:avLst/>
                <a:gdLst/>
                <a:ahLst/>
                <a:cxnLst/>
                <a:rect r="r" b="b" t="t" l="l"/>
                <a:pathLst>
                  <a:path w="844867" h="500725" stroke="true" fill="norm" extrusionOk="true">
                    <a:moveTo>
                      <a:pt x="710105" y="-374"/>
                    </a:moveTo>
                    <a:cubicBezTo>
                      <a:pt x="710105" y="-374"/>
                      <a:pt x="617046" y="144406"/>
                      <a:pt x="457026" y="229750"/>
                    </a:cubicBezTo>
                    <a:cubicBezTo>
                      <a:pt x="457026" y="229750"/>
                      <a:pt x="257953" y="57157"/>
                      <a:pt x="-745" y="72016"/>
                    </a:cubicBezTo>
                    <a:cubicBezTo>
                      <a:pt x="-745" y="72016"/>
                      <a:pt x="213281" y="456159"/>
                      <a:pt x="397495" y="498832"/>
                    </a:cubicBezTo>
                    <a:cubicBezTo>
                      <a:pt x="494269" y="521120"/>
                      <a:pt x="844122" y="290996"/>
                      <a:pt x="844122" y="290996"/>
                    </a:cubicBezTo>
                    <a:cubicBezTo>
                      <a:pt x="844122" y="290996"/>
                      <a:pt x="775256" y="47823"/>
                      <a:pt x="710105" y="-374"/>
                    </a:cubicBezTo>
                    <a:close/>
                  </a:path>
                </a:pathLst>
              </a:custGeom>
              <a:solidFill>
                <a:srgbClr val="FFB1A9"/>
              </a:solidFill>
              <a:ln cap="flat">
                <a:prstDash val="solid"/>
              </a:ln>
            </p:spPr>
            <p:txBody>
              <a:bodyPr vert="horz" anchor="ctr" tIns="45720" lIns="91440" bIns="45720" rIns="91440">
                <a:normAutofit/>
              </a:bodyPr>
              <a:p>
                <a:pPr algn="l" marL="0"/>
              </a:p>
            </p:txBody>
          </p:sp>
          <p:sp>
            <p:nvSpPr>
              <p:cNvPr name="Freeform 93" id="93"/>
              <p:cNvSpPr/>
              <p:nvPr/>
            </p:nvSpPr>
            <p:spPr>
              <a:xfrm>
                <a:off x="13220188" y="2776007"/>
                <a:ext cx="588125" cy="742961"/>
              </a:xfrm>
              <a:custGeom>
                <a:avLst/>
                <a:gdLst/>
                <a:ahLst/>
                <a:cxnLst/>
                <a:rect r="r" b="b" t="t" l="l"/>
                <a:pathLst>
                  <a:path w="588125" h="742961" stroke="true" fill="norm" extrusionOk="true">
                    <a:moveTo>
                      <a:pt x="158704" y="214617"/>
                    </a:moveTo>
                    <a:cubicBezTo>
                      <a:pt x="92029" y="361493"/>
                      <a:pt x="-745" y="433692"/>
                      <a:pt x="-745" y="433692"/>
                    </a:cubicBezTo>
                    <a:cubicBezTo>
                      <a:pt x="-745" y="433692"/>
                      <a:pt x="98886" y="702679"/>
                      <a:pt x="278242" y="742588"/>
                    </a:cubicBezTo>
                    <a:cubicBezTo>
                      <a:pt x="278242" y="742588"/>
                      <a:pt x="776494" y="294151"/>
                      <a:pt x="507890" y="36309"/>
                    </a:cubicBezTo>
                    <a:cubicBezTo>
                      <a:pt x="399210" y="-67704"/>
                      <a:pt x="225664" y="67742"/>
                      <a:pt x="158704" y="214617"/>
                    </a:cubicBezTo>
                    <a:close/>
                  </a:path>
                </a:pathLst>
              </a:custGeom>
              <a:solidFill>
                <a:srgbClr val="5BC099"/>
              </a:solidFill>
              <a:ln cap="flat">
                <a:prstDash val="solid"/>
              </a:ln>
            </p:spPr>
            <p:txBody>
              <a:bodyPr vert="horz" anchor="ctr" tIns="45720" lIns="91440" bIns="45720" rIns="91440">
                <a:normAutofit/>
              </a:bodyPr>
              <a:p>
                <a:pPr algn="l" marL="0"/>
              </a:p>
            </p:txBody>
          </p:sp>
          <p:sp>
            <p:nvSpPr>
              <p:cNvPr name="Freeform 94" id="94"/>
              <p:cNvSpPr/>
              <p:nvPr/>
            </p:nvSpPr>
            <p:spPr>
              <a:xfrm>
                <a:off x="12367563" y="2770685"/>
                <a:ext cx="765280" cy="473487"/>
              </a:xfrm>
              <a:custGeom>
                <a:avLst/>
                <a:gdLst/>
                <a:ahLst/>
                <a:cxnLst/>
                <a:rect r="r" b="b" t="t" l="l"/>
                <a:pathLst>
                  <a:path w="765280" h="473487" stroke="true" fill="norm" extrusionOk="true">
                    <a:moveTo>
                      <a:pt x="297143" y="73445"/>
                    </a:moveTo>
                    <a:lnTo>
                      <a:pt x="158459" y="-374"/>
                    </a:lnTo>
                    <a:cubicBezTo>
                      <a:pt x="114930" y="63634"/>
                      <a:pt x="-26612" y="280900"/>
                      <a:pt x="3392" y="352051"/>
                    </a:cubicBezTo>
                    <a:cubicBezTo>
                      <a:pt x="25776" y="406058"/>
                      <a:pt x="448209" y="461875"/>
                      <a:pt x="764535" y="473114"/>
                    </a:cubicBezTo>
                    <a:cubicBezTo>
                      <a:pt x="764535" y="473114"/>
                      <a:pt x="643567" y="355766"/>
                      <a:pt x="249042" y="201270"/>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95" id="95"/>
              <p:cNvSpPr/>
              <p:nvPr/>
            </p:nvSpPr>
            <p:spPr>
              <a:xfrm>
                <a:off x="12471007" y="2843256"/>
                <a:ext cx="238831" cy="166792"/>
              </a:xfrm>
              <a:custGeom>
                <a:avLst/>
                <a:gdLst/>
                <a:ahLst/>
                <a:cxnLst/>
                <a:rect r="r" b="b" t="t" l="l"/>
                <a:pathLst>
                  <a:path w="238831" h="166792" stroke="true" fill="norm" extrusionOk="true">
                    <a:moveTo>
                      <a:pt x="238086" y="166419"/>
                    </a:moveTo>
                    <a:lnTo>
                      <a:pt x="206463" y="129271"/>
                    </a:lnTo>
                    <a:cubicBezTo>
                      <a:pt x="192080" y="109383"/>
                      <a:pt x="185136" y="85075"/>
                      <a:pt x="186841" y="60596"/>
                    </a:cubicBezTo>
                    <a:cubicBezTo>
                      <a:pt x="190365" y="37736"/>
                      <a:pt x="80828" y="-22081"/>
                      <a:pt x="60825" y="7828"/>
                    </a:cubicBezTo>
                    <a:cubicBezTo>
                      <a:pt x="45966" y="30116"/>
                      <a:pt x="100069" y="12304"/>
                      <a:pt x="121785" y="49452"/>
                    </a:cubicBezTo>
                    <a:cubicBezTo>
                      <a:pt x="121785" y="49452"/>
                      <a:pt x="67874" y="39927"/>
                      <a:pt x="30917" y="47737"/>
                    </a:cubicBezTo>
                    <a:cubicBezTo>
                      <a:pt x="-8136" y="55167"/>
                      <a:pt x="-14994" y="83075"/>
                      <a:pt x="32727" y="80980"/>
                    </a:cubicBezTo>
                    <a:cubicBezTo>
                      <a:pt x="110641" y="77646"/>
                      <a:pt x="119595" y="103268"/>
                      <a:pt x="119595" y="103268"/>
                    </a:cubicBezTo>
                    <a:cubicBezTo>
                      <a:pt x="119595" y="103268"/>
                      <a:pt x="32250" y="97077"/>
                      <a:pt x="40918" y="117460"/>
                    </a:cubicBezTo>
                    <a:cubicBezTo>
                      <a:pt x="56158" y="143464"/>
                      <a:pt x="164267" y="138510"/>
                      <a:pt x="238086" y="166419"/>
                    </a:cubicBezTo>
                    <a:close/>
                  </a:path>
                </a:pathLst>
              </a:custGeom>
              <a:solidFill>
                <a:srgbClr val="FFB1A9"/>
              </a:solidFill>
              <a:ln cap="flat">
                <a:prstDash val="solid"/>
              </a:ln>
            </p:spPr>
            <p:txBody>
              <a:bodyPr vert="horz" anchor="ctr" tIns="45720" lIns="91440" bIns="45720" rIns="91440">
                <a:normAutofit/>
              </a:bodyPr>
              <a:p>
                <a:pPr algn="l" marL="0"/>
              </a:p>
            </p:txBody>
          </p:sp>
          <p:sp>
            <p:nvSpPr>
              <p:cNvPr name="Freeform 96" id="96"/>
              <p:cNvSpPr/>
              <p:nvPr/>
            </p:nvSpPr>
            <p:spPr>
              <a:xfrm>
                <a:off x="13178197" y="2030473"/>
                <a:ext cx="120286" cy="186024"/>
              </a:xfrm>
              <a:custGeom>
                <a:avLst/>
                <a:gdLst/>
                <a:ahLst/>
                <a:cxnLst/>
                <a:rect r="r" b="b" t="t" l="l"/>
                <a:pathLst>
                  <a:path w="120286" h="186024" stroke="true" fill="norm" extrusionOk="true">
                    <a:moveTo>
                      <a:pt x="106968" y="177673"/>
                    </a:moveTo>
                    <a:cubicBezTo>
                      <a:pt x="93728" y="195485"/>
                      <a:pt x="27244" y="185769"/>
                      <a:pt x="7623" y="125000"/>
                    </a:cubicBezTo>
                    <a:cubicBezTo>
                      <a:pt x="-31144" y="5461"/>
                      <a:pt x="74869" y="-32829"/>
                      <a:pt x="119541" y="28512"/>
                    </a:cubicBezTo>
                    <a:lnTo>
                      <a:pt x="106968" y="177673"/>
                    </a:lnTo>
                    <a:close/>
                  </a:path>
                </a:pathLst>
              </a:custGeom>
              <a:solidFill>
                <a:srgbClr val="FFB1A9"/>
              </a:solidFill>
              <a:ln cap="flat">
                <a:prstDash val="solid"/>
              </a:ln>
            </p:spPr>
            <p:txBody>
              <a:bodyPr vert="horz" anchor="ctr" tIns="45720" lIns="91440" bIns="45720" rIns="91440">
                <a:normAutofit/>
              </a:bodyPr>
              <a:p>
                <a:pPr algn="l" marL="0"/>
              </a:p>
            </p:txBody>
          </p:sp>
          <p:sp>
            <p:nvSpPr>
              <p:cNvPr name="Freeform 97" id="97"/>
              <p:cNvSpPr/>
              <p:nvPr/>
            </p:nvSpPr>
            <p:spPr>
              <a:xfrm>
                <a:off x="13239722" y="1893633"/>
                <a:ext cx="539938" cy="553249"/>
              </a:xfrm>
              <a:custGeom>
                <a:avLst/>
                <a:gdLst/>
                <a:ahLst/>
                <a:cxnLst/>
                <a:rect r="r" b="b" t="t" l="l"/>
                <a:pathLst>
                  <a:path w="539938" h="553249" stroke="true" fill="norm" extrusionOk="true">
                    <a:moveTo>
                      <a:pt x="533600" y="282414"/>
                    </a:moveTo>
                    <a:cubicBezTo>
                      <a:pt x="512549" y="229265"/>
                      <a:pt x="452828" y="221073"/>
                      <a:pt x="410727" y="257364"/>
                    </a:cubicBezTo>
                    <a:lnTo>
                      <a:pt x="454923" y="94105"/>
                    </a:lnTo>
                    <a:cubicBezTo>
                      <a:pt x="426348" y="64673"/>
                      <a:pt x="395868" y="43623"/>
                      <a:pt x="331098" y="26096"/>
                    </a:cubicBezTo>
                    <a:cubicBezTo>
                      <a:pt x="88401" y="-39245"/>
                      <a:pt x="60017" y="36955"/>
                      <a:pt x="60017" y="36955"/>
                    </a:cubicBezTo>
                    <a:cubicBezTo>
                      <a:pt x="60017" y="36955"/>
                      <a:pt x="60017" y="91152"/>
                      <a:pt x="8201" y="280604"/>
                    </a:cubicBezTo>
                    <a:cubicBezTo>
                      <a:pt x="-13421" y="360710"/>
                      <a:pt x="-3229" y="483487"/>
                      <a:pt x="122501" y="532541"/>
                    </a:cubicBezTo>
                    <a:cubicBezTo>
                      <a:pt x="146742" y="541961"/>
                      <a:pt x="172040" y="548362"/>
                      <a:pt x="197844" y="551591"/>
                    </a:cubicBezTo>
                    <a:cubicBezTo>
                      <a:pt x="273387" y="560563"/>
                      <a:pt x="346615" y="521939"/>
                      <a:pt x="381867" y="454531"/>
                    </a:cubicBezTo>
                    <a:cubicBezTo>
                      <a:pt x="389743" y="439520"/>
                      <a:pt x="393582" y="422708"/>
                      <a:pt x="393011" y="405763"/>
                    </a:cubicBezTo>
                    <a:lnTo>
                      <a:pt x="393011" y="405763"/>
                    </a:lnTo>
                    <a:cubicBezTo>
                      <a:pt x="422443" y="420908"/>
                      <a:pt x="452828" y="420908"/>
                      <a:pt x="490261" y="393095"/>
                    </a:cubicBezTo>
                    <a:cubicBezTo>
                      <a:pt x="538934" y="356900"/>
                      <a:pt x="546554" y="314799"/>
                      <a:pt x="533600" y="281938"/>
                    </a:cubicBezTo>
                    <a:close/>
                  </a:path>
                </a:pathLst>
              </a:custGeom>
              <a:solidFill>
                <a:srgbClr val="FFB1A9"/>
              </a:solidFill>
              <a:ln cap="flat">
                <a:prstDash val="solid"/>
              </a:ln>
            </p:spPr>
            <p:txBody>
              <a:bodyPr vert="horz" anchor="ctr" tIns="45720" lIns="91440" bIns="45720" rIns="91440">
                <a:normAutofit/>
              </a:bodyPr>
              <a:p>
                <a:pPr algn="l" marL="0"/>
              </a:p>
            </p:txBody>
          </p:sp>
          <p:sp>
            <p:nvSpPr>
              <p:cNvPr name="Freeform 98" id="98"/>
              <p:cNvSpPr/>
              <p:nvPr/>
            </p:nvSpPr>
            <p:spPr>
              <a:xfrm>
                <a:off x="13401426" y="2120318"/>
                <a:ext cx="68887" cy="124692"/>
              </a:xfrm>
              <a:custGeom>
                <a:avLst/>
                <a:gdLst/>
                <a:ahLst/>
                <a:cxnLst/>
                <a:rect r="r" b="b" t="t" l="l"/>
                <a:pathLst>
                  <a:path w="68887" h="124692" stroke="true" fill="norm" extrusionOk="true">
                    <a:moveTo>
                      <a:pt x="33377" y="-374"/>
                    </a:moveTo>
                    <a:cubicBezTo>
                      <a:pt x="33377" y="-374"/>
                      <a:pt x="-20916" y="86685"/>
                      <a:pt x="7468" y="118117"/>
                    </a:cubicBezTo>
                    <a:cubicBezTo>
                      <a:pt x="26518" y="138786"/>
                      <a:pt x="68142" y="101163"/>
                      <a:pt x="68142" y="101163"/>
                    </a:cubicBezTo>
                  </a:path>
                </a:pathLst>
              </a:custGeom>
              <a:solidFill>
                <a:srgbClr val="EF9086"/>
              </a:solidFill>
              <a:ln cap="flat">
                <a:prstDash val="solid"/>
              </a:ln>
            </p:spPr>
            <p:txBody>
              <a:bodyPr vert="horz" anchor="ctr" tIns="45720" lIns="91440" bIns="45720" rIns="91440">
                <a:normAutofit/>
              </a:bodyPr>
              <a:p>
                <a:pPr algn="l" marL="0"/>
              </a:p>
            </p:txBody>
          </p:sp>
          <p:sp>
            <p:nvSpPr>
              <p:cNvPr name="Freeform 99" id="99"/>
              <p:cNvSpPr/>
              <p:nvPr/>
            </p:nvSpPr>
            <p:spPr>
              <a:xfrm>
                <a:off x="13318424" y="2094309"/>
                <a:ext cx="38184" cy="48590"/>
              </a:xfrm>
              <a:custGeom>
                <a:avLst/>
                <a:gdLst/>
                <a:ahLst/>
                <a:cxnLst/>
                <a:rect r="r" b="b" t="t" l="l"/>
                <a:pathLst>
                  <a:path w="38184" h="48590" stroke="true" fill="norm" extrusionOk="true">
                    <a:moveTo>
                      <a:pt x="24844" y="109"/>
                    </a:moveTo>
                    <a:cubicBezTo>
                      <a:pt x="34369" y="2776"/>
                      <a:pt x="39893" y="15634"/>
                      <a:pt x="36369" y="28684"/>
                    </a:cubicBezTo>
                    <a:cubicBezTo>
                      <a:pt x="32845" y="41733"/>
                      <a:pt x="21796" y="50401"/>
                      <a:pt x="11890" y="47734"/>
                    </a:cubicBezTo>
                    <a:cubicBezTo>
                      <a:pt x="1984" y="45067"/>
                      <a:pt x="-3160" y="32208"/>
                      <a:pt x="365" y="19159"/>
                    </a:cubicBezTo>
                    <a:cubicBezTo>
                      <a:pt x="3889" y="6109"/>
                      <a:pt x="14938" y="-2558"/>
                      <a:pt x="24844" y="109"/>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100" id="100"/>
              <p:cNvSpPr/>
              <p:nvPr/>
            </p:nvSpPr>
            <p:spPr>
              <a:xfrm>
                <a:off x="13510388" y="2118384"/>
                <a:ext cx="38149" cy="48613"/>
              </a:xfrm>
              <a:custGeom>
                <a:avLst/>
                <a:gdLst/>
                <a:ahLst/>
                <a:cxnLst/>
                <a:rect r="r" b="b" t="t" l="l"/>
                <a:pathLst>
                  <a:path w="38149" h="48613" stroke="true" fill="norm" extrusionOk="true">
                    <a:moveTo>
                      <a:pt x="24808" y="132"/>
                    </a:moveTo>
                    <a:cubicBezTo>
                      <a:pt x="34333" y="2799"/>
                      <a:pt x="39858" y="15658"/>
                      <a:pt x="36334" y="28707"/>
                    </a:cubicBezTo>
                    <a:cubicBezTo>
                      <a:pt x="32810" y="41756"/>
                      <a:pt x="21856" y="50424"/>
                      <a:pt x="11855" y="47757"/>
                    </a:cubicBezTo>
                    <a:cubicBezTo>
                      <a:pt x="1853" y="45090"/>
                      <a:pt x="-3195" y="32136"/>
                      <a:pt x="424" y="19182"/>
                    </a:cubicBezTo>
                    <a:cubicBezTo>
                      <a:pt x="4044" y="6228"/>
                      <a:pt x="14903" y="-2630"/>
                      <a:pt x="24808" y="132"/>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101" id="101"/>
              <p:cNvSpPr/>
              <p:nvPr/>
            </p:nvSpPr>
            <p:spPr>
              <a:xfrm>
                <a:off x="13241524" y="2026021"/>
                <a:ext cx="187261" cy="187261"/>
              </a:xfrm>
              <a:custGeom>
                <a:avLst/>
                <a:gdLst/>
                <a:ahLst/>
                <a:cxnLst/>
                <a:rect r="r" b="b" t="t" l="l"/>
                <a:pathLst>
                  <a:path w="187261" h="187261" stroke="true" fill="norm" extrusionOk="true">
                    <a:moveTo>
                      <a:pt x="92885" y="186888"/>
                    </a:moveTo>
                    <a:cubicBezTo>
                      <a:pt x="41174" y="186888"/>
                      <a:pt x="-745" y="144968"/>
                      <a:pt x="-745" y="93257"/>
                    </a:cubicBezTo>
                    <a:cubicBezTo>
                      <a:pt x="-745" y="41546"/>
                      <a:pt x="41174" y="-374"/>
                      <a:pt x="92885" y="-374"/>
                    </a:cubicBezTo>
                    <a:cubicBezTo>
                      <a:pt x="144596" y="-374"/>
                      <a:pt x="186516" y="41546"/>
                      <a:pt x="186516" y="93257"/>
                    </a:cubicBezTo>
                    <a:cubicBezTo>
                      <a:pt x="186468" y="144949"/>
                      <a:pt x="144577" y="186840"/>
                      <a:pt x="92885" y="186888"/>
                    </a:cubicBezTo>
                    <a:close/>
                    <a:moveTo>
                      <a:pt x="92885" y="7818"/>
                    </a:moveTo>
                    <a:cubicBezTo>
                      <a:pt x="45536" y="7818"/>
                      <a:pt x="7160" y="46194"/>
                      <a:pt x="7160" y="93543"/>
                    </a:cubicBezTo>
                    <a:cubicBezTo>
                      <a:pt x="7160" y="140892"/>
                      <a:pt x="45536" y="179268"/>
                      <a:pt x="92885" y="179268"/>
                    </a:cubicBezTo>
                    <a:cubicBezTo>
                      <a:pt x="140234" y="179268"/>
                      <a:pt x="178610" y="140892"/>
                      <a:pt x="178610" y="93543"/>
                    </a:cubicBezTo>
                    <a:cubicBezTo>
                      <a:pt x="178610" y="46194"/>
                      <a:pt x="140234" y="7818"/>
                      <a:pt x="92885" y="7818"/>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102" id="102"/>
              <p:cNvSpPr/>
              <p:nvPr/>
            </p:nvSpPr>
            <p:spPr>
              <a:xfrm>
                <a:off x="13447263" y="2048499"/>
                <a:ext cx="199644" cy="199645"/>
              </a:xfrm>
              <a:custGeom>
                <a:avLst/>
                <a:gdLst/>
                <a:ahLst/>
                <a:cxnLst/>
                <a:rect r="r" b="b" t="t" l="l"/>
                <a:pathLst>
                  <a:path w="199644" h="199645" stroke="true" fill="norm" extrusionOk="true">
                    <a:moveTo>
                      <a:pt x="99458" y="199271"/>
                    </a:moveTo>
                    <a:cubicBezTo>
                      <a:pt x="44328" y="199481"/>
                      <a:pt x="-535" y="154961"/>
                      <a:pt x="-745" y="99830"/>
                    </a:cubicBezTo>
                    <a:cubicBezTo>
                      <a:pt x="-954" y="44699"/>
                      <a:pt x="43565" y="-163"/>
                      <a:pt x="98696" y="-373"/>
                    </a:cubicBezTo>
                    <a:cubicBezTo>
                      <a:pt x="153827" y="-582"/>
                      <a:pt x="198709" y="43937"/>
                      <a:pt x="198899" y="99068"/>
                    </a:cubicBezTo>
                    <a:cubicBezTo>
                      <a:pt x="198899" y="99192"/>
                      <a:pt x="198899" y="99325"/>
                      <a:pt x="198899" y="99449"/>
                    </a:cubicBezTo>
                    <a:cubicBezTo>
                      <a:pt x="198899" y="154428"/>
                      <a:pt x="154436" y="199062"/>
                      <a:pt x="99458" y="199271"/>
                    </a:cubicBezTo>
                    <a:close/>
                    <a:moveTo>
                      <a:pt x="99458" y="8771"/>
                    </a:moveTo>
                    <a:cubicBezTo>
                      <a:pt x="49119" y="8562"/>
                      <a:pt x="8133" y="49205"/>
                      <a:pt x="7923" y="99544"/>
                    </a:cubicBezTo>
                    <a:cubicBezTo>
                      <a:pt x="7713" y="149884"/>
                      <a:pt x="48356" y="190870"/>
                      <a:pt x="98696" y="191080"/>
                    </a:cubicBezTo>
                    <a:cubicBezTo>
                      <a:pt x="149036" y="191289"/>
                      <a:pt x="190041" y="150646"/>
                      <a:pt x="190231" y="100306"/>
                    </a:cubicBezTo>
                    <a:cubicBezTo>
                      <a:pt x="190231" y="100145"/>
                      <a:pt x="190231" y="99992"/>
                      <a:pt x="190231" y="99830"/>
                    </a:cubicBezTo>
                    <a:cubicBezTo>
                      <a:pt x="190422" y="49538"/>
                      <a:pt x="149845" y="8600"/>
                      <a:pt x="99553" y="8390"/>
                    </a:cubicBezTo>
                    <a:cubicBezTo>
                      <a:pt x="99525" y="8390"/>
                      <a:pt x="99487" y="8390"/>
                      <a:pt x="99458" y="8390"/>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103" id="103"/>
              <p:cNvSpPr/>
              <p:nvPr/>
            </p:nvSpPr>
            <p:spPr>
              <a:xfrm>
                <a:off x="13234563" y="1775257"/>
                <a:ext cx="533231" cy="386388"/>
              </a:xfrm>
              <a:custGeom>
                <a:avLst/>
                <a:gdLst/>
                <a:ahLst/>
                <a:cxnLst/>
                <a:rect r="r" b="b" t="t" l="l"/>
                <a:pathLst>
                  <a:path w="533231" h="386388" stroke="true" fill="norm" extrusionOk="true">
                    <a:moveTo>
                      <a:pt x="491133" y="183049"/>
                    </a:moveTo>
                    <a:cubicBezTo>
                      <a:pt x="481037" y="100181"/>
                      <a:pt x="435317" y="13503"/>
                      <a:pt x="291775" y="1026"/>
                    </a:cubicBezTo>
                    <a:cubicBezTo>
                      <a:pt x="208241" y="-6213"/>
                      <a:pt x="152805" y="15408"/>
                      <a:pt x="116134" y="47984"/>
                    </a:cubicBezTo>
                    <a:cubicBezTo>
                      <a:pt x="57650" y="28934"/>
                      <a:pt x="19074" y="85227"/>
                      <a:pt x="4501" y="129137"/>
                    </a:cubicBezTo>
                    <a:cubicBezTo>
                      <a:pt x="-10072" y="173047"/>
                      <a:pt x="4501" y="215338"/>
                      <a:pt x="63556" y="234674"/>
                    </a:cubicBezTo>
                    <a:cubicBezTo>
                      <a:pt x="93017" y="245133"/>
                      <a:pt x="125278" y="244523"/>
                      <a:pt x="154329" y="232959"/>
                    </a:cubicBezTo>
                    <a:cubicBezTo>
                      <a:pt x="174703" y="239856"/>
                      <a:pt x="195554" y="245237"/>
                      <a:pt x="216718" y="249057"/>
                    </a:cubicBezTo>
                    <a:cubicBezTo>
                      <a:pt x="268534" y="259877"/>
                      <a:pt x="321702" y="262639"/>
                      <a:pt x="374357" y="257248"/>
                    </a:cubicBezTo>
                    <a:cubicBezTo>
                      <a:pt x="402360" y="285576"/>
                      <a:pt x="417791" y="324009"/>
                      <a:pt x="417028" y="363833"/>
                    </a:cubicBezTo>
                    <a:lnTo>
                      <a:pt x="417028" y="363833"/>
                    </a:lnTo>
                    <a:cubicBezTo>
                      <a:pt x="414933" y="373768"/>
                      <a:pt x="421315" y="383521"/>
                      <a:pt x="431221" y="385617"/>
                    </a:cubicBezTo>
                    <a:cubicBezTo>
                      <a:pt x="438174" y="387093"/>
                      <a:pt x="445413" y="384398"/>
                      <a:pt x="449700" y="378692"/>
                    </a:cubicBezTo>
                    <a:lnTo>
                      <a:pt x="476655" y="342021"/>
                    </a:lnTo>
                    <a:cubicBezTo>
                      <a:pt x="480275" y="329486"/>
                      <a:pt x="483323" y="316770"/>
                      <a:pt x="485609" y="303921"/>
                    </a:cubicBezTo>
                    <a:cubicBezTo>
                      <a:pt x="519613" y="294558"/>
                      <a:pt x="539520" y="259420"/>
                      <a:pt x="530186" y="225444"/>
                    </a:cubicBezTo>
                    <a:cubicBezTo>
                      <a:pt x="524757" y="205756"/>
                      <a:pt x="510279" y="189859"/>
                      <a:pt x="491133" y="182667"/>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104" id="104"/>
              <p:cNvSpPr/>
              <p:nvPr/>
            </p:nvSpPr>
            <p:spPr>
              <a:xfrm>
                <a:off x="13349278" y="2272745"/>
                <a:ext cx="105320" cy="73101"/>
              </a:xfrm>
              <a:custGeom>
                <a:avLst/>
                <a:gdLst/>
                <a:ahLst/>
                <a:cxnLst/>
                <a:rect r="r" b="b" t="t" l="l"/>
                <a:pathLst>
                  <a:path w="105320" h="73101" stroke="true" fill="norm" extrusionOk="true">
                    <a:moveTo>
                      <a:pt x="9611" y="-20"/>
                    </a:moveTo>
                    <a:cubicBezTo>
                      <a:pt x="5039" y="-1734"/>
                      <a:pt x="943" y="3028"/>
                      <a:pt x="86" y="8934"/>
                    </a:cubicBezTo>
                    <a:cubicBezTo>
                      <a:pt x="-2963" y="35508"/>
                      <a:pt x="1419" y="61607"/>
                      <a:pt x="29423" y="70180"/>
                    </a:cubicBezTo>
                    <a:cubicBezTo>
                      <a:pt x="60398" y="79457"/>
                      <a:pt x="93173" y="62645"/>
                      <a:pt x="103718" y="32080"/>
                    </a:cubicBezTo>
                    <a:cubicBezTo>
                      <a:pt x="105908" y="26460"/>
                      <a:pt x="103718" y="20364"/>
                      <a:pt x="99241" y="19983"/>
                    </a:cubicBezTo>
                    <a:lnTo>
                      <a:pt x="70666" y="17411"/>
                    </a:lnTo>
                    <a:cubicBezTo>
                      <a:pt x="58712" y="16354"/>
                      <a:pt x="46958" y="13696"/>
                      <a:pt x="35709" y="9505"/>
                    </a:cubicBezTo>
                    <a:lnTo>
                      <a:pt x="9515" y="-20"/>
                    </a:lnTo>
                    <a:close/>
                  </a:path>
                </a:pathLst>
              </a:custGeom>
              <a:solidFill>
                <a:srgbClr val="F34A56"/>
              </a:solidFill>
              <a:ln cap="flat">
                <a:prstDash val="solid"/>
              </a:ln>
            </p:spPr>
            <p:txBody>
              <a:bodyPr vert="horz" anchor="ctr" tIns="45720" lIns="91440" bIns="45720" rIns="91440">
                <a:normAutofit/>
              </a:bodyPr>
              <a:p>
                <a:pPr algn="l" marL="0"/>
              </a:p>
            </p:txBody>
          </p:sp>
          <p:sp>
            <p:nvSpPr>
              <p:cNvPr name="Freeform 105" id="105"/>
              <p:cNvSpPr/>
              <p:nvPr/>
            </p:nvSpPr>
            <p:spPr>
              <a:xfrm rot="17129999">
                <a:off x="13434433" y="2118268"/>
                <a:ext cx="8667" cy="29622"/>
              </a:xfrm>
              <a:custGeom>
                <a:avLst/>
                <a:gdLst/>
                <a:ahLst/>
                <a:cxnLst/>
                <a:rect r="r" b="b" t="t" l="l"/>
                <a:pathLst>
                  <a:path w="8667" h="29622" stroke="true" fill="norm" extrusionOk="true">
                    <a:moveTo>
                      <a:pt x="-745" y="-374"/>
                    </a:moveTo>
                    <a:lnTo>
                      <a:pt x="7922" y="-374"/>
                    </a:lnTo>
                    <a:lnTo>
                      <a:pt x="7922" y="29249"/>
                    </a:lnTo>
                    <a:lnTo>
                      <a:pt x="-745" y="29249"/>
                    </a:ln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106" id="106"/>
              <p:cNvSpPr/>
              <p:nvPr/>
            </p:nvSpPr>
            <p:spPr>
              <a:xfrm>
                <a:off x="13255335" y="2512653"/>
                <a:ext cx="293751" cy="110144"/>
              </a:xfrm>
              <a:custGeom>
                <a:avLst/>
                <a:gdLst/>
                <a:ahLst/>
                <a:cxnLst/>
                <a:rect r="r" b="b" t="t" l="l"/>
                <a:pathLst>
                  <a:path w="293751" h="110144" stroke="true" fill="norm" extrusionOk="true">
                    <a:moveTo>
                      <a:pt x="-745" y="-374"/>
                    </a:moveTo>
                    <a:cubicBezTo>
                      <a:pt x="-745" y="-374"/>
                      <a:pt x="78598" y="184887"/>
                      <a:pt x="293006" y="74874"/>
                    </a:cubicBezTo>
                  </a:path>
                </a:pathLst>
              </a:custGeom>
              <a:noFill/>
              <a:ln w="9525" cap="flat">
                <a:solidFill>
                  <a:srgbClr val="FFFFFF"/>
                </a:solidFill>
                <a:prstDash val="solid"/>
              </a:ln>
            </p:spPr>
            <p:txBody>
              <a:bodyPr vert="horz" anchor="ctr" tIns="45720" lIns="91440" bIns="45720" rIns="91440">
                <a:normAutofit/>
              </a:bodyPr>
              <a:p>
                <a:pPr algn="l" marL="0"/>
              </a:p>
            </p:txBody>
          </p:sp>
        </p:grpSp>
        <p:grpSp>
          <p:nvGrpSpPr>
            <p:cNvPr name="Group 107" id="107"/>
            <p:cNvGrpSpPr/>
            <p:nvPr/>
          </p:nvGrpSpPr>
          <p:grpSpPr>
            <a:xfrm>
              <a:off x="7034359" y="2003646"/>
              <a:ext cx="2094579" cy="3670435"/>
              <a:chOff x="13824623" y="1546795"/>
              <a:chExt cx="2706052" cy="4741949"/>
            </a:xfrm>
          </p:grpSpPr>
          <p:sp>
            <p:nvSpPr>
              <p:cNvPr name="Freeform 108" id="108"/>
              <p:cNvSpPr/>
              <p:nvPr/>
            </p:nvSpPr>
            <p:spPr>
              <a:xfrm>
                <a:off x="14726258" y="3595836"/>
                <a:ext cx="1411224" cy="2127217"/>
              </a:xfrm>
              <a:custGeom>
                <a:avLst/>
                <a:gdLst/>
                <a:ahLst/>
                <a:cxnLst/>
                <a:rect r="r" b="b" t="t" l="l"/>
                <a:pathLst>
                  <a:path w="1411224" h="2127217" stroke="true" fill="norm" extrusionOk="true">
                    <a:moveTo>
                      <a:pt x="-1085" y="285971"/>
                    </a:moveTo>
                    <a:cubicBezTo>
                      <a:pt x="-1085" y="285971"/>
                      <a:pt x="149506" y="583532"/>
                      <a:pt x="463735" y="962913"/>
                    </a:cubicBezTo>
                    <a:cubicBezTo>
                      <a:pt x="463735" y="962913"/>
                      <a:pt x="495359" y="1414684"/>
                      <a:pt x="1322701" y="2126868"/>
                    </a:cubicBezTo>
                    <a:lnTo>
                      <a:pt x="1410139" y="2058098"/>
                    </a:lnTo>
                    <a:cubicBezTo>
                      <a:pt x="1410139" y="2058098"/>
                      <a:pt x="917411" y="1286573"/>
                      <a:pt x="818828" y="1050257"/>
                    </a:cubicBezTo>
                    <a:cubicBezTo>
                      <a:pt x="720244" y="813942"/>
                      <a:pt x="872740" y="596581"/>
                      <a:pt x="420968" y="-350"/>
                    </a:cubicBezTo>
                    <a:lnTo>
                      <a:pt x="-1085" y="285971"/>
                    </a:ln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109" id="109"/>
              <p:cNvSpPr/>
              <p:nvPr/>
            </p:nvSpPr>
            <p:spPr>
              <a:xfrm>
                <a:off x="14835987" y="3295417"/>
                <a:ext cx="556641" cy="876776"/>
              </a:xfrm>
              <a:custGeom>
                <a:avLst/>
                <a:gdLst/>
                <a:ahLst/>
                <a:cxnLst/>
                <a:rect r="r" b="b" t="t" l="l"/>
                <a:pathLst>
                  <a:path w="556641" h="876776" stroke="true" fill="norm" extrusionOk="true">
                    <a:moveTo>
                      <a:pt x="339815" y="-350"/>
                    </a:moveTo>
                    <a:cubicBezTo>
                      <a:pt x="469927" y="249205"/>
                      <a:pt x="496121" y="541527"/>
                      <a:pt x="496121" y="541527"/>
                    </a:cubicBezTo>
                    <a:lnTo>
                      <a:pt x="555557" y="692403"/>
                    </a:lnTo>
                    <a:cubicBezTo>
                      <a:pt x="555557" y="692403"/>
                      <a:pt x="242279" y="835278"/>
                      <a:pt x="-1085" y="876426"/>
                    </a:cubicBezTo>
                    <a:lnTo>
                      <a:pt x="5679" y="588105"/>
                    </a:lnTo>
                    <a:lnTo>
                      <a:pt x="339815" y="-350"/>
                    </a:lnTo>
                    <a:close/>
                  </a:path>
                </a:pathLst>
              </a:custGeom>
              <a:solidFill>
                <a:srgbClr val="10132B"/>
              </a:solidFill>
              <a:ln cap="flat">
                <a:prstDash val="solid"/>
              </a:ln>
            </p:spPr>
            <p:txBody>
              <a:bodyPr vert="horz" anchor="ctr" tIns="45720" lIns="91440" bIns="45720" rIns="91440">
                <a:normAutofit/>
              </a:bodyPr>
              <a:p>
                <a:pPr algn="l" marL="0"/>
              </a:p>
            </p:txBody>
          </p:sp>
          <p:sp>
            <p:nvSpPr>
              <p:cNvPr name="Freeform 110" id="110"/>
              <p:cNvSpPr/>
              <p:nvPr/>
            </p:nvSpPr>
            <p:spPr>
              <a:xfrm>
                <a:off x="14297364" y="3770620"/>
                <a:ext cx="685689" cy="2262949"/>
              </a:xfrm>
              <a:custGeom>
                <a:avLst/>
                <a:gdLst/>
                <a:ahLst/>
                <a:cxnLst/>
                <a:rect r="r" b="b" t="t" l="l"/>
                <a:pathLst>
                  <a:path w="685689" h="2262949" stroke="true" fill="norm" extrusionOk="true">
                    <a:moveTo>
                      <a:pt x="180065" y="-350"/>
                    </a:moveTo>
                    <a:cubicBezTo>
                      <a:pt x="180065" y="-350"/>
                      <a:pt x="115200" y="326929"/>
                      <a:pt x="126249" y="817752"/>
                    </a:cubicBezTo>
                    <a:cubicBezTo>
                      <a:pt x="126249" y="817752"/>
                      <a:pt x="-127783" y="1193418"/>
                      <a:pt x="81767" y="2262600"/>
                    </a:cubicBezTo>
                    <a:lnTo>
                      <a:pt x="191209" y="2262600"/>
                    </a:lnTo>
                    <a:cubicBezTo>
                      <a:pt x="191209" y="2262600"/>
                      <a:pt x="280267" y="1351438"/>
                      <a:pt x="348848" y="1105979"/>
                    </a:cubicBezTo>
                    <a:cubicBezTo>
                      <a:pt x="417523" y="858329"/>
                      <a:pt x="671650" y="784319"/>
                      <a:pt x="684604" y="33083"/>
                    </a:cubicBezTo>
                    <a:lnTo>
                      <a:pt x="179779" y="-350"/>
                    </a:lnTo>
                    <a:close/>
                  </a:path>
                </a:pathLst>
              </a:custGeom>
              <a:solidFill>
                <a:srgbClr val="FFB1A9"/>
              </a:solidFill>
              <a:ln cap="flat">
                <a:prstDash val="solid"/>
              </a:ln>
            </p:spPr>
            <p:txBody>
              <a:bodyPr vert="horz" anchor="ctr" tIns="45720" lIns="91440" bIns="45720" rIns="91440">
                <a:normAutofit/>
              </a:bodyPr>
              <a:p>
                <a:pPr algn="l" marL="0"/>
              </a:p>
            </p:txBody>
          </p:sp>
          <p:sp>
            <p:nvSpPr>
              <p:cNvPr name="Freeform 111" id="111"/>
              <p:cNvSpPr/>
              <p:nvPr/>
            </p:nvSpPr>
            <p:spPr>
              <a:xfrm>
                <a:off x="14411711" y="3270748"/>
                <a:ext cx="782510" cy="874254"/>
              </a:xfrm>
              <a:custGeom>
                <a:avLst/>
                <a:gdLst/>
                <a:ahLst/>
                <a:cxnLst/>
                <a:rect r="r" b="b" t="t" l="l"/>
                <a:pathLst>
                  <a:path w="782510" h="874254" stroke="true" fill="norm" extrusionOk="true">
                    <a:moveTo>
                      <a:pt x="-290" y="849089"/>
                    </a:moveTo>
                    <a:cubicBezTo>
                      <a:pt x="-290" y="849089"/>
                      <a:pt x="206307" y="886332"/>
                      <a:pt x="572925" y="869568"/>
                    </a:cubicBezTo>
                    <a:lnTo>
                      <a:pt x="578449" y="828610"/>
                    </a:lnTo>
                    <a:lnTo>
                      <a:pt x="580354" y="817466"/>
                    </a:lnTo>
                    <a:lnTo>
                      <a:pt x="617597" y="550766"/>
                    </a:lnTo>
                    <a:cubicBezTo>
                      <a:pt x="644933" y="515400"/>
                      <a:pt x="668651" y="477328"/>
                      <a:pt x="688273" y="437133"/>
                    </a:cubicBezTo>
                    <a:cubicBezTo>
                      <a:pt x="691987" y="429703"/>
                      <a:pt x="697798" y="420369"/>
                      <a:pt x="701322" y="411129"/>
                    </a:cubicBezTo>
                    <a:cubicBezTo>
                      <a:pt x="749708" y="306831"/>
                      <a:pt x="812382" y="182529"/>
                      <a:pt x="763996" y="23843"/>
                    </a:cubicBezTo>
                    <a:lnTo>
                      <a:pt x="669698" y="-350"/>
                    </a:lnTo>
                    <a:lnTo>
                      <a:pt x="658555" y="-350"/>
                    </a:lnTo>
                    <a:lnTo>
                      <a:pt x="399855" y="10794"/>
                    </a:lnTo>
                    <a:lnTo>
                      <a:pt x="388615" y="10794"/>
                    </a:lnTo>
                    <a:lnTo>
                      <a:pt x="302890" y="14509"/>
                    </a:lnTo>
                    <a:lnTo>
                      <a:pt x="289841" y="14509"/>
                    </a:lnTo>
                    <a:lnTo>
                      <a:pt x="229453" y="13747"/>
                    </a:lnTo>
                    <a:cubicBezTo>
                      <a:pt x="229453" y="13747"/>
                      <a:pt x="-45152" y="267683"/>
                      <a:pt x="5045" y="733170"/>
                    </a:cubicBezTo>
                    <a:lnTo>
                      <a:pt x="1330" y="798416"/>
                    </a:lnTo>
                    <a:lnTo>
                      <a:pt x="1330" y="809560"/>
                    </a:lnTo>
                    <a:lnTo>
                      <a:pt x="-481" y="848613"/>
                    </a:lnTo>
                    <a:close/>
                  </a:path>
                </a:pathLst>
              </a:custGeom>
              <a:solidFill>
                <a:srgbClr val="1D2044"/>
              </a:solidFill>
              <a:ln cap="flat">
                <a:prstDash val="solid"/>
              </a:ln>
            </p:spPr>
            <p:txBody>
              <a:bodyPr vert="horz" anchor="ctr" tIns="45720" lIns="91440" bIns="45720" rIns="91440">
                <a:normAutofit/>
              </a:bodyPr>
              <a:p>
                <a:pPr algn="l" marL="0"/>
              </a:p>
            </p:txBody>
          </p:sp>
          <p:sp>
            <p:nvSpPr>
              <p:cNvPr name="Freeform 112" id="112"/>
              <p:cNvSpPr/>
              <p:nvPr/>
            </p:nvSpPr>
            <p:spPr>
              <a:xfrm>
                <a:off x="15069540" y="3265128"/>
                <a:ext cx="51625" cy="444626"/>
              </a:xfrm>
              <a:custGeom>
                <a:avLst/>
                <a:gdLst/>
                <a:ahLst/>
                <a:cxnLst/>
                <a:rect r="r" b="b" t="t" l="l"/>
                <a:pathLst>
                  <a:path w="51625" h="444626" stroke="true" fill="norm" extrusionOk="true">
                    <a:moveTo>
                      <a:pt x="439" y="7080"/>
                    </a:moveTo>
                    <a:cubicBezTo>
                      <a:pt x="7964" y="27558"/>
                      <a:pt x="57112" y="185673"/>
                      <a:pt x="32538" y="444277"/>
                    </a:cubicBezTo>
                    <a:cubicBezTo>
                      <a:pt x="36348" y="436848"/>
                      <a:pt x="42063" y="427513"/>
                      <a:pt x="45778" y="418274"/>
                    </a:cubicBezTo>
                    <a:cubicBezTo>
                      <a:pt x="64828" y="181959"/>
                      <a:pt x="21203" y="34988"/>
                      <a:pt x="11773" y="5175"/>
                    </a:cubicBezTo>
                    <a:cubicBezTo>
                      <a:pt x="10725" y="3489"/>
                      <a:pt x="10154" y="1603"/>
                      <a:pt x="9868" y="-350"/>
                    </a:cubicBezTo>
                    <a:lnTo>
                      <a:pt x="343" y="3365"/>
                    </a:lnTo>
                    <a:cubicBezTo>
                      <a:pt x="-1561" y="5175"/>
                      <a:pt x="-1561" y="5175"/>
                      <a:pt x="343" y="7080"/>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113" id="113"/>
              <p:cNvSpPr/>
              <p:nvPr/>
            </p:nvSpPr>
            <p:spPr>
              <a:xfrm>
                <a:off x="14414696" y="3269795"/>
                <a:ext cx="578168" cy="837819"/>
              </a:xfrm>
              <a:custGeom>
                <a:avLst/>
                <a:gdLst/>
                <a:ahLst/>
                <a:cxnLst/>
                <a:rect r="r" b="b" t="t" l="l"/>
                <a:pathLst>
                  <a:path w="578168" h="837819" stroke="true" fill="norm" extrusionOk="true">
                    <a:moveTo>
                      <a:pt x="-894" y="813275"/>
                    </a:moveTo>
                    <a:cubicBezTo>
                      <a:pt x="71591" y="831849"/>
                      <a:pt x="196083" y="837469"/>
                      <a:pt x="315050" y="837469"/>
                    </a:cubicBezTo>
                    <a:cubicBezTo>
                      <a:pt x="420968" y="837469"/>
                      <a:pt x="521361" y="833754"/>
                      <a:pt x="575273" y="830039"/>
                    </a:cubicBezTo>
                    <a:lnTo>
                      <a:pt x="577083" y="818800"/>
                    </a:lnTo>
                    <a:cubicBezTo>
                      <a:pt x="484119" y="822515"/>
                      <a:pt x="240660" y="833754"/>
                      <a:pt x="82735" y="815085"/>
                    </a:cubicBezTo>
                    <a:lnTo>
                      <a:pt x="92260" y="649446"/>
                    </a:lnTo>
                    <a:cubicBezTo>
                      <a:pt x="90450" y="455802"/>
                      <a:pt x="148077" y="290067"/>
                      <a:pt x="205608" y="174624"/>
                    </a:cubicBezTo>
                    <a:cubicBezTo>
                      <a:pt x="348483" y="148621"/>
                      <a:pt x="387821" y="42512"/>
                      <a:pt x="397060" y="12699"/>
                    </a:cubicBezTo>
                    <a:cubicBezTo>
                      <a:pt x="398013" y="10318"/>
                      <a:pt x="398679" y="7823"/>
                      <a:pt x="398965" y="5270"/>
                    </a:cubicBezTo>
                    <a:lnTo>
                      <a:pt x="389440" y="3365"/>
                    </a:lnTo>
                    <a:cubicBezTo>
                      <a:pt x="389345" y="6613"/>
                      <a:pt x="388678" y="9822"/>
                      <a:pt x="387631" y="12890"/>
                    </a:cubicBezTo>
                    <a:cubicBezTo>
                      <a:pt x="378106" y="44513"/>
                      <a:pt x="339243" y="135762"/>
                      <a:pt x="212941" y="161766"/>
                    </a:cubicBezTo>
                    <a:cubicBezTo>
                      <a:pt x="238660" y="111016"/>
                      <a:pt x="268473" y="62468"/>
                      <a:pt x="302096" y="16605"/>
                    </a:cubicBezTo>
                    <a:cubicBezTo>
                      <a:pt x="304287" y="13214"/>
                      <a:pt x="306764" y="10022"/>
                      <a:pt x="309525" y="7080"/>
                    </a:cubicBezTo>
                    <a:lnTo>
                      <a:pt x="302096" y="-350"/>
                    </a:lnTo>
                    <a:cubicBezTo>
                      <a:pt x="297334" y="4860"/>
                      <a:pt x="292952" y="10470"/>
                      <a:pt x="289141" y="16414"/>
                    </a:cubicBezTo>
                    <a:cubicBezTo>
                      <a:pt x="240755" y="81565"/>
                      <a:pt x="79116" y="327310"/>
                      <a:pt x="84640" y="647541"/>
                    </a:cubicBezTo>
                    <a:lnTo>
                      <a:pt x="75115" y="813275"/>
                    </a:lnTo>
                    <a:cubicBezTo>
                      <a:pt x="50732" y="810466"/>
                      <a:pt x="26538" y="806113"/>
                      <a:pt x="2630" y="800226"/>
                    </a:cubicBezTo>
                    <a:lnTo>
                      <a:pt x="-1085" y="813275"/>
                    </a:ln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114" id="114"/>
              <p:cNvSpPr/>
              <p:nvPr/>
            </p:nvSpPr>
            <p:spPr>
              <a:xfrm>
                <a:off x="14221355" y="1546795"/>
                <a:ext cx="792887" cy="1637449"/>
              </a:xfrm>
              <a:custGeom>
                <a:avLst/>
                <a:gdLst/>
                <a:ahLst/>
                <a:cxnLst/>
                <a:rect r="r" b="b" t="t" l="l"/>
                <a:pathLst>
                  <a:path w="792887" h="1637449" stroke="true" fill="norm" extrusionOk="true">
                    <a:moveTo>
                      <a:pt x="275029" y="35106"/>
                    </a:moveTo>
                    <a:cubicBezTo>
                      <a:pt x="194923" y="70891"/>
                      <a:pt x="133963" y="139262"/>
                      <a:pt x="107579" y="222939"/>
                    </a:cubicBezTo>
                    <a:cubicBezTo>
                      <a:pt x="62907" y="364290"/>
                      <a:pt x="196828" y="721287"/>
                      <a:pt x="150346" y="884927"/>
                    </a:cubicBezTo>
                    <a:cubicBezTo>
                      <a:pt x="103864" y="1048566"/>
                      <a:pt x="-93875" y="1563488"/>
                      <a:pt x="51287" y="1628543"/>
                    </a:cubicBezTo>
                    <a:cubicBezTo>
                      <a:pt x="196448" y="1693599"/>
                      <a:pt x="697272" y="1372035"/>
                      <a:pt x="760518" y="1193537"/>
                    </a:cubicBezTo>
                    <a:cubicBezTo>
                      <a:pt x="823764" y="1015038"/>
                      <a:pt x="790045" y="404200"/>
                      <a:pt x="669078" y="173600"/>
                    </a:cubicBezTo>
                    <a:cubicBezTo>
                      <a:pt x="544490" y="-55000"/>
                      <a:pt x="302936" y="-7375"/>
                      <a:pt x="275029" y="35106"/>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115" id="115"/>
              <p:cNvSpPr/>
              <p:nvPr/>
            </p:nvSpPr>
            <p:spPr>
              <a:xfrm>
                <a:off x="13824623" y="2463218"/>
                <a:ext cx="619930" cy="1172527"/>
              </a:xfrm>
              <a:custGeom>
                <a:avLst/>
                <a:gdLst/>
                <a:ahLst/>
                <a:cxnLst/>
                <a:rect r="r" b="b" t="t" l="l"/>
                <a:pathLst>
                  <a:path w="619930" h="1172527" stroke="true" fill="norm" extrusionOk="true">
                    <a:moveTo>
                      <a:pt x="535744" y="-350"/>
                    </a:moveTo>
                    <a:cubicBezTo>
                      <a:pt x="535744" y="-350"/>
                      <a:pt x="675095" y="102044"/>
                      <a:pt x="592894" y="260254"/>
                    </a:cubicBezTo>
                    <a:lnTo>
                      <a:pt x="208370" y="660304"/>
                    </a:lnTo>
                    <a:cubicBezTo>
                      <a:pt x="420110" y="885570"/>
                      <a:pt x="440589" y="978534"/>
                      <a:pt x="592894" y="1082833"/>
                    </a:cubicBezTo>
                    <a:lnTo>
                      <a:pt x="535744" y="1172177"/>
                    </a:lnTo>
                    <a:cubicBezTo>
                      <a:pt x="535744" y="1172177"/>
                      <a:pt x="820" y="760888"/>
                      <a:pt x="-1085" y="660304"/>
                    </a:cubicBezTo>
                    <a:cubicBezTo>
                      <a:pt x="820" y="617537"/>
                      <a:pt x="327718" y="98329"/>
                      <a:pt x="535744" y="-350"/>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116" id="116"/>
              <p:cNvSpPr/>
              <p:nvPr/>
            </p:nvSpPr>
            <p:spPr>
              <a:xfrm>
                <a:off x="14361452" y="3546402"/>
                <a:ext cx="300001" cy="206837"/>
              </a:xfrm>
              <a:custGeom>
                <a:avLst/>
                <a:gdLst/>
                <a:ahLst/>
                <a:cxnLst/>
                <a:rect r="r" b="b" t="t" l="l"/>
                <a:pathLst>
                  <a:path w="300001" h="206837" stroke="true" fill="norm" extrusionOk="true">
                    <a:moveTo>
                      <a:pt x="56541" y="-350"/>
                    </a:moveTo>
                    <a:cubicBezTo>
                      <a:pt x="56541" y="-350"/>
                      <a:pt x="182271" y="37083"/>
                      <a:pt x="273045" y="141953"/>
                    </a:cubicBezTo>
                    <a:cubicBezTo>
                      <a:pt x="363817" y="246823"/>
                      <a:pt x="202178" y="220153"/>
                      <a:pt x="-1085" y="88994"/>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117" id="117"/>
              <p:cNvSpPr/>
              <p:nvPr/>
            </p:nvSpPr>
            <p:spPr>
              <a:xfrm>
                <a:off x="15971272" y="5519314"/>
                <a:ext cx="559403" cy="447198"/>
              </a:xfrm>
              <a:custGeom>
                <a:avLst/>
                <a:gdLst/>
                <a:ahLst/>
                <a:cxnLst/>
                <a:rect r="r" b="b" t="t" l="l"/>
                <a:pathLst>
                  <a:path w="559403" h="447198" stroke="true" fill="norm" extrusionOk="true">
                    <a:moveTo>
                      <a:pt x="-1085" y="177863"/>
                    </a:moveTo>
                    <a:cubicBezTo>
                      <a:pt x="19203" y="199742"/>
                      <a:pt x="36634" y="224059"/>
                      <a:pt x="50921" y="250253"/>
                    </a:cubicBezTo>
                    <a:cubicBezTo>
                      <a:pt x="76924" y="296545"/>
                      <a:pt x="49112" y="339216"/>
                      <a:pt x="177318" y="446849"/>
                    </a:cubicBezTo>
                    <a:cubicBezTo>
                      <a:pt x="177318" y="446849"/>
                      <a:pt x="439351" y="294449"/>
                      <a:pt x="558318" y="96234"/>
                    </a:cubicBezTo>
                    <a:cubicBezTo>
                      <a:pt x="556128" y="62620"/>
                      <a:pt x="531838" y="34559"/>
                      <a:pt x="498882" y="27653"/>
                    </a:cubicBezTo>
                    <a:cubicBezTo>
                      <a:pt x="467258" y="20224"/>
                      <a:pt x="383630" y="60991"/>
                      <a:pt x="301905" y="75850"/>
                    </a:cubicBezTo>
                    <a:cubicBezTo>
                      <a:pt x="290761" y="77755"/>
                      <a:pt x="279616" y="79565"/>
                      <a:pt x="266567" y="81470"/>
                    </a:cubicBezTo>
                    <a:cubicBezTo>
                      <a:pt x="253041" y="83280"/>
                      <a:pt x="239231" y="83280"/>
                      <a:pt x="225705" y="81470"/>
                    </a:cubicBezTo>
                    <a:cubicBezTo>
                      <a:pt x="213514" y="80279"/>
                      <a:pt x="201607" y="77060"/>
                      <a:pt x="190463" y="71945"/>
                    </a:cubicBezTo>
                    <a:lnTo>
                      <a:pt x="190463" y="71945"/>
                    </a:lnTo>
                    <a:cubicBezTo>
                      <a:pt x="162554" y="60801"/>
                      <a:pt x="140266" y="38607"/>
                      <a:pt x="129121" y="-350"/>
                    </a:cubicBezTo>
                    <a:cubicBezTo>
                      <a:pt x="129121" y="-350"/>
                      <a:pt x="60351" y="38607"/>
                      <a:pt x="106833" y="105378"/>
                    </a:cubicBezTo>
                    <a:cubicBezTo>
                      <a:pt x="106833" y="105378"/>
                      <a:pt x="25013" y="70135"/>
                      <a:pt x="-990" y="177672"/>
                    </a:cubicBezTo>
                    <a:close/>
                  </a:path>
                </a:pathLst>
              </a:custGeom>
              <a:solidFill>
                <a:srgbClr val="449EB5"/>
              </a:solidFill>
              <a:ln cap="flat">
                <a:prstDash val="solid"/>
              </a:ln>
            </p:spPr>
            <p:txBody>
              <a:bodyPr vert="horz" anchor="ctr" tIns="45720" lIns="91440" bIns="45720" rIns="91440">
                <a:normAutofit/>
              </a:bodyPr>
              <a:p>
                <a:pPr algn="l" marL="0"/>
              </a:p>
            </p:txBody>
          </p:sp>
          <p:sp>
            <p:nvSpPr>
              <p:cNvPr name="Freeform 118" id="118"/>
              <p:cNvSpPr/>
              <p:nvPr/>
            </p:nvSpPr>
            <p:spPr>
              <a:xfrm>
                <a:off x="16149106" y="5615410"/>
                <a:ext cx="381473" cy="351388"/>
              </a:xfrm>
              <a:custGeom>
                <a:avLst/>
                <a:gdLst/>
                <a:ahLst/>
                <a:cxnLst/>
                <a:rect r="r" b="b" t="t" l="l"/>
                <a:pathLst>
                  <a:path w="381473" h="351388" stroke="true" fill="norm" extrusionOk="true">
                    <a:moveTo>
                      <a:pt x="-39" y="350753"/>
                    </a:moveTo>
                    <a:cubicBezTo>
                      <a:pt x="-39" y="350753"/>
                      <a:pt x="261612" y="198353"/>
                      <a:pt x="380389" y="137"/>
                    </a:cubicBezTo>
                    <a:cubicBezTo>
                      <a:pt x="380389" y="137"/>
                      <a:pt x="335906" y="-9388"/>
                      <a:pt x="300569" y="55764"/>
                    </a:cubicBezTo>
                    <a:cubicBezTo>
                      <a:pt x="263517" y="122439"/>
                      <a:pt x="-20423" y="270933"/>
                      <a:pt x="-39" y="351039"/>
                    </a:cubicBezTo>
                    <a:close/>
                  </a:path>
                </a:pathLst>
              </a:custGeom>
              <a:solidFill>
                <a:srgbClr val="258399"/>
              </a:solidFill>
              <a:ln cap="flat">
                <a:prstDash val="solid"/>
              </a:ln>
            </p:spPr>
            <p:txBody>
              <a:bodyPr vert="horz" anchor="ctr" tIns="45720" lIns="91440" bIns="45720" rIns="91440">
                <a:normAutofit/>
              </a:bodyPr>
              <a:p>
                <a:pPr algn="l" marL="0"/>
              </a:p>
            </p:txBody>
          </p:sp>
          <p:sp>
            <p:nvSpPr>
              <p:cNvPr name="Freeform 119" id="119"/>
              <p:cNvSpPr/>
              <p:nvPr/>
            </p:nvSpPr>
            <p:spPr>
              <a:xfrm>
                <a:off x="14297204" y="5900263"/>
                <a:ext cx="388954" cy="388481"/>
              </a:xfrm>
              <a:custGeom>
                <a:avLst/>
                <a:gdLst/>
                <a:ahLst/>
                <a:cxnLst/>
                <a:rect r="r" b="b" t="t" l="l"/>
                <a:pathLst>
                  <a:path w="388954" h="388481" stroke="true" fill="norm" extrusionOk="true">
                    <a:moveTo>
                      <a:pt x="11822" y="388131"/>
                    </a:moveTo>
                    <a:lnTo>
                      <a:pt x="381297" y="388131"/>
                    </a:lnTo>
                    <a:cubicBezTo>
                      <a:pt x="390060" y="352660"/>
                      <a:pt x="390060" y="315588"/>
                      <a:pt x="381297" y="280117"/>
                    </a:cubicBezTo>
                    <a:cubicBezTo>
                      <a:pt x="373868" y="255924"/>
                      <a:pt x="336720" y="231731"/>
                      <a:pt x="301478" y="200012"/>
                    </a:cubicBezTo>
                    <a:lnTo>
                      <a:pt x="273664" y="172104"/>
                    </a:lnTo>
                    <a:cubicBezTo>
                      <a:pt x="265854" y="163913"/>
                      <a:pt x="259377" y="154482"/>
                      <a:pt x="254614" y="144196"/>
                    </a:cubicBezTo>
                    <a:cubicBezTo>
                      <a:pt x="246614" y="132499"/>
                      <a:pt x="241565" y="119088"/>
                      <a:pt x="239756" y="105048"/>
                    </a:cubicBezTo>
                    <a:cubicBezTo>
                      <a:pt x="233565" y="70986"/>
                      <a:pt x="238136" y="35858"/>
                      <a:pt x="252710" y="4464"/>
                    </a:cubicBezTo>
                    <a:cubicBezTo>
                      <a:pt x="252710" y="4464"/>
                      <a:pt x="126504" y="-21539"/>
                      <a:pt x="81926" y="47326"/>
                    </a:cubicBezTo>
                    <a:cubicBezTo>
                      <a:pt x="81926" y="47326"/>
                      <a:pt x="78211" y="15704"/>
                      <a:pt x="37350" y="36182"/>
                    </a:cubicBezTo>
                    <a:cubicBezTo>
                      <a:pt x="40493" y="75263"/>
                      <a:pt x="39921" y="114563"/>
                      <a:pt x="35539" y="153530"/>
                    </a:cubicBezTo>
                    <a:cubicBezTo>
                      <a:pt x="26014" y="207537"/>
                      <a:pt x="-23897" y="222396"/>
                      <a:pt x="11346" y="388131"/>
                    </a:cubicBezTo>
                    <a:close/>
                  </a:path>
                </a:pathLst>
              </a:custGeom>
              <a:solidFill>
                <a:srgbClr val="449EB5"/>
              </a:solidFill>
              <a:ln cap="flat">
                <a:prstDash val="solid"/>
              </a:ln>
            </p:spPr>
            <p:txBody>
              <a:bodyPr vert="horz" anchor="ctr" tIns="45720" lIns="91440" bIns="45720" rIns="91440">
                <a:normAutofit/>
              </a:bodyPr>
              <a:p>
                <a:pPr algn="l" marL="0"/>
              </a:p>
            </p:txBody>
          </p:sp>
          <p:sp>
            <p:nvSpPr>
              <p:cNvPr name="Freeform 120" id="120"/>
              <p:cNvSpPr/>
              <p:nvPr/>
            </p:nvSpPr>
            <p:spPr>
              <a:xfrm>
                <a:off x="14908368" y="2340168"/>
                <a:ext cx="655946" cy="551362"/>
              </a:xfrm>
              <a:custGeom>
                <a:avLst/>
                <a:gdLst/>
                <a:ahLst/>
                <a:cxnLst/>
                <a:rect r="r" b="b" t="t" l="l"/>
                <a:pathLst>
                  <a:path w="655946" h="551362" stroke="true" fill="norm" extrusionOk="true">
                    <a:moveTo>
                      <a:pt x="69885" y="209"/>
                    </a:moveTo>
                    <a:cubicBezTo>
                      <a:pt x="-22602" y="5257"/>
                      <a:pt x="-15840" y="96602"/>
                      <a:pt x="39595" y="181184"/>
                    </a:cubicBezTo>
                    <a:cubicBezTo>
                      <a:pt x="95031" y="265766"/>
                      <a:pt x="588236" y="621810"/>
                      <a:pt x="651101" y="538466"/>
                    </a:cubicBezTo>
                    <a:cubicBezTo>
                      <a:pt x="674055" y="505605"/>
                      <a:pt x="584426" y="379113"/>
                      <a:pt x="584426" y="379113"/>
                    </a:cubicBezTo>
                    <a:cubicBezTo>
                      <a:pt x="470316" y="295550"/>
                      <a:pt x="361064" y="205587"/>
                      <a:pt x="257147" y="109651"/>
                    </a:cubicBezTo>
                    <a:cubicBezTo>
                      <a:pt x="170754" y="32117"/>
                      <a:pt x="118844" y="-3887"/>
                      <a:pt x="69885" y="-77"/>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121" id="121"/>
              <p:cNvSpPr/>
              <p:nvPr/>
            </p:nvSpPr>
            <p:spPr>
              <a:xfrm>
                <a:off x="14333234" y="2238724"/>
                <a:ext cx="843463" cy="1138734"/>
              </a:xfrm>
              <a:custGeom>
                <a:avLst/>
                <a:gdLst/>
                <a:ahLst/>
                <a:cxnLst/>
                <a:rect r="r" b="b" t="t" l="l"/>
                <a:pathLst>
                  <a:path w="843463" h="1138734" stroke="true" fill="norm" extrusionOk="true">
                    <a:moveTo>
                      <a:pt x="646924" y="-75"/>
                    </a:moveTo>
                    <a:cubicBezTo>
                      <a:pt x="530529" y="13260"/>
                      <a:pt x="498430" y="53265"/>
                      <a:pt x="342124" y="90413"/>
                    </a:cubicBezTo>
                    <a:cubicBezTo>
                      <a:pt x="184009" y="127560"/>
                      <a:pt x="102476" y="52313"/>
                      <a:pt x="19037" y="149372"/>
                    </a:cubicBezTo>
                    <a:cubicBezTo>
                      <a:pt x="-40781" y="219096"/>
                      <a:pt x="40753" y="265387"/>
                      <a:pt x="158483" y="677534"/>
                    </a:cubicBezTo>
                    <a:cubicBezTo>
                      <a:pt x="238207" y="956521"/>
                      <a:pt x="193439" y="991002"/>
                      <a:pt x="208298" y="1135877"/>
                    </a:cubicBezTo>
                    <a:cubicBezTo>
                      <a:pt x="208298" y="1135877"/>
                      <a:pt x="606252" y="1160356"/>
                      <a:pt x="842377" y="1056343"/>
                    </a:cubicBezTo>
                    <a:cubicBezTo>
                      <a:pt x="842568" y="1056343"/>
                      <a:pt x="820470" y="-20077"/>
                      <a:pt x="646924" y="-75"/>
                    </a:cubicBezTo>
                    <a:close/>
                  </a:path>
                </a:pathLst>
              </a:custGeom>
              <a:solidFill>
                <a:srgbClr val="FCC46C"/>
              </a:solidFill>
              <a:ln cap="flat">
                <a:prstDash val="solid"/>
              </a:ln>
            </p:spPr>
            <p:txBody>
              <a:bodyPr vert="horz" anchor="ctr" tIns="45720" lIns="91440" bIns="45720" rIns="91440">
                <a:normAutofit/>
              </a:bodyPr>
              <a:p>
                <a:pPr algn="l" marL="0"/>
              </a:p>
            </p:txBody>
          </p:sp>
          <p:sp>
            <p:nvSpPr>
              <p:cNvPr name="Freeform 122" id="122"/>
              <p:cNvSpPr/>
              <p:nvPr/>
            </p:nvSpPr>
            <p:spPr>
              <a:xfrm>
                <a:off x="14527662" y="2029640"/>
                <a:ext cx="353949" cy="374404"/>
              </a:xfrm>
              <a:custGeom>
                <a:avLst/>
                <a:gdLst/>
                <a:ahLst/>
                <a:cxnLst/>
                <a:rect r="r" b="b" t="t" l="l"/>
                <a:pathLst>
                  <a:path w="353949" h="374404" stroke="true" fill="norm" extrusionOk="true">
                    <a:moveTo>
                      <a:pt x="-1085" y="308927"/>
                    </a:moveTo>
                    <a:cubicBezTo>
                      <a:pt x="-1085" y="308927"/>
                      <a:pt x="83783" y="209009"/>
                      <a:pt x="53874" y="29558"/>
                    </a:cubicBezTo>
                    <a:lnTo>
                      <a:pt x="243231" y="-350"/>
                    </a:lnTo>
                    <a:cubicBezTo>
                      <a:pt x="235897" y="93090"/>
                      <a:pt x="277331" y="183711"/>
                      <a:pt x="352864" y="239204"/>
                    </a:cubicBezTo>
                    <a:cubicBezTo>
                      <a:pt x="352864" y="239204"/>
                      <a:pt x="273235" y="488378"/>
                      <a:pt x="-990" y="309307"/>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123" id="123"/>
              <p:cNvSpPr/>
              <p:nvPr/>
            </p:nvSpPr>
            <p:spPr>
              <a:xfrm>
                <a:off x="14366385" y="1637126"/>
                <a:ext cx="538312" cy="568279"/>
              </a:xfrm>
              <a:custGeom>
                <a:avLst/>
                <a:gdLst/>
                <a:ahLst/>
                <a:cxnLst/>
                <a:rect r="r" b="b" t="t" l="l"/>
                <a:pathLst>
                  <a:path w="538312" h="568279" stroke="true" fill="norm" extrusionOk="true">
                    <a:moveTo>
                      <a:pt x="43226" y="278721"/>
                    </a:moveTo>
                    <a:cubicBezTo>
                      <a:pt x="53322" y="276826"/>
                      <a:pt x="63799" y="277721"/>
                      <a:pt x="73515" y="281293"/>
                    </a:cubicBezTo>
                    <a:cubicBezTo>
                      <a:pt x="49989" y="155182"/>
                      <a:pt x="98280" y="31928"/>
                      <a:pt x="195340" y="11259"/>
                    </a:cubicBezTo>
                    <a:cubicBezTo>
                      <a:pt x="398222" y="-32175"/>
                      <a:pt x="380030" y="52883"/>
                      <a:pt x="417272" y="156611"/>
                    </a:cubicBezTo>
                    <a:lnTo>
                      <a:pt x="425179" y="177280"/>
                    </a:lnTo>
                    <a:cubicBezTo>
                      <a:pt x="434036" y="163297"/>
                      <a:pt x="447562" y="152886"/>
                      <a:pt x="463279" y="147848"/>
                    </a:cubicBezTo>
                    <a:cubicBezTo>
                      <a:pt x="494615" y="135941"/>
                      <a:pt x="527572" y="168326"/>
                      <a:pt x="535478" y="215666"/>
                    </a:cubicBezTo>
                    <a:cubicBezTo>
                      <a:pt x="543383" y="263005"/>
                      <a:pt x="523762" y="309487"/>
                      <a:pt x="491663" y="319393"/>
                    </a:cubicBezTo>
                    <a:cubicBezTo>
                      <a:pt x="486519" y="320917"/>
                      <a:pt x="481186" y="321469"/>
                      <a:pt x="475851" y="321012"/>
                    </a:cubicBezTo>
                    <a:cubicBezTo>
                      <a:pt x="494901" y="411309"/>
                      <a:pt x="467660" y="527895"/>
                      <a:pt x="344692" y="561614"/>
                    </a:cubicBezTo>
                    <a:cubicBezTo>
                      <a:pt x="237821" y="590855"/>
                      <a:pt x="173242" y="513989"/>
                      <a:pt x="125617" y="425025"/>
                    </a:cubicBezTo>
                    <a:cubicBezTo>
                      <a:pt x="118282" y="435436"/>
                      <a:pt x="107234" y="442627"/>
                      <a:pt x="94756" y="445123"/>
                    </a:cubicBezTo>
                    <a:cubicBezTo>
                      <a:pt x="58751" y="452267"/>
                      <a:pt x="18556" y="420929"/>
                      <a:pt x="3982" y="374924"/>
                    </a:cubicBezTo>
                    <a:cubicBezTo>
                      <a:pt x="-10590" y="328918"/>
                      <a:pt x="7412" y="285960"/>
                      <a:pt x="43320" y="278721"/>
                    </a:cubicBezTo>
                    <a:close/>
                  </a:path>
                </a:pathLst>
              </a:custGeom>
              <a:solidFill>
                <a:srgbClr val="FFB1A9"/>
              </a:solidFill>
              <a:ln cap="flat">
                <a:prstDash val="solid"/>
              </a:ln>
            </p:spPr>
            <p:txBody>
              <a:bodyPr vert="horz" anchor="ctr" tIns="45720" lIns="91440" bIns="45720" rIns="91440">
                <a:normAutofit/>
              </a:bodyPr>
              <a:p>
                <a:pPr algn="l" marL="0"/>
              </a:p>
            </p:txBody>
          </p:sp>
          <p:sp>
            <p:nvSpPr>
              <p:cNvPr name="Freeform 124" id="124"/>
              <p:cNvSpPr/>
              <p:nvPr/>
            </p:nvSpPr>
            <p:spPr>
              <a:xfrm>
                <a:off x="14647285" y="2050619"/>
                <a:ext cx="103245" cy="78113"/>
              </a:xfrm>
              <a:custGeom>
                <a:avLst/>
                <a:gdLst/>
                <a:ahLst/>
                <a:cxnLst/>
                <a:rect r="r" b="b" t="t" l="l"/>
                <a:pathLst>
                  <a:path w="103245" h="78113" stroke="true" fill="norm" extrusionOk="true">
                    <a:moveTo>
                      <a:pt x="3403" y="31916"/>
                    </a:moveTo>
                    <a:cubicBezTo>
                      <a:pt x="-1359" y="32964"/>
                      <a:pt x="-2312" y="39155"/>
                      <a:pt x="451" y="44584"/>
                    </a:cubicBezTo>
                    <a:cubicBezTo>
                      <a:pt x="11308" y="69692"/>
                      <a:pt x="39027" y="83008"/>
                      <a:pt x="65411" y="75826"/>
                    </a:cubicBezTo>
                    <a:cubicBezTo>
                      <a:pt x="98939" y="66301"/>
                      <a:pt x="106369" y="37726"/>
                      <a:pt x="100177" y="8008"/>
                    </a:cubicBezTo>
                    <a:cubicBezTo>
                      <a:pt x="98939" y="2103"/>
                      <a:pt x="94081" y="-1993"/>
                      <a:pt x="89794" y="293"/>
                    </a:cubicBezTo>
                    <a:lnTo>
                      <a:pt x="64363" y="13723"/>
                    </a:lnTo>
                    <a:cubicBezTo>
                      <a:pt x="53791" y="19315"/>
                      <a:pt x="42455" y="23448"/>
                      <a:pt x="30740" y="26011"/>
                    </a:cubicBezTo>
                    <a:lnTo>
                      <a:pt x="3403" y="31916"/>
                    </a:lnTo>
                    <a:close/>
                  </a:path>
                </a:pathLst>
              </a:custGeom>
              <a:solidFill>
                <a:srgbClr val="F34A56"/>
              </a:solidFill>
              <a:ln cap="flat">
                <a:prstDash val="solid"/>
              </a:ln>
            </p:spPr>
            <p:txBody>
              <a:bodyPr vert="horz" anchor="ctr" tIns="45720" lIns="91440" bIns="45720" rIns="91440">
                <a:normAutofit/>
              </a:bodyPr>
              <a:p>
                <a:pPr algn="l" marL="0"/>
              </a:p>
            </p:txBody>
          </p:sp>
          <p:sp>
            <p:nvSpPr>
              <p:cNvPr name="Freeform 125" id="125"/>
              <p:cNvSpPr/>
              <p:nvPr/>
            </p:nvSpPr>
            <p:spPr>
              <a:xfrm>
                <a:off x="14541485" y="1903260"/>
                <a:ext cx="37221" cy="57307"/>
              </a:xfrm>
              <a:custGeom>
                <a:avLst/>
                <a:gdLst/>
                <a:ahLst/>
                <a:cxnLst/>
                <a:rect r="r" b="b" t="t" l="l"/>
                <a:pathLst>
                  <a:path w="37221" h="57307" stroke="true" fill="norm" extrusionOk="true">
                    <a:moveTo>
                      <a:pt x="523" y="32780"/>
                    </a:moveTo>
                    <a:cubicBezTo>
                      <a:pt x="4715" y="48687"/>
                      <a:pt x="15573" y="59070"/>
                      <a:pt x="25003" y="56593"/>
                    </a:cubicBezTo>
                    <a:cubicBezTo>
                      <a:pt x="34433" y="54116"/>
                      <a:pt x="38718" y="39734"/>
                      <a:pt x="34528" y="23827"/>
                    </a:cubicBezTo>
                    <a:cubicBezTo>
                      <a:pt x="30336" y="7920"/>
                      <a:pt x="19478" y="-2462"/>
                      <a:pt x="10048" y="14"/>
                    </a:cubicBezTo>
                    <a:cubicBezTo>
                      <a:pt x="618" y="2491"/>
                      <a:pt x="-3667" y="16874"/>
                      <a:pt x="523" y="32780"/>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126" id="126"/>
              <p:cNvSpPr/>
              <p:nvPr/>
            </p:nvSpPr>
            <p:spPr>
              <a:xfrm>
                <a:off x="14715695" y="1857687"/>
                <a:ext cx="35034" cy="57203"/>
              </a:xfrm>
              <a:custGeom>
                <a:avLst/>
                <a:gdLst/>
                <a:ahLst/>
                <a:cxnLst/>
                <a:rect r="r" b="b" t="t" l="l"/>
                <a:pathLst>
                  <a:path w="35034" h="57203" stroke="true" fill="norm" extrusionOk="true">
                    <a:moveTo>
                      <a:pt x="621" y="32443"/>
                    </a:moveTo>
                    <a:cubicBezTo>
                      <a:pt x="4812" y="48350"/>
                      <a:pt x="15099" y="58827"/>
                      <a:pt x="23862" y="56541"/>
                    </a:cubicBezTo>
                    <a:cubicBezTo>
                      <a:pt x="32625" y="54255"/>
                      <a:pt x="36435" y="39968"/>
                      <a:pt x="32244" y="24061"/>
                    </a:cubicBezTo>
                    <a:cubicBezTo>
                      <a:pt x="28053" y="8154"/>
                      <a:pt x="17767" y="-2324"/>
                      <a:pt x="9003" y="-38"/>
                    </a:cubicBezTo>
                    <a:cubicBezTo>
                      <a:pt x="240" y="2249"/>
                      <a:pt x="-3571" y="16536"/>
                      <a:pt x="621" y="32443"/>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127" id="127"/>
              <p:cNvSpPr/>
              <p:nvPr/>
            </p:nvSpPr>
            <p:spPr>
              <a:xfrm>
                <a:off x="14652346" y="1913149"/>
                <a:ext cx="65316" cy="116292"/>
              </a:xfrm>
              <a:custGeom>
                <a:avLst/>
                <a:gdLst/>
                <a:ahLst/>
                <a:cxnLst/>
                <a:rect r="r" b="b" t="t" l="l"/>
                <a:pathLst>
                  <a:path w="65316" h="116292" stroke="true" fill="norm" extrusionOk="true">
                    <a:moveTo>
                      <a:pt x="-419" y="-350"/>
                    </a:moveTo>
                    <a:cubicBezTo>
                      <a:pt x="-419" y="-350"/>
                      <a:pt x="78735" y="64896"/>
                      <a:pt x="61875" y="103663"/>
                    </a:cubicBezTo>
                    <a:cubicBezTo>
                      <a:pt x="50826" y="129190"/>
                      <a:pt x="-1085" y="106997"/>
                      <a:pt x="-1085" y="106997"/>
                    </a:cubicBezTo>
                  </a:path>
                </a:pathLst>
              </a:custGeom>
              <a:solidFill>
                <a:srgbClr val="EF9086"/>
              </a:solidFill>
              <a:ln cap="flat">
                <a:prstDash val="solid"/>
              </a:ln>
            </p:spPr>
            <p:txBody>
              <a:bodyPr vert="horz" anchor="ctr" tIns="45720" lIns="91440" bIns="45720" rIns="91440">
                <a:normAutofit/>
              </a:bodyPr>
              <a:p>
                <a:pPr algn="l" marL="0"/>
              </a:p>
            </p:txBody>
          </p:sp>
          <p:sp>
            <p:nvSpPr>
              <p:cNvPr name="Freeform 128" id="128"/>
              <p:cNvSpPr/>
              <p:nvPr/>
            </p:nvSpPr>
            <p:spPr>
              <a:xfrm>
                <a:off x="14383025" y="1605694"/>
                <a:ext cx="481760" cy="427539"/>
              </a:xfrm>
              <a:custGeom>
                <a:avLst/>
                <a:gdLst/>
                <a:ahLst/>
                <a:cxnLst/>
                <a:rect r="r" b="b" t="t" l="l"/>
                <a:pathLst>
                  <a:path w="481760" h="427539" stroke="true" fill="norm" extrusionOk="true">
                    <a:moveTo>
                      <a:pt x="136408" y="139275"/>
                    </a:moveTo>
                    <a:cubicBezTo>
                      <a:pt x="136408" y="139275"/>
                      <a:pt x="177557" y="82125"/>
                      <a:pt x="233469" y="128226"/>
                    </a:cubicBezTo>
                    <a:cubicBezTo>
                      <a:pt x="289476" y="172708"/>
                      <a:pt x="428636" y="262719"/>
                      <a:pt x="479976" y="220999"/>
                    </a:cubicBezTo>
                    <a:cubicBezTo>
                      <a:pt x="487500" y="214808"/>
                      <a:pt x="437684" y="-54178"/>
                      <a:pt x="168223" y="9354"/>
                    </a:cubicBezTo>
                    <a:cubicBezTo>
                      <a:pt x="-17039" y="53074"/>
                      <a:pt x="-33708" y="274530"/>
                      <a:pt x="39063" y="354349"/>
                    </a:cubicBezTo>
                    <a:cubicBezTo>
                      <a:pt x="111834" y="434169"/>
                      <a:pt x="119644" y="427025"/>
                      <a:pt x="119644" y="427025"/>
                    </a:cubicBezTo>
                    <a:cubicBezTo>
                      <a:pt x="119644" y="427025"/>
                      <a:pt x="148696" y="364351"/>
                      <a:pt x="89736" y="237668"/>
                    </a:cubicBezTo>
                    <a:cubicBezTo>
                      <a:pt x="55732" y="164611"/>
                      <a:pt x="136408" y="139275"/>
                      <a:pt x="136408" y="139275"/>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129" id="129"/>
              <p:cNvSpPr/>
              <p:nvPr/>
            </p:nvSpPr>
            <p:spPr>
              <a:xfrm>
                <a:off x="13983881" y="2359586"/>
                <a:ext cx="509492" cy="689991"/>
              </a:xfrm>
              <a:custGeom>
                <a:avLst/>
                <a:gdLst/>
                <a:ahLst/>
                <a:cxnLst/>
                <a:rect r="r" b="b" t="t" l="l"/>
                <a:pathLst>
                  <a:path w="509492" h="689991" stroke="true" fill="norm" extrusionOk="true">
                    <a:moveTo>
                      <a:pt x="397631" y="-350"/>
                    </a:moveTo>
                    <a:cubicBezTo>
                      <a:pt x="397631" y="-350"/>
                      <a:pt x="67781" y="238823"/>
                      <a:pt x="-1085" y="333025"/>
                    </a:cubicBezTo>
                    <a:lnTo>
                      <a:pt x="260091" y="689641"/>
                    </a:lnTo>
                    <a:lnTo>
                      <a:pt x="508407" y="438371"/>
                    </a:lnTo>
                    <a:close/>
                  </a:path>
                </a:pathLst>
              </a:custGeom>
              <a:solidFill>
                <a:srgbClr val="FCC46C"/>
              </a:solidFill>
              <a:ln cap="flat">
                <a:prstDash val="solid"/>
              </a:ln>
            </p:spPr>
            <p:txBody>
              <a:bodyPr vert="horz" anchor="ctr" tIns="45720" lIns="91440" bIns="45720" rIns="91440">
                <a:normAutofit/>
              </a:bodyPr>
              <a:p>
                <a:pPr algn="l" marL="0"/>
              </a:p>
            </p:txBody>
          </p:sp>
          <p:sp>
            <p:nvSpPr>
              <p:cNvPr name="Freeform 130" id="130"/>
              <p:cNvSpPr/>
              <p:nvPr/>
            </p:nvSpPr>
            <p:spPr>
              <a:xfrm>
                <a:off x="14930475" y="2239000"/>
                <a:ext cx="533209" cy="677894"/>
              </a:xfrm>
              <a:custGeom>
                <a:avLst/>
                <a:gdLst/>
                <a:ahLst/>
                <a:cxnLst/>
                <a:rect r="r" b="b" t="t" l="l"/>
                <a:pathLst>
                  <a:path w="533209" h="677894" stroke="true" fill="norm" extrusionOk="true">
                    <a:moveTo>
                      <a:pt x="53779" y="-350"/>
                    </a:moveTo>
                    <a:cubicBezTo>
                      <a:pt x="53779" y="-350"/>
                      <a:pt x="237326" y="19557"/>
                      <a:pt x="532124" y="288639"/>
                    </a:cubicBezTo>
                    <a:lnTo>
                      <a:pt x="432493" y="677544"/>
                    </a:lnTo>
                    <a:lnTo>
                      <a:pt x="-1085" y="429894"/>
                    </a:lnTo>
                    <a:close/>
                  </a:path>
                </a:pathLst>
              </a:custGeom>
              <a:solidFill>
                <a:srgbClr val="FCC46C"/>
              </a:solidFill>
              <a:ln cap="flat">
                <a:prstDash val="solid"/>
              </a:ln>
            </p:spPr>
            <p:txBody>
              <a:bodyPr vert="horz" anchor="ctr" tIns="45720" lIns="91440" bIns="45720" rIns="91440">
                <a:normAutofit/>
              </a:bodyPr>
              <a:p>
                <a:pPr algn="l" marL="0"/>
              </a:p>
            </p:txBody>
          </p:sp>
          <p:sp>
            <p:nvSpPr>
              <p:cNvPr name="Freeform 131" id="131"/>
              <p:cNvSpPr/>
              <p:nvPr/>
            </p:nvSpPr>
            <p:spPr>
              <a:xfrm>
                <a:off x="15427339" y="2105745"/>
                <a:ext cx="227939" cy="785719"/>
              </a:xfrm>
              <a:custGeom>
                <a:avLst/>
                <a:gdLst/>
                <a:ahLst/>
                <a:cxnLst/>
                <a:rect r="r" b="b" t="t" l="l"/>
                <a:pathLst>
                  <a:path w="227939" h="785719" stroke="true" fill="norm" extrusionOk="true">
                    <a:moveTo>
                      <a:pt x="192423" y="642492"/>
                    </a:moveTo>
                    <a:cubicBezTo>
                      <a:pt x="234143" y="513619"/>
                      <a:pt x="238714" y="159384"/>
                      <a:pt x="201948" y="-350"/>
                    </a:cubicBezTo>
                    <a:lnTo>
                      <a:pt x="201948" y="-350"/>
                    </a:lnTo>
                    <a:cubicBezTo>
                      <a:pt x="155466" y="5460"/>
                      <a:pt x="118890" y="42046"/>
                      <a:pt x="112985" y="88518"/>
                    </a:cubicBezTo>
                    <a:cubicBezTo>
                      <a:pt x="97935" y="208247"/>
                      <a:pt x="66217" y="430942"/>
                      <a:pt x="29546" y="516286"/>
                    </a:cubicBezTo>
                    <a:cubicBezTo>
                      <a:pt x="-21603" y="635634"/>
                      <a:pt x="-8554" y="732313"/>
                      <a:pt x="67646" y="777366"/>
                    </a:cubicBezTo>
                    <a:cubicBezTo>
                      <a:pt x="145084" y="821467"/>
                      <a:pt x="185089" y="670210"/>
                      <a:pt x="193091" y="642492"/>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132" id="132"/>
              <p:cNvSpPr/>
              <p:nvPr/>
            </p:nvSpPr>
            <p:spPr>
              <a:xfrm>
                <a:off x="15512357" y="1898580"/>
                <a:ext cx="477444" cy="544635"/>
              </a:xfrm>
              <a:custGeom>
                <a:avLst/>
                <a:gdLst/>
                <a:ahLst/>
                <a:cxnLst/>
                <a:rect r="r" b="b" t="t" l="l"/>
                <a:pathLst>
                  <a:path w="477444" h="544635" stroke="true" fill="norm" extrusionOk="true">
                    <a:moveTo>
                      <a:pt x="396870" y="138425"/>
                    </a:moveTo>
                    <a:lnTo>
                      <a:pt x="400585" y="138425"/>
                    </a:lnTo>
                    <a:cubicBezTo>
                      <a:pt x="412872" y="137616"/>
                      <a:pt x="424873" y="134682"/>
                      <a:pt x="436113" y="129758"/>
                    </a:cubicBezTo>
                    <a:cubicBezTo>
                      <a:pt x="452495" y="121757"/>
                      <a:pt x="459735" y="140235"/>
                      <a:pt x="450877" y="146617"/>
                    </a:cubicBezTo>
                    <a:cubicBezTo>
                      <a:pt x="442018" y="152999"/>
                      <a:pt x="413634" y="191003"/>
                      <a:pt x="344959" y="193194"/>
                    </a:cubicBezTo>
                    <a:cubicBezTo>
                      <a:pt x="276283" y="195385"/>
                      <a:pt x="206560" y="165952"/>
                      <a:pt x="177890" y="213768"/>
                    </a:cubicBezTo>
                    <a:cubicBezTo>
                      <a:pt x="141124" y="274919"/>
                      <a:pt x="140647" y="544286"/>
                      <a:pt x="140647" y="544286"/>
                    </a:cubicBezTo>
                    <a:lnTo>
                      <a:pt x="-1085" y="495803"/>
                    </a:lnTo>
                    <a:cubicBezTo>
                      <a:pt x="-1085" y="495803"/>
                      <a:pt x="32825" y="216054"/>
                      <a:pt x="65590" y="132044"/>
                    </a:cubicBezTo>
                    <a:cubicBezTo>
                      <a:pt x="84640" y="84419"/>
                      <a:pt x="151315" y="63083"/>
                      <a:pt x="192748" y="39175"/>
                    </a:cubicBezTo>
                    <a:cubicBezTo>
                      <a:pt x="234183" y="15267"/>
                      <a:pt x="315335" y="-13308"/>
                      <a:pt x="326099" y="6028"/>
                    </a:cubicBezTo>
                    <a:cubicBezTo>
                      <a:pt x="336862" y="25364"/>
                      <a:pt x="250661" y="55177"/>
                      <a:pt x="250661" y="55177"/>
                    </a:cubicBezTo>
                    <a:cubicBezTo>
                      <a:pt x="279998" y="63149"/>
                      <a:pt x="311240" y="59749"/>
                      <a:pt x="338100" y="45652"/>
                    </a:cubicBezTo>
                    <a:cubicBezTo>
                      <a:pt x="385725" y="22125"/>
                      <a:pt x="404775" y="1456"/>
                      <a:pt x="416206" y="12791"/>
                    </a:cubicBezTo>
                    <a:cubicBezTo>
                      <a:pt x="427635" y="24125"/>
                      <a:pt x="384964" y="61654"/>
                      <a:pt x="348673" y="72227"/>
                    </a:cubicBezTo>
                    <a:cubicBezTo>
                      <a:pt x="348673" y="72227"/>
                      <a:pt x="370010" y="76322"/>
                      <a:pt x="409157" y="59939"/>
                    </a:cubicBezTo>
                    <a:cubicBezTo>
                      <a:pt x="448305" y="43556"/>
                      <a:pt x="452591" y="32031"/>
                      <a:pt x="460973" y="46700"/>
                    </a:cubicBezTo>
                    <a:cubicBezTo>
                      <a:pt x="469355" y="61368"/>
                      <a:pt x="386297" y="99944"/>
                      <a:pt x="386297" y="99944"/>
                    </a:cubicBezTo>
                    <a:cubicBezTo>
                      <a:pt x="403252" y="101906"/>
                      <a:pt x="420301" y="98582"/>
                      <a:pt x="435256" y="90419"/>
                    </a:cubicBezTo>
                    <a:cubicBezTo>
                      <a:pt x="457925" y="77084"/>
                      <a:pt x="471450" y="78037"/>
                      <a:pt x="475356" y="84038"/>
                    </a:cubicBezTo>
                    <a:cubicBezTo>
                      <a:pt x="479261" y="90038"/>
                      <a:pt x="475356" y="111565"/>
                      <a:pt x="396393" y="138140"/>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133" id="133"/>
              <p:cNvSpPr/>
              <p:nvPr/>
            </p:nvSpPr>
            <p:spPr>
              <a:xfrm>
                <a:off x="14499755" y="2245096"/>
                <a:ext cx="431908" cy="167253"/>
              </a:xfrm>
              <a:custGeom>
                <a:avLst/>
                <a:gdLst/>
                <a:ahLst/>
                <a:cxnLst/>
                <a:rect r="r" b="b" t="t" l="l"/>
                <a:pathLst>
                  <a:path w="431908" h="167253" stroke="true" fill="norm" extrusionOk="true">
                    <a:moveTo>
                      <a:pt x="376866" y="-350"/>
                    </a:moveTo>
                    <a:cubicBezTo>
                      <a:pt x="335337" y="87470"/>
                      <a:pt x="147028" y="170147"/>
                      <a:pt x="38158" y="53752"/>
                    </a:cubicBezTo>
                    <a:lnTo>
                      <a:pt x="-1085" y="85756"/>
                    </a:lnTo>
                    <a:cubicBezTo>
                      <a:pt x="43016" y="155574"/>
                      <a:pt x="142552" y="177386"/>
                      <a:pt x="232658" y="162432"/>
                    </a:cubicBezTo>
                    <a:cubicBezTo>
                      <a:pt x="317144" y="148430"/>
                      <a:pt x="397536" y="87661"/>
                      <a:pt x="430683" y="12699"/>
                    </a:cubicBezTo>
                    <a:cubicBezTo>
                      <a:pt x="432207" y="9175"/>
                      <a:pt x="421158" y="4793"/>
                      <a:pt x="406584" y="2317"/>
                    </a:cubicBezTo>
                    <a:cubicBezTo>
                      <a:pt x="396774" y="821"/>
                      <a:pt x="386773" y="-64"/>
                      <a:pt x="376866" y="-350"/>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134" id="134"/>
              <p:cNvSpPr/>
              <p:nvPr/>
            </p:nvSpPr>
            <p:spPr>
              <a:xfrm>
                <a:off x="14055318" y="2466362"/>
                <a:ext cx="198600" cy="162401"/>
              </a:xfrm>
              <a:custGeom>
                <a:avLst/>
                <a:gdLst/>
                <a:ahLst/>
                <a:cxnLst/>
                <a:rect r="r" b="b" t="t" l="l"/>
                <a:pathLst>
                  <a:path w="198600" h="162401" stroke="true" fill="norm" extrusionOk="true">
                    <a:moveTo>
                      <a:pt x="64733" y="162051"/>
                    </a:moveTo>
                    <a:cubicBezTo>
                      <a:pt x="42634" y="161861"/>
                      <a:pt x="20632" y="159946"/>
                      <a:pt x="-1085" y="156336"/>
                    </a:cubicBezTo>
                    <a:lnTo>
                      <a:pt x="535" y="146811"/>
                    </a:lnTo>
                    <a:cubicBezTo>
                      <a:pt x="84926" y="160051"/>
                      <a:pt x="141599" y="149669"/>
                      <a:pt x="168841" y="115855"/>
                    </a:cubicBezTo>
                    <a:cubicBezTo>
                      <a:pt x="203798" y="72516"/>
                      <a:pt x="177795" y="3936"/>
                      <a:pt x="177509" y="3269"/>
                    </a:cubicBezTo>
                    <a:lnTo>
                      <a:pt x="187034" y="-350"/>
                    </a:lnTo>
                    <a:cubicBezTo>
                      <a:pt x="188177" y="2698"/>
                      <a:pt x="215609" y="74230"/>
                      <a:pt x="176842" y="122046"/>
                    </a:cubicBezTo>
                    <a:cubicBezTo>
                      <a:pt x="155030" y="148525"/>
                      <a:pt x="117501" y="162051"/>
                      <a:pt x="64733" y="162051"/>
                    </a:cubicBezTo>
                    <a:close/>
                  </a:path>
                </a:pathLst>
              </a:custGeom>
              <a:solidFill>
                <a:srgbClr val="FFE4C0"/>
              </a:solidFill>
              <a:ln cap="flat">
                <a:prstDash val="solid"/>
              </a:ln>
            </p:spPr>
            <p:txBody>
              <a:bodyPr vert="horz" anchor="ctr" tIns="45720" lIns="91440" bIns="45720" rIns="91440">
                <a:normAutofit/>
              </a:bodyPr>
              <a:p>
                <a:pPr algn="l" marL="0"/>
              </a:p>
            </p:txBody>
          </p:sp>
          <p:sp>
            <p:nvSpPr>
              <p:cNvPr name="Freeform 135" id="135"/>
              <p:cNvSpPr/>
              <p:nvPr/>
            </p:nvSpPr>
            <p:spPr>
              <a:xfrm>
                <a:off x="14463655" y="2796696"/>
                <a:ext cx="268188" cy="408233"/>
              </a:xfrm>
              <a:custGeom>
                <a:avLst/>
                <a:gdLst/>
                <a:ahLst/>
                <a:cxnLst/>
                <a:rect r="r" b="b" t="t" l="l"/>
                <a:pathLst>
                  <a:path w="268188" h="408233" stroke="true" fill="norm" extrusionOk="true">
                    <a:moveTo>
                      <a:pt x="79307" y="407884"/>
                    </a:moveTo>
                    <a:lnTo>
                      <a:pt x="75496" y="398359"/>
                    </a:lnTo>
                    <a:cubicBezTo>
                      <a:pt x="77878" y="397406"/>
                      <a:pt x="309334" y="298537"/>
                      <a:pt x="246184" y="120800"/>
                    </a:cubicBezTo>
                    <a:cubicBezTo>
                      <a:pt x="228087" y="69651"/>
                      <a:pt x="198559" y="35742"/>
                      <a:pt x="159316" y="19930"/>
                    </a:cubicBezTo>
                    <a:cubicBezTo>
                      <a:pt x="87307" y="-8645"/>
                      <a:pt x="4250" y="32599"/>
                      <a:pt x="3391" y="32980"/>
                    </a:cubicBezTo>
                    <a:lnTo>
                      <a:pt x="-1085" y="24121"/>
                    </a:lnTo>
                    <a:cubicBezTo>
                      <a:pt x="2439" y="22312"/>
                      <a:pt x="86735" y="-19789"/>
                      <a:pt x="162935" y="10691"/>
                    </a:cubicBezTo>
                    <a:cubicBezTo>
                      <a:pt x="205227" y="27550"/>
                      <a:pt x="236469" y="63459"/>
                      <a:pt x="255613" y="117466"/>
                    </a:cubicBezTo>
                    <a:cubicBezTo>
                      <a:pt x="321622" y="304537"/>
                      <a:pt x="81782" y="406931"/>
                      <a:pt x="79307" y="407884"/>
                    </a:cubicBezTo>
                    <a:close/>
                  </a:path>
                </a:pathLst>
              </a:custGeom>
              <a:solidFill>
                <a:srgbClr val="FFE4C0"/>
              </a:solidFill>
              <a:ln cap="flat">
                <a:prstDash val="solid"/>
              </a:ln>
            </p:spPr>
            <p:txBody>
              <a:bodyPr vert="horz" anchor="ctr" tIns="45720" lIns="91440" bIns="45720" rIns="91440">
                <a:normAutofit/>
              </a:bodyPr>
              <a:p>
                <a:pPr algn="l" marL="0"/>
              </a:p>
            </p:txBody>
          </p:sp>
          <p:sp>
            <p:nvSpPr>
              <p:cNvPr name="Freeform 136" id="136"/>
              <p:cNvSpPr/>
              <p:nvPr/>
            </p:nvSpPr>
            <p:spPr>
              <a:xfrm>
                <a:off x="15065159" y="2263003"/>
                <a:ext cx="176498" cy="116872"/>
              </a:xfrm>
              <a:custGeom>
                <a:avLst/>
                <a:gdLst/>
                <a:ahLst/>
                <a:cxnLst/>
                <a:rect r="r" b="b" t="t" l="l"/>
                <a:pathLst>
                  <a:path w="176498" h="116872" stroke="true" fill="norm" extrusionOk="true">
                    <a:moveTo>
                      <a:pt x="104833" y="116522"/>
                    </a:moveTo>
                    <a:cubicBezTo>
                      <a:pt x="92355" y="116588"/>
                      <a:pt x="79973" y="113883"/>
                      <a:pt x="68637" y="108616"/>
                    </a:cubicBezTo>
                    <a:cubicBezTo>
                      <a:pt x="13869" y="82898"/>
                      <a:pt x="-514" y="4698"/>
                      <a:pt x="-1085" y="1364"/>
                    </a:cubicBezTo>
                    <a:lnTo>
                      <a:pt x="8440" y="-350"/>
                    </a:lnTo>
                    <a:cubicBezTo>
                      <a:pt x="8440" y="412"/>
                      <a:pt x="22537" y="75850"/>
                      <a:pt x="72638" y="99567"/>
                    </a:cubicBezTo>
                    <a:cubicBezTo>
                      <a:pt x="99594" y="112235"/>
                      <a:pt x="132456" y="107568"/>
                      <a:pt x="170460" y="85851"/>
                    </a:cubicBezTo>
                    <a:lnTo>
                      <a:pt x="175414" y="94519"/>
                    </a:lnTo>
                    <a:cubicBezTo>
                      <a:pt x="154172" y="107835"/>
                      <a:pt x="129884" y="115417"/>
                      <a:pt x="104833" y="116522"/>
                    </a:cubicBezTo>
                    <a:close/>
                  </a:path>
                </a:pathLst>
              </a:custGeom>
              <a:solidFill>
                <a:srgbClr val="FFE4C0"/>
              </a:solidFill>
              <a:ln cap="flat">
                <a:prstDash val="solid"/>
              </a:ln>
            </p:spPr>
            <p:txBody>
              <a:bodyPr vert="horz" anchor="ctr" tIns="45720" lIns="91440" bIns="45720" rIns="91440">
                <a:normAutofit/>
              </a:bodyPr>
              <a:p>
                <a:pPr algn="l" marL="0"/>
              </a:p>
            </p:txBody>
          </p:sp>
          <p:sp>
            <p:nvSpPr>
              <p:cNvPr name="Freeform 137" id="137"/>
              <p:cNvSpPr/>
              <p:nvPr/>
            </p:nvSpPr>
            <p:spPr>
              <a:xfrm>
                <a:off x="14983523" y="2666634"/>
                <a:ext cx="262582" cy="387800"/>
              </a:xfrm>
              <a:custGeom>
                <a:avLst/>
                <a:gdLst/>
                <a:ahLst/>
                <a:cxnLst/>
                <a:rect r="r" b="b" t="t" l="l"/>
                <a:pathLst>
                  <a:path w="262582" h="387800" stroke="true" fill="norm" extrusionOk="true">
                    <a:moveTo>
                      <a:pt x="181801" y="387451"/>
                    </a:moveTo>
                    <a:cubicBezTo>
                      <a:pt x="49689" y="381640"/>
                      <a:pt x="10922" y="338206"/>
                      <a:pt x="1588" y="302773"/>
                    </a:cubicBezTo>
                    <a:cubicBezTo>
                      <a:pt x="-11748" y="252005"/>
                      <a:pt x="27877" y="196284"/>
                      <a:pt x="52927" y="180568"/>
                    </a:cubicBezTo>
                    <a:cubicBezTo>
                      <a:pt x="86551" y="159612"/>
                      <a:pt x="83693" y="124656"/>
                      <a:pt x="81502" y="90747"/>
                    </a:cubicBezTo>
                    <a:cubicBezTo>
                      <a:pt x="79312" y="64267"/>
                      <a:pt x="77312" y="39121"/>
                      <a:pt x="92361" y="21500"/>
                    </a:cubicBezTo>
                    <a:cubicBezTo>
                      <a:pt x="102743" y="9308"/>
                      <a:pt x="120079" y="2450"/>
                      <a:pt x="145319" y="450"/>
                    </a:cubicBezTo>
                    <a:cubicBezTo>
                      <a:pt x="174181" y="-3341"/>
                      <a:pt x="203232" y="6479"/>
                      <a:pt x="223901" y="27025"/>
                    </a:cubicBezTo>
                    <a:cubicBezTo>
                      <a:pt x="270764" y="75507"/>
                      <a:pt x="260762" y="171328"/>
                      <a:pt x="260287" y="175424"/>
                    </a:cubicBezTo>
                    <a:lnTo>
                      <a:pt x="250762" y="174281"/>
                    </a:lnTo>
                    <a:cubicBezTo>
                      <a:pt x="250762" y="173328"/>
                      <a:pt x="260287" y="79031"/>
                      <a:pt x="217138" y="33978"/>
                    </a:cubicBezTo>
                    <a:cubicBezTo>
                      <a:pt x="198470" y="15604"/>
                      <a:pt x="172371" y="6908"/>
                      <a:pt x="146462" y="10451"/>
                    </a:cubicBezTo>
                    <a:cubicBezTo>
                      <a:pt x="123984" y="12166"/>
                      <a:pt x="108934" y="17881"/>
                      <a:pt x="100362" y="27977"/>
                    </a:cubicBezTo>
                    <a:cubicBezTo>
                      <a:pt x="87980" y="42455"/>
                      <a:pt x="89789" y="65506"/>
                      <a:pt x="91789" y="89985"/>
                    </a:cubicBezTo>
                    <a:cubicBezTo>
                      <a:pt x="94647" y="125037"/>
                      <a:pt x="97790" y="164851"/>
                      <a:pt x="59024" y="189045"/>
                    </a:cubicBezTo>
                    <a:cubicBezTo>
                      <a:pt x="36831" y="202951"/>
                      <a:pt x="63" y="254767"/>
                      <a:pt x="12065" y="300202"/>
                    </a:cubicBezTo>
                    <a:cubicBezTo>
                      <a:pt x="24066" y="345636"/>
                      <a:pt x="83313" y="373068"/>
                      <a:pt x="183515" y="377544"/>
                    </a:cubicBezTo>
                    <a:close/>
                  </a:path>
                </a:pathLst>
              </a:custGeom>
              <a:solidFill>
                <a:srgbClr val="FFE4C0"/>
              </a:solidFill>
              <a:ln cap="flat">
                <a:prstDash val="solid"/>
              </a:ln>
            </p:spPr>
            <p:txBody>
              <a:bodyPr vert="horz" anchor="ctr" tIns="45720" lIns="91440" bIns="45720" rIns="91440">
                <a:normAutofit/>
              </a:bodyPr>
              <a:p>
                <a:pPr algn="l" marL="0"/>
              </a:p>
            </p:txBody>
          </p:sp>
        </p:grpSp>
      </p:grpSp>
    </p:spTree>
  </p:cSld>
  <p:clrMapOvr>
    <a:masterClrMapping/>
  </p:clrMapOvr>
</p:sld>
</file>

<file path=ppt/slides/slide14.xml><?xml version="1.0" encoding="utf-8"?>
<p:sld xmlns:p="http://schemas.openxmlformats.org/presentationml/2006/main" xmlns:a="http://schemas.openxmlformats.org/drawingml/2006/main">
  <p:cSld>
    <p:bg>
      <p:bgPr>
        <a:solidFill>
          <a:srgbClr val="FFFFFF"/>
        </a:solidFill>
      </p:bgPr>
    </p:bg>
    <p:spTree>
      <p:nvGrpSpPr>
        <p:cNvPr id="1" name=""/>
        <p:cNvGrpSpPr/>
        <p:nvPr/>
      </p:nvGrpSpPr>
      <p:grpSpPr>
        <a:xfrm>
          <a:off x="0" y="0"/>
          <a:ext cx="0" cy="0"/>
          <a:chOff x="0" y="0"/>
          <a:chExt cx="0" cy="0"/>
        </a:xfrm>
      </p:grpSpPr>
      <p:sp>
        <p:nvSpPr>
          <p:cNvPr name="AutoShape 2" id="2"/>
          <p:cNvSpPr/>
          <p:nvPr>
            <p:ph type="title"/>
          </p:nvPr>
        </p:nvSpPr>
        <p:spPr>
          <a:xfrm>
            <a:off x="669924" y="1"/>
            <a:ext cx="10850563" cy="1028699"/>
          </a:xfrm>
        </p:spPr>
        <p:txBody>
          <a:bodyPr vert="horz" anchor="b" tIns="45720" lIns="91440" bIns="45720" rIns="91440">
            <a:normAutofit/>
          </a:bodyPr>
          <a:p>
            <a:pPr algn="l">
              <a:lnSpc>
                <a:spcPct val="90000"/>
              </a:lnSpc>
              <a:spcBef>
                <a:spcPct val="0"/>
              </a:spcBef>
            </a:pPr>
            <a:r>
              <a:rPr lang="zh-CN" b="true" i="false" sz="2800" baseline="0" u="none" altLang="en-US">
                <a:solidFill>
                  <a:srgbClr val="000000"/>
                </a:solidFill>
                <a:latin typeface="+mn-ea"/>
                <a:ea typeface="+mn-ea"/>
              </a:rPr>
              <a:t>其他國家的立法模式</a:t>
            </a:r>
          </a:p>
        </p:txBody>
      </p:sp>
      <p:grpSp>
        <p:nvGrpSpPr>
          <p:cNvPr name="Group 3" id="3"/>
          <p:cNvGrpSpPr/>
          <p:nvPr/>
        </p:nvGrpSpPr>
        <p:grpSpPr>
          <a:xfrm>
            <a:off x="6778608" y="2460902"/>
            <a:ext cx="4869167" cy="2568815"/>
            <a:chOff x="1152366" y="1015025"/>
            <a:chExt cx="4040519" cy="1914123"/>
          </a:xfrm>
        </p:grpSpPr>
        <p:grpSp>
          <p:nvGrpSpPr>
            <p:cNvPr name="Group 4" id="4"/>
            <p:cNvGrpSpPr/>
            <p:nvPr/>
          </p:nvGrpSpPr>
          <p:grpSpPr>
            <a:xfrm>
              <a:off x="2360592" y="1046443"/>
              <a:ext cx="1594548" cy="1835278"/>
              <a:chOff x="4223809" y="1429500"/>
              <a:chExt cx="3633074" cy="4181560"/>
            </a:xfrm>
          </p:grpSpPr>
          <p:sp>
            <p:nvSpPr>
              <p:cNvPr name="Freeform 5" id="5"/>
              <p:cNvSpPr/>
              <p:nvPr/>
            </p:nvSpPr>
            <p:spPr>
              <a:xfrm>
                <a:off x="5059405" y="1466369"/>
                <a:ext cx="2549179" cy="2766007"/>
              </a:xfrm>
              <a:custGeom>
                <a:avLst/>
                <a:gdLst/>
                <a:ahLst/>
                <a:cxnLst/>
                <a:rect r="r" b="b" t="t" l="l"/>
                <a:pathLst>
                  <a:path w="2549179" h="2766007" stroke="true" fill="norm" extrusionOk="true">
                    <a:moveTo>
                      <a:pt x="2134791" y="2723795"/>
                    </a:moveTo>
                    <a:cubicBezTo>
                      <a:pt x="1956324" y="2796623"/>
                      <a:pt x="1731343" y="2774600"/>
                      <a:pt x="1573738" y="2662498"/>
                    </a:cubicBezTo>
                    <a:cubicBezTo>
                      <a:pt x="1415352" y="2549838"/>
                      <a:pt x="1270104" y="2467006"/>
                      <a:pt x="1068865" y="2461031"/>
                    </a:cubicBezTo>
                    <a:cubicBezTo>
                      <a:pt x="943877" y="2457319"/>
                      <a:pt x="826705" y="2509599"/>
                      <a:pt x="707611" y="2539448"/>
                    </a:cubicBezTo>
                    <a:cubicBezTo>
                      <a:pt x="602911" y="2565688"/>
                      <a:pt x="522925" y="2649785"/>
                      <a:pt x="410068" y="2665254"/>
                    </a:cubicBezTo>
                    <a:cubicBezTo>
                      <a:pt x="261729" y="2685584"/>
                      <a:pt x="109374" y="2594372"/>
                      <a:pt x="42663" y="2460328"/>
                    </a:cubicBezTo>
                    <a:cubicBezTo>
                      <a:pt x="-24048" y="2326289"/>
                      <a:pt x="-9479" y="2159451"/>
                      <a:pt x="65158" y="2029659"/>
                    </a:cubicBezTo>
                    <a:cubicBezTo>
                      <a:pt x="119636" y="1934915"/>
                      <a:pt x="169738" y="1864192"/>
                      <a:pt x="108513" y="1758562"/>
                    </a:cubicBezTo>
                    <a:cubicBezTo>
                      <a:pt x="95179" y="1735553"/>
                      <a:pt x="78411" y="1714238"/>
                      <a:pt x="69277" y="1689258"/>
                    </a:cubicBezTo>
                    <a:cubicBezTo>
                      <a:pt x="60657" y="1665679"/>
                      <a:pt x="59324" y="1640056"/>
                      <a:pt x="60336" y="1614973"/>
                    </a:cubicBezTo>
                    <a:cubicBezTo>
                      <a:pt x="65856" y="1478104"/>
                      <a:pt x="169532" y="1375487"/>
                      <a:pt x="238618" y="1262463"/>
                    </a:cubicBezTo>
                    <a:cubicBezTo>
                      <a:pt x="254768" y="1236042"/>
                      <a:pt x="270992" y="1208627"/>
                      <a:pt x="275870" y="1178049"/>
                    </a:cubicBezTo>
                    <a:cubicBezTo>
                      <a:pt x="288274" y="1100245"/>
                      <a:pt x="226441" y="1032964"/>
                      <a:pt x="193480" y="961392"/>
                    </a:cubicBezTo>
                    <a:cubicBezTo>
                      <a:pt x="86683" y="729485"/>
                      <a:pt x="268935" y="465709"/>
                      <a:pt x="446312" y="326551"/>
                    </a:cubicBezTo>
                    <a:cubicBezTo>
                      <a:pt x="550961" y="244453"/>
                      <a:pt x="676394" y="211320"/>
                      <a:pt x="789259" y="144416"/>
                    </a:cubicBezTo>
                    <a:cubicBezTo>
                      <a:pt x="840656" y="113949"/>
                      <a:pt x="887518" y="76209"/>
                      <a:pt x="939531" y="46805"/>
                    </a:cubicBezTo>
                    <a:cubicBezTo>
                      <a:pt x="1030220" y="-4459"/>
                      <a:pt x="1129052" y="-6645"/>
                      <a:pt x="1229753" y="7474"/>
                    </a:cubicBezTo>
                    <a:cubicBezTo>
                      <a:pt x="1516607" y="47701"/>
                      <a:pt x="1842726" y="256214"/>
                      <a:pt x="1909206" y="556316"/>
                    </a:cubicBezTo>
                    <a:cubicBezTo>
                      <a:pt x="1954271" y="759741"/>
                      <a:pt x="1880483" y="996231"/>
                      <a:pt x="2082010" y="1138646"/>
                    </a:cubicBezTo>
                    <a:cubicBezTo>
                      <a:pt x="2142707" y="1181538"/>
                      <a:pt x="2219376" y="1207054"/>
                      <a:pt x="2260772" y="1268781"/>
                    </a:cubicBezTo>
                    <a:cubicBezTo>
                      <a:pt x="2348744" y="1399970"/>
                      <a:pt x="2219492" y="1594304"/>
                      <a:pt x="2299931" y="1730238"/>
                    </a:cubicBezTo>
                    <a:cubicBezTo>
                      <a:pt x="2317874" y="1760555"/>
                      <a:pt x="2344680" y="1784378"/>
                      <a:pt x="2369086" y="1809783"/>
                    </a:cubicBezTo>
                    <a:cubicBezTo>
                      <a:pt x="2497875" y="1943856"/>
                      <a:pt x="2564351" y="2135490"/>
                      <a:pt x="2546245" y="2320515"/>
                    </a:cubicBezTo>
                    <a:cubicBezTo>
                      <a:pt x="2541826" y="2365671"/>
                      <a:pt x="2532337" y="2411173"/>
                      <a:pt x="2510035" y="2450680"/>
                    </a:cubicBezTo>
                    <a:cubicBezTo>
                      <a:pt x="2479406" y="2504935"/>
                      <a:pt x="2427516" y="2543319"/>
                      <a:pt x="2376797" y="2579503"/>
                    </a:cubicBezTo>
                    <a:cubicBezTo>
                      <a:pt x="2300896" y="2633660"/>
                      <a:pt x="2223426" y="2687101"/>
                      <a:pt x="2137277" y="2722771"/>
                    </a:cubicBezTo>
                    <a:cubicBezTo>
                      <a:pt x="2136454" y="2723114"/>
                      <a:pt x="2135622" y="2723452"/>
                      <a:pt x="2134791" y="2723795"/>
                    </a:cubicBezTo>
                    <a:close/>
                  </a:path>
                </a:pathLst>
              </a:custGeom>
              <a:solidFill>
                <a:srgbClr val="0B2D4E"/>
              </a:solidFill>
              <a:ln cap="flat">
                <a:prstDash val="solid"/>
              </a:ln>
            </p:spPr>
            <p:txBody>
              <a:bodyPr vert="horz" anchor="ctr" tIns="45720" lIns="91440" bIns="45720" rIns="91440">
                <a:normAutofit/>
              </a:bodyPr>
              <a:p>
                <a:pPr algn="l" marL="0"/>
              </a:p>
            </p:txBody>
          </p:sp>
          <p:sp>
            <p:nvSpPr>
              <p:cNvPr name="Freeform 6" id="6"/>
              <p:cNvSpPr/>
              <p:nvPr/>
            </p:nvSpPr>
            <p:spPr>
              <a:xfrm>
                <a:off x="5062115" y="1429500"/>
                <a:ext cx="2392105" cy="2192895"/>
              </a:xfrm>
              <a:custGeom>
                <a:avLst/>
                <a:gdLst/>
                <a:ahLst/>
                <a:cxnLst/>
                <a:rect r="r" b="b" t="t" l="l"/>
                <a:pathLst>
                  <a:path w="2392105" h="2192895" stroke="true" fill="norm" extrusionOk="true">
                    <a:moveTo>
                      <a:pt x="2392106" y="2000905"/>
                    </a:moveTo>
                    <a:cubicBezTo>
                      <a:pt x="2303029" y="1924375"/>
                      <a:pt x="2283926" y="1790562"/>
                      <a:pt x="2309699" y="1675986"/>
                    </a:cubicBezTo>
                    <a:cubicBezTo>
                      <a:pt x="2326565" y="1601007"/>
                      <a:pt x="2359847" y="1528076"/>
                      <a:pt x="2356882" y="1451280"/>
                    </a:cubicBezTo>
                    <a:cubicBezTo>
                      <a:pt x="2353165" y="1355126"/>
                      <a:pt x="2286326" y="1264446"/>
                      <a:pt x="2195577" y="1232445"/>
                    </a:cubicBezTo>
                    <a:cubicBezTo>
                      <a:pt x="2149294" y="1216123"/>
                      <a:pt x="2098365" y="1213963"/>
                      <a:pt x="2054062" y="1192853"/>
                    </a:cubicBezTo>
                    <a:cubicBezTo>
                      <a:pt x="1987025" y="1160912"/>
                      <a:pt x="1950172" y="1093468"/>
                      <a:pt x="1925693" y="1026585"/>
                    </a:cubicBezTo>
                    <a:cubicBezTo>
                      <a:pt x="1899037" y="953749"/>
                      <a:pt x="1910109" y="891564"/>
                      <a:pt x="1909779" y="815303"/>
                    </a:cubicBezTo>
                    <a:cubicBezTo>
                      <a:pt x="1909363" y="717795"/>
                      <a:pt x="1906902" y="620180"/>
                      <a:pt x="1896997" y="523118"/>
                    </a:cubicBezTo>
                    <a:cubicBezTo>
                      <a:pt x="1885574" y="411221"/>
                      <a:pt x="1818584" y="300310"/>
                      <a:pt x="1741800" y="219908"/>
                    </a:cubicBezTo>
                    <a:cubicBezTo>
                      <a:pt x="1730776" y="208366"/>
                      <a:pt x="1719285" y="197269"/>
                      <a:pt x="1707377" y="186634"/>
                    </a:cubicBezTo>
                    <a:cubicBezTo>
                      <a:pt x="1508011" y="8661"/>
                      <a:pt x="1126925" y="-69281"/>
                      <a:pt x="890671" y="75475"/>
                    </a:cubicBezTo>
                    <a:cubicBezTo>
                      <a:pt x="843599" y="104317"/>
                      <a:pt x="814341" y="144175"/>
                      <a:pt x="776987" y="182348"/>
                    </a:cubicBezTo>
                    <a:cubicBezTo>
                      <a:pt x="739006" y="221156"/>
                      <a:pt x="689792" y="252600"/>
                      <a:pt x="644044" y="281309"/>
                    </a:cubicBezTo>
                    <a:cubicBezTo>
                      <a:pt x="551307" y="339508"/>
                      <a:pt x="451622" y="385358"/>
                      <a:pt x="353690" y="433887"/>
                    </a:cubicBezTo>
                    <a:cubicBezTo>
                      <a:pt x="291102" y="464902"/>
                      <a:pt x="227537" y="498313"/>
                      <a:pt x="181545" y="550880"/>
                    </a:cubicBezTo>
                    <a:cubicBezTo>
                      <a:pt x="126116" y="614235"/>
                      <a:pt x="101632" y="700937"/>
                      <a:pt x="104101" y="785081"/>
                    </a:cubicBezTo>
                    <a:cubicBezTo>
                      <a:pt x="106566" y="869224"/>
                      <a:pt x="134217" y="951078"/>
                      <a:pt x="172780" y="1025904"/>
                    </a:cubicBezTo>
                    <a:cubicBezTo>
                      <a:pt x="200023" y="1078762"/>
                      <a:pt x="233027" y="1129318"/>
                      <a:pt x="250357" y="1186205"/>
                    </a:cubicBezTo>
                    <a:cubicBezTo>
                      <a:pt x="278595" y="1278904"/>
                      <a:pt x="224614" y="1366069"/>
                      <a:pt x="156179" y="1425541"/>
                    </a:cubicBezTo>
                    <a:cubicBezTo>
                      <a:pt x="104329" y="1470606"/>
                      <a:pt x="44728" y="1511853"/>
                      <a:pt x="16319" y="1574402"/>
                    </a:cubicBezTo>
                    <a:cubicBezTo>
                      <a:pt x="-7290" y="1626386"/>
                      <a:pt x="-5160" y="1689338"/>
                      <a:pt x="21912" y="1739607"/>
                    </a:cubicBezTo>
                    <a:cubicBezTo>
                      <a:pt x="47158" y="1786490"/>
                      <a:pt x="91633" y="1821093"/>
                      <a:pt x="115199" y="1868842"/>
                    </a:cubicBezTo>
                    <a:cubicBezTo>
                      <a:pt x="137825" y="1914692"/>
                      <a:pt x="138511" y="1970786"/>
                      <a:pt x="117016" y="2017176"/>
                    </a:cubicBezTo>
                    <a:cubicBezTo>
                      <a:pt x="89644" y="2076249"/>
                      <a:pt x="27305" y="2131100"/>
                      <a:pt x="47802" y="2192895"/>
                    </a:cubicBezTo>
                  </a:path>
                </a:pathLst>
              </a:custGeom>
              <a:noFill/>
              <a:ln w="17138" cap="flat">
                <a:solidFill>
                  <a:srgbClr val="0B2D4E"/>
                </a:solidFill>
                <a:prstDash val="solid"/>
              </a:ln>
            </p:spPr>
            <p:txBody>
              <a:bodyPr vert="horz" anchor="ctr" tIns="45720" lIns="91440" bIns="45720" rIns="91440">
                <a:normAutofit/>
              </a:bodyPr>
              <a:p>
                <a:pPr algn="l" marL="0"/>
              </a:p>
            </p:txBody>
          </p:sp>
          <p:sp>
            <p:nvSpPr>
              <p:cNvPr name="Freeform 7" id="7"/>
              <p:cNvSpPr/>
              <p:nvPr/>
            </p:nvSpPr>
            <p:spPr>
              <a:xfrm>
                <a:off x="5437736" y="2503607"/>
                <a:ext cx="1383147" cy="1239566"/>
              </a:xfrm>
              <a:custGeom>
                <a:avLst/>
                <a:gdLst/>
                <a:ahLst/>
                <a:cxnLst/>
                <a:rect r="r" b="b" t="t" l="l"/>
                <a:pathLst>
                  <a:path w="1383147" h="1239566" stroke="true" fill="norm" extrusionOk="true">
                    <a:moveTo>
                      <a:pt x="1378469" y="795052"/>
                    </a:moveTo>
                    <a:cubicBezTo>
                      <a:pt x="1389656" y="869251"/>
                      <a:pt x="1381195" y="945503"/>
                      <a:pt x="1348636" y="1013248"/>
                    </a:cubicBezTo>
                    <a:cubicBezTo>
                      <a:pt x="1260841" y="1195940"/>
                      <a:pt x="1043438" y="1231555"/>
                      <a:pt x="860115" y="1238704"/>
                    </a:cubicBezTo>
                    <a:cubicBezTo>
                      <a:pt x="792246" y="1241349"/>
                      <a:pt x="724048" y="1237950"/>
                      <a:pt x="656852" y="1227937"/>
                    </a:cubicBezTo>
                    <a:cubicBezTo>
                      <a:pt x="596991" y="1219018"/>
                      <a:pt x="543649" y="1228122"/>
                      <a:pt x="483152" y="1226742"/>
                    </a:cubicBezTo>
                    <a:cubicBezTo>
                      <a:pt x="363583" y="1224007"/>
                      <a:pt x="244678" y="1188722"/>
                      <a:pt x="143647" y="1124557"/>
                    </a:cubicBezTo>
                    <a:cubicBezTo>
                      <a:pt x="94509" y="1093349"/>
                      <a:pt x="48231" y="1053933"/>
                      <a:pt x="23019" y="1001465"/>
                    </a:cubicBezTo>
                    <a:cubicBezTo>
                      <a:pt x="-11644" y="929331"/>
                      <a:pt x="-1554" y="844103"/>
                      <a:pt x="16782" y="766205"/>
                    </a:cubicBezTo>
                    <a:cubicBezTo>
                      <a:pt x="27369" y="721234"/>
                      <a:pt x="40652" y="676348"/>
                      <a:pt x="63755" y="636336"/>
                    </a:cubicBezTo>
                    <a:cubicBezTo>
                      <a:pt x="88470" y="593529"/>
                      <a:pt x="123930" y="557148"/>
                      <a:pt x="144521" y="512215"/>
                    </a:cubicBezTo>
                    <a:cubicBezTo>
                      <a:pt x="183230" y="427746"/>
                      <a:pt x="151418" y="329021"/>
                      <a:pt x="185832" y="246163"/>
                    </a:cubicBezTo>
                    <a:cubicBezTo>
                      <a:pt x="212780" y="181282"/>
                      <a:pt x="280537" y="108043"/>
                      <a:pt x="336755" y="67482"/>
                    </a:cubicBezTo>
                    <a:cubicBezTo>
                      <a:pt x="413261" y="12288"/>
                      <a:pt x="511956" y="-5148"/>
                      <a:pt x="606078" y="1260"/>
                    </a:cubicBezTo>
                    <a:cubicBezTo>
                      <a:pt x="700195" y="7672"/>
                      <a:pt x="791278" y="36047"/>
                      <a:pt x="880951" y="65365"/>
                    </a:cubicBezTo>
                    <a:cubicBezTo>
                      <a:pt x="951549" y="88446"/>
                      <a:pt x="1012234" y="74160"/>
                      <a:pt x="1064016" y="132475"/>
                    </a:cubicBezTo>
                    <a:cubicBezTo>
                      <a:pt x="1105062" y="178702"/>
                      <a:pt x="1090733" y="254153"/>
                      <a:pt x="1103853" y="310166"/>
                    </a:cubicBezTo>
                    <a:cubicBezTo>
                      <a:pt x="1147967" y="498533"/>
                      <a:pt x="1348756" y="597940"/>
                      <a:pt x="1378469" y="795052"/>
                    </a:cubicBezTo>
                    <a:close/>
                  </a:path>
                </a:pathLst>
              </a:custGeom>
              <a:solidFill>
                <a:srgbClr val="061F33"/>
              </a:solidFill>
              <a:ln cap="flat">
                <a:prstDash val="solid"/>
              </a:ln>
            </p:spPr>
            <p:txBody>
              <a:bodyPr vert="horz" anchor="ctr" tIns="45720" lIns="91440" bIns="45720" rIns="91440">
                <a:normAutofit/>
              </a:bodyPr>
              <a:p>
                <a:pPr algn="l" marL="0"/>
              </a:p>
            </p:txBody>
          </p:sp>
          <p:sp>
            <p:nvSpPr>
              <p:cNvPr name="Freeform 8" id="8"/>
              <p:cNvSpPr/>
              <p:nvPr/>
            </p:nvSpPr>
            <p:spPr>
              <a:xfrm>
                <a:off x="4223809" y="4855098"/>
                <a:ext cx="1682835" cy="614928"/>
              </a:xfrm>
              <a:custGeom>
                <a:avLst/>
                <a:gdLst/>
                <a:ahLst/>
                <a:cxnLst/>
                <a:rect r="r" b="b" t="t" l="l"/>
                <a:pathLst>
                  <a:path w="1682835" h="614928" stroke="true" fill="norm" extrusionOk="true">
                    <a:moveTo>
                      <a:pt x="1079123" y="194378"/>
                    </a:moveTo>
                    <a:cubicBezTo>
                      <a:pt x="872011" y="146025"/>
                      <a:pt x="676601" y="54278"/>
                      <a:pt x="465978" y="19766"/>
                    </a:cubicBezTo>
                    <a:cubicBezTo>
                      <a:pt x="332831" y="-2052"/>
                      <a:pt x="89684" y="-36282"/>
                      <a:pt x="18961" y="110522"/>
                    </a:cubicBezTo>
                    <a:cubicBezTo>
                      <a:pt x="-16563" y="184267"/>
                      <a:pt x="-1" y="276070"/>
                      <a:pt x="50560" y="338949"/>
                    </a:cubicBezTo>
                    <a:cubicBezTo>
                      <a:pt x="163991" y="480014"/>
                      <a:pt x="400498" y="517691"/>
                      <a:pt x="566680" y="553125"/>
                    </a:cubicBezTo>
                    <a:cubicBezTo>
                      <a:pt x="832089" y="609712"/>
                      <a:pt x="1101154" y="620727"/>
                      <a:pt x="1371663" y="612507"/>
                    </a:cubicBezTo>
                    <a:cubicBezTo>
                      <a:pt x="1448040" y="610188"/>
                      <a:pt x="1527893" y="604916"/>
                      <a:pt x="1593331" y="565465"/>
                    </a:cubicBezTo>
                    <a:cubicBezTo>
                      <a:pt x="1658769" y="526014"/>
                      <a:pt x="1703449" y="441455"/>
                      <a:pt x="1673145" y="371311"/>
                    </a:cubicBezTo>
                    <a:cubicBezTo>
                      <a:pt x="1626944" y="264356"/>
                      <a:pt x="1455935" y="266203"/>
                      <a:pt x="1358324" y="250040"/>
                    </a:cubicBezTo>
                    <a:cubicBezTo>
                      <a:pt x="1264687" y="234528"/>
                      <a:pt x="1171555" y="215960"/>
                      <a:pt x="1079123" y="194378"/>
                    </a:cubicBezTo>
                    <a:close/>
                  </a:path>
                </a:pathLst>
              </a:custGeom>
              <a:solidFill>
                <a:srgbClr val="F8A17A"/>
              </a:solidFill>
              <a:ln cap="flat">
                <a:prstDash val="solid"/>
              </a:ln>
            </p:spPr>
            <p:txBody>
              <a:bodyPr vert="horz" anchor="ctr" tIns="45720" lIns="91440" bIns="45720" rIns="91440">
                <a:normAutofit/>
              </a:bodyPr>
              <a:p>
                <a:pPr algn="l" marL="0"/>
              </a:p>
            </p:txBody>
          </p:sp>
          <p:sp>
            <p:nvSpPr>
              <p:cNvPr name="Freeform 9" id="9"/>
              <p:cNvSpPr/>
              <p:nvPr/>
            </p:nvSpPr>
            <p:spPr>
              <a:xfrm>
                <a:off x="4242765" y="3385577"/>
                <a:ext cx="1510585" cy="1580038"/>
              </a:xfrm>
              <a:custGeom>
                <a:avLst/>
                <a:gdLst/>
                <a:ahLst/>
                <a:cxnLst/>
                <a:rect r="r" b="b" t="t" l="l"/>
                <a:pathLst>
                  <a:path w="1510585" h="1580038" stroke="true" fill="norm" extrusionOk="true">
                    <a:moveTo>
                      <a:pt x="1298198" y="742205"/>
                    </a:moveTo>
                    <a:cubicBezTo>
                      <a:pt x="1142925" y="922232"/>
                      <a:pt x="974376" y="1091346"/>
                      <a:pt x="811190" y="1264168"/>
                    </a:cubicBezTo>
                    <a:cubicBezTo>
                      <a:pt x="777513" y="1299833"/>
                      <a:pt x="743844" y="1335529"/>
                      <a:pt x="711556" y="1372464"/>
                    </a:cubicBezTo>
                    <a:cubicBezTo>
                      <a:pt x="695479" y="1390856"/>
                      <a:pt x="676653" y="1409502"/>
                      <a:pt x="663413" y="1430071"/>
                    </a:cubicBezTo>
                    <a:cubicBezTo>
                      <a:pt x="652560" y="1446933"/>
                      <a:pt x="628587" y="1480405"/>
                      <a:pt x="607576" y="1527532"/>
                    </a:cubicBezTo>
                    <a:cubicBezTo>
                      <a:pt x="413203" y="1469539"/>
                      <a:pt x="186452" y="1512174"/>
                      <a:pt x="0" y="1580039"/>
                    </a:cubicBezTo>
                    <a:cubicBezTo>
                      <a:pt x="21431" y="1434079"/>
                      <a:pt x="79613" y="1344457"/>
                      <a:pt x="96046" y="1307236"/>
                    </a:cubicBezTo>
                    <a:cubicBezTo>
                      <a:pt x="177879" y="1121894"/>
                      <a:pt x="311486" y="966278"/>
                      <a:pt x="437737" y="810189"/>
                    </a:cubicBezTo>
                    <a:cubicBezTo>
                      <a:pt x="590812" y="620943"/>
                      <a:pt x="751783" y="438074"/>
                      <a:pt x="898788" y="243959"/>
                    </a:cubicBezTo>
                    <a:cubicBezTo>
                      <a:pt x="1018323" y="86122"/>
                      <a:pt x="1219824" y="-91303"/>
                      <a:pt x="1418260" y="53765"/>
                    </a:cubicBezTo>
                    <a:cubicBezTo>
                      <a:pt x="1570962" y="165409"/>
                      <a:pt x="1502061" y="391196"/>
                      <a:pt x="1439820" y="533555"/>
                    </a:cubicBezTo>
                    <a:cubicBezTo>
                      <a:pt x="1406589" y="609580"/>
                      <a:pt x="1354357" y="677097"/>
                      <a:pt x="1298198" y="742205"/>
                    </a:cubicBezTo>
                    <a:close/>
                  </a:path>
                </a:pathLst>
              </a:custGeom>
              <a:solidFill>
                <a:srgbClr val="8070F2"/>
              </a:solidFill>
              <a:ln cap="flat">
                <a:prstDash val="solid"/>
              </a:ln>
            </p:spPr>
            <p:txBody>
              <a:bodyPr vert="horz" anchor="ctr" tIns="45720" lIns="91440" bIns="45720" rIns="91440">
                <a:normAutofit/>
              </a:bodyPr>
              <a:p>
                <a:pPr algn="l" marL="0"/>
              </a:p>
            </p:txBody>
          </p:sp>
          <p:sp>
            <p:nvSpPr>
              <p:cNvPr name="Freeform 10" id="10"/>
              <p:cNvSpPr/>
              <p:nvPr/>
            </p:nvSpPr>
            <p:spPr>
              <a:xfrm>
                <a:off x="6174048" y="4855098"/>
                <a:ext cx="1682835" cy="614928"/>
              </a:xfrm>
              <a:custGeom>
                <a:avLst/>
                <a:gdLst/>
                <a:ahLst/>
                <a:cxnLst/>
                <a:rect r="r" b="b" t="t" l="l"/>
                <a:pathLst>
                  <a:path w="1682835" h="614928" stroke="true" fill="norm" extrusionOk="true">
                    <a:moveTo>
                      <a:pt x="603709" y="194378"/>
                    </a:moveTo>
                    <a:cubicBezTo>
                      <a:pt x="810821" y="146025"/>
                      <a:pt x="1006235" y="54278"/>
                      <a:pt x="1216857" y="19766"/>
                    </a:cubicBezTo>
                    <a:cubicBezTo>
                      <a:pt x="1350005" y="-2052"/>
                      <a:pt x="1593151" y="-36282"/>
                      <a:pt x="1663874" y="110522"/>
                    </a:cubicBezTo>
                    <a:cubicBezTo>
                      <a:pt x="1699399" y="184267"/>
                      <a:pt x="1682836" y="276070"/>
                      <a:pt x="1632276" y="338949"/>
                    </a:cubicBezTo>
                    <a:cubicBezTo>
                      <a:pt x="1518845" y="480014"/>
                      <a:pt x="1282338" y="517691"/>
                      <a:pt x="1116156" y="553125"/>
                    </a:cubicBezTo>
                    <a:cubicBezTo>
                      <a:pt x="850747" y="609712"/>
                      <a:pt x="581682" y="620727"/>
                      <a:pt x="311173" y="612507"/>
                    </a:cubicBezTo>
                    <a:cubicBezTo>
                      <a:pt x="234795" y="610188"/>
                      <a:pt x="154943" y="604916"/>
                      <a:pt x="89505" y="565465"/>
                    </a:cubicBezTo>
                    <a:cubicBezTo>
                      <a:pt x="24067" y="526014"/>
                      <a:pt x="-20614" y="441455"/>
                      <a:pt x="9690" y="371311"/>
                    </a:cubicBezTo>
                    <a:cubicBezTo>
                      <a:pt x="55892" y="264356"/>
                      <a:pt x="226901" y="266203"/>
                      <a:pt x="324511" y="250040"/>
                    </a:cubicBezTo>
                    <a:cubicBezTo>
                      <a:pt x="418144" y="234528"/>
                      <a:pt x="511276" y="215960"/>
                      <a:pt x="603709" y="194378"/>
                    </a:cubicBezTo>
                    <a:close/>
                  </a:path>
                </a:pathLst>
              </a:custGeom>
              <a:solidFill>
                <a:srgbClr val="F8A17A"/>
              </a:solidFill>
              <a:ln cap="flat">
                <a:prstDash val="solid"/>
              </a:ln>
            </p:spPr>
            <p:txBody>
              <a:bodyPr vert="horz" anchor="ctr" tIns="45720" lIns="91440" bIns="45720" rIns="91440">
                <a:normAutofit/>
              </a:bodyPr>
              <a:p>
                <a:pPr algn="l" marL="0"/>
              </a:p>
            </p:txBody>
          </p:sp>
          <p:sp>
            <p:nvSpPr>
              <p:cNvPr name="Freeform 11" id="11"/>
              <p:cNvSpPr/>
              <p:nvPr/>
            </p:nvSpPr>
            <p:spPr>
              <a:xfrm>
                <a:off x="6327330" y="3385577"/>
                <a:ext cx="1510587" cy="1580038"/>
              </a:xfrm>
              <a:custGeom>
                <a:avLst/>
                <a:gdLst/>
                <a:ahLst/>
                <a:cxnLst/>
                <a:rect r="r" b="b" t="t" l="l"/>
                <a:pathLst>
                  <a:path w="1510587" h="1580038" stroke="true" fill="norm" extrusionOk="true">
                    <a:moveTo>
                      <a:pt x="212390" y="742205"/>
                    </a:moveTo>
                    <a:cubicBezTo>
                      <a:pt x="367663" y="922232"/>
                      <a:pt x="536212" y="1091346"/>
                      <a:pt x="699398" y="1264168"/>
                    </a:cubicBezTo>
                    <a:cubicBezTo>
                      <a:pt x="733075" y="1299833"/>
                      <a:pt x="766743" y="1335529"/>
                      <a:pt x="799032" y="1372464"/>
                    </a:cubicBezTo>
                    <a:cubicBezTo>
                      <a:pt x="815109" y="1390856"/>
                      <a:pt x="833935" y="1409502"/>
                      <a:pt x="847175" y="1430071"/>
                    </a:cubicBezTo>
                    <a:cubicBezTo>
                      <a:pt x="858028" y="1446933"/>
                      <a:pt x="882001" y="1480405"/>
                      <a:pt x="903012" y="1527532"/>
                    </a:cubicBezTo>
                    <a:cubicBezTo>
                      <a:pt x="1097385" y="1469539"/>
                      <a:pt x="1324136" y="1512174"/>
                      <a:pt x="1510588" y="1580039"/>
                    </a:cubicBezTo>
                    <a:cubicBezTo>
                      <a:pt x="1489157" y="1434079"/>
                      <a:pt x="1430975" y="1344457"/>
                      <a:pt x="1414542" y="1307236"/>
                    </a:cubicBezTo>
                    <a:cubicBezTo>
                      <a:pt x="1332709" y="1121894"/>
                      <a:pt x="1199106" y="966278"/>
                      <a:pt x="1072850" y="810189"/>
                    </a:cubicBezTo>
                    <a:cubicBezTo>
                      <a:pt x="919775" y="620943"/>
                      <a:pt x="758805" y="438074"/>
                      <a:pt x="611800" y="243959"/>
                    </a:cubicBezTo>
                    <a:cubicBezTo>
                      <a:pt x="492265" y="86122"/>
                      <a:pt x="290764" y="-91303"/>
                      <a:pt x="92328" y="53765"/>
                    </a:cubicBezTo>
                    <a:cubicBezTo>
                      <a:pt x="-60379" y="165409"/>
                      <a:pt x="8527" y="391196"/>
                      <a:pt x="70768" y="533555"/>
                    </a:cubicBezTo>
                    <a:cubicBezTo>
                      <a:pt x="104003" y="609580"/>
                      <a:pt x="156235" y="677097"/>
                      <a:pt x="212390" y="742205"/>
                    </a:cubicBezTo>
                    <a:close/>
                  </a:path>
                </a:pathLst>
              </a:custGeom>
              <a:solidFill>
                <a:srgbClr val="8070F2"/>
              </a:solidFill>
              <a:ln cap="flat">
                <a:prstDash val="solid"/>
              </a:ln>
            </p:spPr>
            <p:txBody>
              <a:bodyPr vert="horz" anchor="ctr" tIns="45720" lIns="91440" bIns="45720" rIns="91440">
                <a:normAutofit/>
              </a:bodyPr>
              <a:p>
                <a:pPr algn="l" marL="0"/>
              </a:p>
            </p:txBody>
          </p:sp>
          <p:grpSp>
            <p:nvGrpSpPr>
              <p:cNvPr name="Group 12" id="12"/>
              <p:cNvGrpSpPr/>
              <p:nvPr/>
            </p:nvGrpSpPr>
            <p:grpSpPr>
              <a:xfrm>
                <a:off x="5200664" y="3241674"/>
                <a:ext cx="1685892" cy="2369386"/>
                <a:chOff x="5200664" y="3241674"/>
                <a:chExt cx="1685892" cy="2369386"/>
              </a:xfrm>
            </p:grpSpPr>
            <p:sp>
              <p:nvSpPr>
                <p:cNvPr name="Freeform 13" id="13"/>
                <p:cNvSpPr/>
                <p:nvPr/>
              </p:nvSpPr>
              <p:spPr>
                <a:xfrm>
                  <a:off x="5200664" y="3301063"/>
                  <a:ext cx="1685892" cy="2309997"/>
                </a:xfrm>
                <a:custGeom>
                  <a:avLst/>
                  <a:gdLst/>
                  <a:ahLst/>
                  <a:cxnLst/>
                  <a:rect r="r" b="b" t="t" l="l"/>
                  <a:pathLst>
                    <a:path w="1685892" h="2309997" stroke="true" fill="norm" extrusionOk="true">
                      <a:moveTo>
                        <a:pt x="1516194" y="2287898"/>
                      </a:moveTo>
                      <a:cubicBezTo>
                        <a:pt x="1594122" y="2218645"/>
                        <a:pt x="1520378" y="2015657"/>
                        <a:pt x="1507322" y="1939661"/>
                      </a:cubicBezTo>
                      <a:cubicBezTo>
                        <a:pt x="1482414" y="1794717"/>
                        <a:pt x="1473760" y="1636045"/>
                        <a:pt x="1522971" y="1495053"/>
                      </a:cubicBezTo>
                      <a:cubicBezTo>
                        <a:pt x="1593608" y="1292665"/>
                        <a:pt x="1680267" y="1133002"/>
                        <a:pt x="1685535" y="907563"/>
                      </a:cubicBezTo>
                      <a:cubicBezTo>
                        <a:pt x="1690044" y="714553"/>
                        <a:pt x="1651147" y="524436"/>
                        <a:pt x="1612450" y="336433"/>
                      </a:cubicBezTo>
                      <a:cubicBezTo>
                        <a:pt x="1574123" y="150225"/>
                        <a:pt x="1556764" y="96162"/>
                        <a:pt x="1374448" y="67770"/>
                      </a:cubicBezTo>
                      <a:cubicBezTo>
                        <a:pt x="1309464" y="57650"/>
                        <a:pt x="1245307" y="40051"/>
                        <a:pt x="1180478" y="28542"/>
                      </a:cubicBezTo>
                      <a:cubicBezTo>
                        <a:pt x="1070501" y="9014"/>
                        <a:pt x="959020" y="245"/>
                        <a:pt x="847303" y="0"/>
                      </a:cubicBezTo>
                      <a:cubicBezTo>
                        <a:pt x="845850" y="-4"/>
                        <a:pt x="844397" y="35"/>
                        <a:pt x="842949" y="35"/>
                      </a:cubicBezTo>
                      <a:cubicBezTo>
                        <a:pt x="841496" y="35"/>
                        <a:pt x="840043" y="0"/>
                        <a:pt x="838590" y="69"/>
                      </a:cubicBezTo>
                      <a:cubicBezTo>
                        <a:pt x="726877" y="245"/>
                        <a:pt x="615392" y="9014"/>
                        <a:pt x="505415" y="28542"/>
                      </a:cubicBezTo>
                      <a:cubicBezTo>
                        <a:pt x="440585" y="40051"/>
                        <a:pt x="376429" y="57650"/>
                        <a:pt x="311445" y="67770"/>
                      </a:cubicBezTo>
                      <a:cubicBezTo>
                        <a:pt x="129129" y="96162"/>
                        <a:pt x="111770" y="150225"/>
                        <a:pt x="73442" y="336433"/>
                      </a:cubicBezTo>
                      <a:cubicBezTo>
                        <a:pt x="34746" y="524436"/>
                        <a:pt x="-4151" y="714553"/>
                        <a:pt x="358" y="907563"/>
                      </a:cubicBezTo>
                      <a:cubicBezTo>
                        <a:pt x="5625" y="1133002"/>
                        <a:pt x="92284" y="1292661"/>
                        <a:pt x="162926" y="1495057"/>
                      </a:cubicBezTo>
                      <a:cubicBezTo>
                        <a:pt x="237889" y="1709837"/>
                        <a:pt x="181023" y="1929752"/>
                        <a:pt x="123772" y="2139054"/>
                      </a:cubicBezTo>
                      <a:cubicBezTo>
                        <a:pt x="115152" y="2170566"/>
                        <a:pt x="112259" y="2207346"/>
                        <a:pt x="132417" y="2233060"/>
                      </a:cubicBezTo>
                      <a:cubicBezTo>
                        <a:pt x="144886" y="2248966"/>
                        <a:pt x="164174" y="2257855"/>
                        <a:pt x="183239" y="2264555"/>
                      </a:cubicBezTo>
                      <a:cubicBezTo>
                        <a:pt x="247357" y="2287080"/>
                        <a:pt x="316289" y="2291095"/>
                        <a:pt x="384174" y="2294276"/>
                      </a:cubicBezTo>
                      <a:cubicBezTo>
                        <a:pt x="735775" y="2310752"/>
                        <a:pt x="1087920" y="2310396"/>
                        <a:pt x="1439903" y="2309792"/>
                      </a:cubicBezTo>
                      <a:cubicBezTo>
                        <a:pt x="1457357" y="2309762"/>
                        <a:pt x="1475312" y="2309638"/>
                        <a:pt x="1491488" y="2303084"/>
                      </a:cubicBezTo>
                      <a:cubicBezTo>
                        <a:pt x="1501042" y="2299218"/>
                        <a:pt x="1509225" y="2294092"/>
                        <a:pt x="1516194" y="2287898"/>
                      </a:cubicBezTo>
                      <a:close/>
                    </a:path>
                  </a:pathLst>
                </a:custGeom>
                <a:solidFill>
                  <a:srgbClr val="9B87FF"/>
                </a:solidFill>
                <a:ln cap="flat">
                  <a:prstDash val="solid"/>
                </a:ln>
              </p:spPr>
              <p:txBody>
                <a:bodyPr vert="horz" anchor="ctr" tIns="45720" lIns="91440" bIns="45720" rIns="91440">
                  <a:normAutofit/>
                </a:bodyPr>
                <a:p>
                  <a:pPr algn="l" marL="0"/>
                </a:p>
              </p:txBody>
            </p:sp>
            <p:sp>
              <p:nvSpPr>
                <p:cNvPr name="Freeform 14" id="14"/>
                <p:cNvSpPr/>
                <p:nvPr/>
              </p:nvSpPr>
              <p:spPr>
                <a:xfrm>
                  <a:off x="5492164" y="3241674"/>
                  <a:ext cx="1166599" cy="636598"/>
                </a:xfrm>
                <a:custGeom>
                  <a:avLst/>
                  <a:gdLst/>
                  <a:ahLst/>
                  <a:cxnLst/>
                  <a:rect r="r" b="b" t="t" l="l"/>
                  <a:pathLst>
                    <a:path w="1166599" h="636598" stroke="true" fill="norm" extrusionOk="true">
                      <a:moveTo>
                        <a:pt x="1128411" y="166250"/>
                      </a:moveTo>
                      <a:cubicBezTo>
                        <a:pt x="1139671" y="131612"/>
                        <a:pt x="1182041" y="54396"/>
                        <a:pt x="1160661" y="24147"/>
                      </a:cubicBezTo>
                      <a:cubicBezTo>
                        <a:pt x="1139161" y="-6272"/>
                        <a:pt x="1059381" y="256"/>
                        <a:pt x="1028220" y="1302"/>
                      </a:cubicBezTo>
                      <a:cubicBezTo>
                        <a:pt x="685479" y="12819"/>
                        <a:pt x="342741" y="24336"/>
                        <a:pt x="0" y="35853"/>
                      </a:cubicBezTo>
                      <a:cubicBezTo>
                        <a:pt x="19833" y="109337"/>
                        <a:pt x="20643" y="177848"/>
                        <a:pt x="48842" y="250534"/>
                      </a:cubicBezTo>
                      <a:cubicBezTo>
                        <a:pt x="72764" y="312188"/>
                        <a:pt x="104610" y="370991"/>
                        <a:pt x="145116" y="423360"/>
                      </a:cubicBezTo>
                      <a:cubicBezTo>
                        <a:pt x="226156" y="528138"/>
                        <a:pt x="340547" y="601527"/>
                        <a:pt x="470914" y="627090"/>
                      </a:cubicBezTo>
                      <a:cubicBezTo>
                        <a:pt x="691703" y="670385"/>
                        <a:pt x="935620" y="562710"/>
                        <a:pt x="1047384" y="367438"/>
                      </a:cubicBezTo>
                      <a:cubicBezTo>
                        <a:pt x="1083371" y="304575"/>
                        <a:pt x="1106016" y="235134"/>
                        <a:pt x="1128411" y="166250"/>
                      </a:cubicBezTo>
                      <a:close/>
                    </a:path>
                  </a:pathLst>
                </a:custGeom>
                <a:solidFill>
                  <a:srgbClr val="9B87FF"/>
                </a:solidFill>
                <a:ln cap="flat">
                  <a:prstDash val="solid"/>
                </a:ln>
              </p:spPr>
              <p:txBody>
                <a:bodyPr vert="horz" anchor="ctr" tIns="45720" lIns="91440" bIns="45720" rIns="91440">
                  <a:normAutofit/>
                </a:bodyPr>
                <a:p>
                  <a:pPr algn="l" marL="0"/>
                </a:p>
              </p:txBody>
            </p:sp>
          </p:grpSp>
          <p:sp>
            <p:nvSpPr>
              <p:cNvPr name="Freeform 15" id="15"/>
              <p:cNvSpPr/>
              <p:nvPr/>
            </p:nvSpPr>
            <p:spPr>
              <a:xfrm>
                <a:off x="5722787" y="2775098"/>
                <a:ext cx="692012" cy="999234"/>
              </a:xfrm>
              <a:custGeom>
                <a:avLst/>
                <a:gdLst/>
                <a:ahLst/>
                <a:cxnLst/>
                <a:rect r="r" b="b" t="t" l="l"/>
                <a:pathLst>
                  <a:path w="692012" h="999234" stroke="true" fill="norm" extrusionOk="true">
                    <a:moveTo>
                      <a:pt x="63855" y="889113"/>
                    </a:moveTo>
                    <a:cubicBezTo>
                      <a:pt x="171230" y="1011190"/>
                      <a:pt x="377622" y="1020890"/>
                      <a:pt x="522085" y="970942"/>
                    </a:cubicBezTo>
                    <a:cubicBezTo>
                      <a:pt x="620416" y="936944"/>
                      <a:pt x="689905" y="859418"/>
                      <a:pt x="691975" y="752836"/>
                    </a:cubicBezTo>
                    <a:cubicBezTo>
                      <a:pt x="694290" y="633674"/>
                      <a:pt x="589783" y="549012"/>
                      <a:pt x="563371" y="437969"/>
                    </a:cubicBezTo>
                    <a:cubicBezTo>
                      <a:pt x="548395" y="375012"/>
                      <a:pt x="549865" y="310153"/>
                      <a:pt x="551416" y="246095"/>
                    </a:cubicBezTo>
                    <a:cubicBezTo>
                      <a:pt x="553225" y="171329"/>
                      <a:pt x="553748" y="96367"/>
                      <a:pt x="557370" y="21722"/>
                    </a:cubicBezTo>
                    <a:cubicBezTo>
                      <a:pt x="483381" y="6082"/>
                      <a:pt x="423356" y="-1762"/>
                      <a:pt x="344780" y="1483"/>
                    </a:cubicBezTo>
                    <a:cubicBezTo>
                      <a:pt x="279758" y="4170"/>
                      <a:pt x="214804" y="-2624"/>
                      <a:pt x="149816" y="1195"/>
                    </a:cubicBezTo>
                    <a:cubicBezTo>
                      <a:pt x="144587" y="1504"/>
                      <a:pt x="138912" y="2040"/>
                      <a:pt x="135208" y="5512"/>
                    </a:cubicBezTo>
                    <a:cubicBezTo>
                      <a:pt x="131488" y="9005"/>
                      <a:pt x="130806" y="14483"/>
                      <a:pt x="130370" y="19536"/>
                    </a:cubicBezTo>
                    <a:cubicBezTo>
                      <a:pt x="121655" y="120482"/>
                      <a:pt x="130219" y="222717"/>
                      <a:pt x="123387" y="323856"/>
                    </a:cubicBezTo>
                    <a:cubicBezTo>
                      <a:pt x="117112" y="416790"/>
                      <a:pt x="96285" y="510355"/>
                      <a:pt x="41863" y="587340"/>
                    </a:cubicBezTo>
                    <a:cubicBezTo>
                      <a:pt x="-24471" y="681175"/>
                      <a:pt x="-8137" y="807259"/>
                      <a:pt x="63855" y="889113"/>
                    </a:cubicBezTo>
                    <a:close/>
                  </a:path>
                </a:pathLst>
              </a:custGeom>
              <a:solidFill>
                <a:srgbClr val="F8A17A"/>
              </a:solidFill>
              <a:ln cap="flat">
                <a:prstDash val="solid"/>
              </a:ln>
            </p:spPr>
            <p:txBody>
              <a:bodyPr vert="horz" anchor="ctr" tIns="45720" lIns="91440" bIns="45720" rIns="91440">
                <a:normAutofit/>
              </a:bodyPr>
              <a:p>
                <a:pPr algn="l" marL="0"/>
              </a:p>
            </p:txBody>
          </p:sp>
          <p:sp>
            <p:nvSpPr>
              <p:cNvPr name="Freeform 16" id="16"/>
              <p:cNvSpPr/>
              <p:nvPr/>
            </p:nvSpPr>
            <p:spPr>
              <a:xfrm>
                <a:off x="5984201" y="1669785"/>
                <a:ext cx="1345906" cy="2118132"/>
              </a:xfrm>
              <a:custGeom>
                <a:avLst/>
                <a:gdLst/>
                <a:ahLst/>
                <a:cxnLst/>
                <a:rect r="r" b="b" t="t" l="l"/>
                <a:pathLst>
                  <a:path w="1345906" h="2118132" stroke="true" fill="norm" extrusionOk="true">
                    <a:moveTo>
                      <a:pt x="0" y="44689"/>
                    </a:moveTo>
                    <a:cubicBezTo>
                      <a:pt x="54101" y="16635"/>
                      <a:pt x="115004" y="3112"/>
                      <a:pt x="175869" y="540"/>
                    </a:cubicBezTo>
                    <a:cubicBezTo>
                      <a:pt x="236910" y="-2199"/>
                      <a:pt x="298057" y="5692"/>
                      <a:pt x="357529" y="19284"/>
                    </a:cubicBezTo>
                    <a:cubicBezTo>
                      <a:pt x="476910" y="45730"/>
                      <a:pt x="588909" y="106625"/>
                      <a:pt x="675667" y="193619"/>
                    </a:cubicBezTo>
                    <a:cubicBezTo>
                      <a:pt x="762794" y="279978"/>
                      <a:pt x="823611" y="394395"/>
                      <a:pt x="840833" y="516879"/>
                    </a:cubicBezTo>
                    <a:cubicBezTo>
                      <a:pt x="849243" y="578263"/>
                      <a:pt x="846208" y="639560"/>
                      <a:pt x="847460" y="699932"/>
                    </a:cubicBezTo>
                    <a:cubicBezTo>
                      <a:pt x="848635" y="759948"/>
                      <a:pt x="853457" y="821237"/>
                      <a:pt x="878385" y="874652"/>
                    </a:cubicBezTo>
                    <a:cubicBezTo>
                      <a:pt x="903666" y="927965"/>
                      <a:pt x="947416" y="971188"/>
                      <a:pt x="995807" y="1006030"/>
                    </a:cubicBezTo>
                    <a:cubicBezTo>
                      <a:pt x="1044490" y="1041220"/>
                      <a:pt x="1098386" y="1069394"/>
                      <a:pt x="1150391" y="1101536"/>
                    </a:cubicBezTo>
                    <a:cubicBezTo>
                      <a:pt x="1175993" y="1117589"/>
                      <a:pt x="1203566" y="1134356"/>
                      <a:pt x="1222494" y="1161283"/>
                    </a:cubicBezTo>
                    <a:cubicBezTo>
                      <a:pt x="1241589" y="1188548"/>
                      <a:pt x="1245674" y="1221877"/>
                      <a:pt x="1246090" y="1252486"/>
                    </a:cubicBezTo>
                    <a:cubicBezTo>
                      <a:pt x="1246441" y="1283569"/>
                      <a:pt x="1242524" y="1314683"/>
                      <a:pt x="1234358" y="1344653"/>
                    </a:cubicBezTo>
                    <a:cubicBezTo>
                      <a:pt x="1226480" y="1374849"/>
                      <a:pt x="1212374" y="1402778"/>
                      <a:pt x="1200797" y="1430279"/>
                    </a:cubicBezTo>
                    <a:cubicBezTo>
                      <a:pt x="1188984" y="1457835"/>
                      <a:pt x="1181475" y="1486540"/>
                      <a:pt x="1184480" y="1515948"/>
                    </a:cubicBezTo>
                    <a:cubicBezTo>
                      <a:pt x="1187073" y="1545271"/>
                      <a:pt x="1197085" y="1573830"/>
                      <a:pt x="1209618" y="1601052"/>
                    </a:cubicBezTo>
                    <a:cubicBezTo>
                      <a:pt x="1235383" y="1655590"/>
                      <a:pt x="1267097" y="1707775"/>
                      <a:pt x="1293277" y="1762939"/>
                    </a:cubicBezTo>
                    <a:cubicBezTo>
                      <a:pt x="1319415" y="1817953"/>
                      <a:pt x="1339573" y="1876966"/>
                      <a:pt x="1344223" y="1938084"/>
                    </a:cubicBezTo>
                    <a:cubicBezTo>
                      <a:pt x="1349646" y="1998927"/>
                      <a:pt x="1341909" y="2060752"/>
                      <a:pt x="1321849" y="2118132"/>
                    </a:cubicBezTo>
                    <a:cubicBezTo>
                      <a:pt x="1340580" y="2060298"/>
                      <a:pt x="1346796" y="1998619"/>
                      <a:pt x="1340036" y="1938496"/>
                    </a:cubicBezTo>
                    <a:cubicBezTo>
                      <a:pt x="1334018" y="1878085"/>
                      <a:pt x="1312853" y="1820559"/>
                      <a:pt x="1285703" y="1766608"/>
                    </a:cubicBezTo>
                    <a:cubicBezTo>
                      <a:pt x="1258906" y="1712306"/>
                      <a:pt x="1226729" y="1660721"/>
                      <a:pt x="1199781" y="1605660"/>
                    </a:cubicBezTo>
                    <a:cubicBezTo>
                      <a:pt x="1186618" y="1577975"/>
                      <a:pt x="1175693" y="1548442"/>
                      <a:pt x="1172487" y="1517059"/>
                    </a:cubicBezTo>
                    <a:cubicBezTo>
                      <a:pt x="1168762" y="1485550"/>
                      <a:pt x="1176777" y="1453493"/>
                      <a:pt x="1188551" y="1425286"/>
                    </a:cubicBezTo>
                    <a:cubicBezTo>
                      <a:pt x="1200180" y="1396692"/>
                      <a:pt x="1213313" y="1369830"/>
                      <a:pt x="1220445" y="1340911"/>
                    </a:cubicBezTo>
                    <a:cubicBezTo>
                      <a:pt x="1228006" y="1312163"/>
                      <a:pt x="1231714" y="1282399"/>
                      <a:pt x="1231225" y="1252700"/>
                    </a:cubicBezTo>
                    <a:cubicBezTo>
                      <a:pt x="1230749" y="1223189"/>
                      <a:pt x="1226442" y="1193095"/>
                      <a:pt x="1209983" y="1170014"/>
                    </a:cubicBezTo>
                    <a:cubicBezTo>
                      <a:pt x="1193588" y="1146692"/>
                      <a:pt x="1167819" y="1130653"/>
                      <a:pt x="1142191" y="1114862"/>
                    </a:cubicBezTo>
                    <a:cubicBezTo>
                      <a:pt x="1090705" y="1083316"/>
                      <a:pt x="1036360" y="1055258"/>
                      <a:pt x="986215" y="1019374"/>
                    </a:cubicBezTo>
                    <a:cubicBezTo>
                      <a:pt x="936353" y="983720"/>
                      <a:pt x="890194" y="939066"/>
                      <a:pt x="862861" y="881999"/>
                    </a:cubicBezTo>
                    <a:cubicBezTo>
                      <a:pt x="836329" y="824251"/>
                      <a:pt x="832098" y="760990"/>
                      <a:pt x="831069" y="700219"/>
                    </a:cubicBezTo>
                    <a:cubicBezTo>
                      <a:pt x="830105" y="639162"/>
                      <a:pt x="833281" y="578395"/>
                      <a:pt x="825369" y="519039"/>
                    </a:cubicBezTo>
                    <a:cubicBezTo>
                      <a:pt x="809321" y="399890"/>
                      <a:pt x="750081" y="288803"/>
                      <a:pt x="666297" y="202869"/>
                    </a:cubicBezTo>
                    <a:cubicBezTo>
                      <a:pt x="582394" y="116526"/>
                      <a:pt x="473249" y="55301"/>
                      <a:pt x="355574" y="27415"/>
                    </a:cubicBezTo>
                    <a:cubicBezTo>
                      <a:pt x="296990" y="12602"/>
                      <a:pt x="236605" y="3395"/>
                      <a:pt x="176006" y="4719"/>
                    </a:cubicBezTo>
                    <a:cubicBezTo>
                      <a:pt x="115579" y="5894"/>
                      <a:pt x="54744" y="17891"/>
                      <a:pt x="0" y="44689"/>
                    </a:cubicBezTo>
                    <a:close/>
                  </a:path>
                </a:pathLst>
              </a:custGeom>
              <a:solidFill>
                <a:srgbClr val="73B8D4"/>
              </a:solidFill>
              <a:ln cap="flat">
                <a:prstDash val="solid"/>
              </a:ln>
            </p:spPr>
            <p:txBody>
              <a:bodyPr vert="horz" anchor="ctr" tIns="45720" lIns="91440" bIns="45720" rIns="91440">
                <a:normAutofit/>
              </a:bodyPr>
              <a:p>
                <a:pPr algn="l" marL="0"/>
              </a:p>
            </p:txBody>
          </p:sp>
          <p:sp>
            <p:nvSpPr>
              <p:cNvPr name="Freeform 17" id="17"/>
              <p:cNvSpPr/>
              <p:nvPr/>
            </p:nvSpPr>
            <p:spPr>
              <a:xfrm>
                <a:off x="5833881" y="2774258"/>
                <a:ext cx="447998" cy="499623"/>
              </a:xfrm>
              <a:custGeom>
                <a:avLst/>
                <a:gdLst/>
                <a:ahLst/>
                <a:cxnLst/>
                <a:rect r="r" b="b" t="t" l="l"/>
                <a:pathLst>
                  <a:path w="447998" h="499623" stroke="true" fill="norm" extrusionOk="true">
                    <a:moveTo>
                      <a:pt x="447999" y="423837"/>
                    </a:moveTo>
                    <a:cubicBezTo>
                      <a:pt x="436327" y="365325"/>
                      <a:pt x="437519" y="305378"/>
                      <a:pt x="438955" y="246095"/>
                    </a:cubicBezTo>
                    <a:cubicBezTo>
                      <a:pt x="440764" y="171330"/>
                      <a:pt x="441287" y="96371"/>
                      <a:pt x="444909" y="21722"/>
                    </a:cubicBezTo>
                    <a:cubicBezTo>
                      <a:pt x="370919" y="6082"/>
                      <a:pt x="310895" y="-1762"/>
                      <a:pt x="232315" y="1482"/>
                    </a:cubicBezTo>
                    <a:cubicBezTo>
                      <a:pt x="167292" y="4170"/>
                      <a:pt x="102343" y="-2624"/>
                      <a:pt x="37346" y="1195"/>
                    </a:cubicBezTo>
                    <a:cubicBezTo>
                      <a:pt x="32117" y="1504"/>
                      <a:pt x="26446" y="2040"/>
                      <a:pt x="22743" y="5512"/>
                    </a:cubicBezTo>
                    <a:cubicBezTo>
                      <a:pt x="19022" y="9005"/>
                      <a:pt x="18345" y="14483"/>
                      <a:pt x="17908" y="19536"/>
                    </a:cubicBezTo>
                    <a:cubicBezTo>
                      <a:pt x="9190" y="120482"/>
                      <a:pt x="17758" y="222722"/>
                      <a:pt x="10926" y="323860"/>
                    </a:cubicBezTo>
                    <a:cubicBezTo>
                      <a:pt x="8967" y="352827"/>
                      <a:pt x="5358" y="381793"/>
                      <a:pt x="0" y="410357"/>
                    </a:cubicBezTo>
                    <a:cubicBezTo>
                      <a:pt x="10210" y="419289"/>
                      <a:pt x="20596" y="427857"/>
                      <a:pt x="31281" y="435761"/>
                    </a:cubicBezTo>
                    <a:cubicBezTo>
                      <a:pt x="111537" y="495113"/>
                      <a:pt x="219726" y="514825"/>
                      <a:pt x="315777" y="487586"/>
                    </a:cubicBezTo>
                    <a:cubicBezTo>
                      <a:pt x="364623" y="473724"/>
                      <a:pt x="408553" y="451852"/>
                      <a:pt x="447999" y="423837"/>
                    </a:cubicBezTo>
                    <a:close/>
                  </a:path>
                </a:pathLst>
              </a:custGeom>
              <a:solidFill>
                <a:srgbClr val="E5785C"/>
              </a:solidFill>
              <a:ln cap="flat">
                <a:prstDash val="solid"/>
              </a:ln>
            </p:spPr>
            <p:txBody>
              <a:bodyPr vert="horz" anchor="ctr" tIns="45720" lIns="91440" bIns="45720" rIns="91440">
                <a:normAutofit/>
              </a:bodyPr>
              <a:p>
                <a:pPr algn="l" marL="0"/>
              </a:p>
            </p:txBody>
          </p:sp>
          <p:sp>
            <p:nvSpPr>
              <p:cNvPr name="Freeform 18" id="18"/>
              <p:cNvSpPr/>
              <p:nvPr/>
            </p:nvSpPr>
            <p:spPr>
              <a:xfrm>
                <a:off x="5569695" y="1814998"/>
                <a:ext cx="986488" cy="1345460"/>
              </a:xfrm>
              <a:custGeom>
                <a:avLst/>
                <a:gdLst/>
                <a:ahLst/>
                <a:cxnLst/>
                <a:rect r="r" b="b" t="t" l="l"/>
                <a:pathLst>
                  <a:path w="986488" h="1345460" stroke="true" fill="norm" extrusionOk="true">
                    <a:moveTo>
                      <a:pt x="986257" y="580900"/>
                    </a:moveTo>
                    <a:cubicBezTo>
                      <a:pt x="984246" y="481891"/>
                      <a:pt x="969236" y="388164"/>
                      <a:pt x="942640" y="310531"/>
                    </a:cubicBezTo>
                    <a:cubicBezTo>
                      <a:pt x="827897" y="-24409"/>
                      <a:pt x="406914" y="-101527"/>
                      <a:pt x="157587" y="143655"/>
                    </a:cubicBezTo>
                    <a:cubicBezTo>
                      <a:pt x="-120449" y="417079"/>
                      <a:pt x="-3336" y="1059605"/>
                      <a:pt x="296831" y="1281598"/>
                    </a:cubicBezTo>
                    <a:cubicBezTo>
                      <a:pt x="377086" y="1340950"/>
                      <a:pt x="485280" y="1360663"/>
                      <a:pt x="581326" y="1333423"/>
                    </a:cubicBezTo>
                    <a:cubicBezTo>
                      <a:pt x="871938" y="1250999"/>
                      <a:pt x="992532" y="890191"/>
                      <a:pt x="986257" y="580900"/>
                    </a:cubicBezTo>
                    <a:close/>
                  </a:path>
                </a:pathLst>
              </a:custGeom>
              <a:solidFill>
                <a:srgbClr val="F8A17A"/>
              </a:solidFill>
              <a:ln cap="flat">
                <a:prstDash val="solid"/>
              </a:ln>
            </p:spPr>
            <p:txBody>
              <a:bodyPr vert="horz" anchor="ctr" tIns="45720" lIns="91440" bIns="45720" rIns="91440">
                <a:normAutofit/>
              </a:bodyPr>
              <a:p>
                <a:pPr algn="l" marL="0"/>
              </a:p>
            </p:txBody>
          </p:sp>
          <p:sp>
            <p:nvSpPr>
              <p:cNvPr name="Freeform 19" id="19"/>
              <p:cNvSpPr/>
              <p:nvPr/>
            </p:nvSpPr>
            <p:spPr>
              <a:xfrm>
                <a:off x="5554556" y="1762818"/>
                <a:ext cx="1026457" cy="920545"/>
              </a:xfrm>
              <a:custGeom>
                <a:avLst/>
                <a:gdLst/>
                <a:ahLst/>
                <a:cxnLst/>
                <a:rect r="r" b="b" t="t" l="l"/>
                <a:pathLst>
                  <a:path w="1026457" h="920545" stroke="true" fill="norm" extrusionOk="true">
                    <a:moveTo>
                      <a:pt x="1000929" y="342468"/>
                    </a:moveTo>
                    <a:cubicBezTo>
                      <a:pt x="910566" y="142"/>
                      <a:pt x="496223" y="-107048"/>
                      <a:pt x="229910" y="119566"/>
                    </a:cubicBezTo>
                    <a:cubicBezTo>
                      <a:pt x="187425" y="155720"/>
                      <a:pt x="157965" y="198861"/>
                      <a:pt x="127670" y="244964"/>
                    </a:cubicBezTo>
                    <a:cubicBezTo>
                      <a:pt x="101956" y="284089"/>
                      <a:pt x="66184" y="313694"/>
                      <a:pt x="43513" y="356690"/>
                    </a:cubicBezTo>
                    <a:cubicBezTo>
                      <a:pt x="20218" y="400872"/>
                      <a:pt x="5692" y="449701"/>
                      <a:pt x="870" y="499409"/>
                    </a:cubicBezTo>
                    <a:cubicBezTo>
                      <a:pt x="-3828" y="547818"/>
                      <a:pt x="11980" y="590140"/>
                      <a:pt x="13218" y="636659"/>
                    </a:cubicBezTo>
                    <a:cubicBezTo>
                      <a:pt x="11928" y="588109"/>
                      <a:pt x="33030" y="539417"/>
                      <a:pt x="69338" y="507158"/>
                    </a:cubicBezTo>
                    <a:cubicBezTo>
                      <a:pt x="97572" y="482075"/>
                      <a:pt x="133237" y="467365"/>
                      <a:pt x="166100" y="448754"/>
                    </a:cubicBezTo>
                    <a:cubicBezTo>
                      <a:pt x="198963" y="430143"/>
                      <a:pt x="231093" y="405128"/>
                      <a:pt x="243463" y="369446"/>
                    </a:cubicBezTo>
                    <a:cubicBezTo>
                      <a:pt x="349415" y="508324"/>
                      <a:pt x="513822" y="550857"/>
                      <a:pt x="675568" y="590933"/>
                    </a:cubicBezTo>
                    <a:cubicBezTo>
                      <a:pt x="811288" y="624559"/>
                      <a:pt x="960223" y="710117"/>
                      <a:pt x="963291" y="868609"/>
                    </a:cubicBezTo>
                    <a:cubicBezTo>
                      <a:pt x="963682" y="888712"/>
                      <a:pt x="965066" y="894284"/>
                      <a:pt x="973720" y="920546"/>
                    </a:cubicBezTo>
                    <a:cubicBezTo>
                      <a:pt x="983244" y="896719"/>
                      <a:pt x="986729" y="879261"/>
                      <a:pt x="989609" y="853826"/>
                    </a:cubicBezTo>
                    <a:cubicBezTo>
                      <a:pt x="992532" y="827988"/>
                      <a:pt x="1000029" y="802250"/>
                      <a:pt x="1005086" y="776412"/>
                    </a:cubicBezTo>
                    <a:cubicBezTo>
                      <a:pt x="1015498" y="723263"/>
                      <a:pt x="1022188" y="669359"/>
                      <a:pt x="1024984" y="615266"/>
                    </a:cubicBezTo>
                    <a:cubicBezTo>
                      <a:pt x="1030097" y="516374"/>
                      <a:pt x="1021867" y="421806"/>
                      <a:pt x="1000929" y="342468"/>
                    </a:cubicBezTo>
                    <a:close/>
                  </a:path>
                </a:pathLst>
              </a:custGeom>
              <a:solidFill>
                <a:srgbClr val="E5785C"/>
              </a:solidFill>
              <a:ln cap="flat">
                <a:prstDash val="solid"/>
              </a:ln>
            </p:spPr>
            <p:txBody>
              <a:bodyPr vert="horz" anchor="ctr" tIns="45720" lIns="91440" bIns="45720" rIns="91440">
                <a:normAutofit/>
              </a:bodyPr>
              <a:p>
                <a:pPr algn="l" marL="0"/>
              </a:p>
            </p:txBody>
          </p:sp>
          <p:sp>
            <p:nvSpPr>
              <p:cNvPr name="Freeform 20" id="20"/>
              <p:cNvSpPr/>
              <p:nvPr/>
            </p:nvSpPr>
            <p:spPr>
              <a:xfrm>
                <a:off x="5407655" y="1703466"/>
                <a:ext cx="1314612" cy="1005931"/>
              </a:xfrm>
              <a:custGeom>
                <a:avLst/>
                <a:gdLst/>
                <a:ahLst/>
                <a:cxnLst/>
                <a:rect r="r" b="b" t="t" l="l"/>
                <a:pathLst>
                  <a:path w="1314612" h="1005931" stroke="true" fill="norm" extrusionOk="true">
                    <a:moveTo>
                      <a:pt x="1224978" y="989507"/>
                    </a:moveTo>
                    <a:cubicBezTo>
                      <a:pt x="1251831" y="969053"/>
                      <a:pt x="1272483" y="938994"/>
                      <a:pt x="1283961" y="907434"/>
                    </a:cubicBezTo>
                    <a:cubicBezTo>
                      <a:pt x="1320150" y="801088"/>
                      <a:pt x="1316241" y="683362"/>
                      <a:pt x="1311830" y="569408"/>
                    </a:cubicBezTo>
                    <a:cubicBezTo>
                      <a:pt x="1309366" y="505860"/>
                      <a:pt x="1306764" y="441399"/>
                      <a:pt x="1289379" y="380834"/>
                    </a:cubicBezTo>
                    <a:cubicBezTo>
                      <a:pt x="1270408" y="314766"/>
                      <a:pt x="1234455" y="256083"/>
                      <a:pt x="1191931" y="205801"/>
                    </a:cubicBezTo>
                    <a:cubicBezTo>
                      <a:pt x="1069156" y="60626"/>
                      <a:pt x="885940" y="-13132"/>
                      <a:pt x="709797" y="1925"/>
                    </a:cubicBezTo>
                    <a:cubicBezTo>
                      <a:pt x="639039" y="7973"/>
                      <a:pt x="587013" y="41873"/>
                      <a:pt x="524883" y="70643"/>
                    </a:cubicBezTo>
                    <a:cubicBezTo>
                      <a:pt x="464224" y="98730"/>
                      <a:pt x="392957" y="114152"/>
                      <a:pt x="329148" y="135193"/>
                    </a:cubicBezTo>
                    <a:cubicBezTo>
                      <a:pt x="255527" y="159471"/>
                      <a:pt x="179759" y="184944"/>
                      <a:pt x="121350" y="235912"/>
                    </a:cubicBezTo>
                    <a:cubicBezTo>
                      <a:pt x="78655" y="273168"/>
                      <a:pt x="47571" y="322327"/>
                      <a:pt x="25346" y="374452"/>
                    </a:cubicBezTo>
                    <a:cubicBezTo>
                      <a:pt x="-1301" y="436950"/>
                      <a:pt x="-3886" y="506460"/>
                      <a:pt x="3727" y="573145"/>
                    </a:cubicBezTo>
                    <a:cubicBezTo>
                      <a:pt x="10002" y="628095"/>
                      <a:pt x="17224" y="686744"/>
                      <a:pt x="41600" y="738029"/>
                    </a:cubicBezTo>
                    <a:cubicBezTo>
                      <a:pt x="64429" y="786065"/>
                      <a:pt x="115242" y="817436"/>
                      <a:pt x="160749" y="841370"/>
                    </a:cubicBezTo>
                    <a:cubicBezTo>
                      <a:pt x="154007" y="837821"/>
                      <a:pt x="159845" y="758556"/>
                      <a:pt x="159665" y="746336"/>
                    </a:cubicBezTo>
                    <a:cubicBezTo>
                      <a:pt x="158631" y="676324"/>
                      <a:pt x="162459" y="604431"/>
                      <a:pt x="184388" y="537424"/>
                    </a:cubicBezTo>
                    <a:cubicBezTo>
                      <a:pt x="205562" y="471921"/>
                      <a:pt x="247486" y="431836"/>
                      <a:pt x="302032" y="391875"/>
                    </a:cubicBezTo>
                    <a:cubicBezTo>
                      <a:pt x="323910" y="375845"/>
                      <a:pt x="345705" y="359390"/>
                      <a:pt x="363986" y="339215"/>
                    </a:cubicBezTo>
                    <a:cubicBezTo>
                      <a:pt x="373129" y="329125"/>
                      <a:pt x="412905" y="282662"/>
                      <a:pt x="406390" y="268290"/>
                    </a:cubicBezTo>
                    <a:cubicBezTo>
                      <a:pt x="437328" y="336531"/>
                      <a:pt x="485792" y="406595"/>
                      <a:pt x="546392" y="451334"/>
                    </a:cubicBezTo>
                    <a:cubicBezTo>
                      <a:pt x="661576" y="536365"/>
                      <a:pt x="789778" y="596415"/>
                      <a:pt x="919835" y="647049"/>
                    </a:cubicBezTo>
                    <a:cubicBezTo>
                      <a:pt x="929419" y="650778"/>
                      <a:pt x="939063" y="654494"/>
                      <a:pt x="948669" y="658347"/>
                    </a:cubicBezTo>
                    <a:cubicBezTo>
                      <a:pt x="984421" y="672698"/>
                      <a:pt x="1019632" y="689045"/>
                      <a:pt x="1049019" y="715783"/>
                    </a:cubicBezTo>
                    <a:cubicBezTo>
                      <a:pt x="1114603" y="775452"/>
                      <a:pt x="1119356" y="867191"/>
                      <a:pt x="1116917" y="949890"/>
                    </a:cubicBezTo>
                    <a:cubicBezTo>
                      <a:pt x="1116651" y="958951"/>
                      <a:pt x="1116476" y="968235"/>
                      <a:pt x="1119378" y="976829"/>
                    </a:cubicBezTo>
                    <a:cubicBezTo>
                      <a:pt x="1133068" y="1017407"/>
                      <a:pt x="1198682" y="1009537"/>
                      <a:pt x="1224978" y="989507"/>
                    </a:cubicBezTo>
                    <a:close/>
                  </a:path>
                </a:pathLst>
              </a:custGeom>
              <a:solidFill>
                <a:srgbClr val="0B2D4E"/>
              </a:solidFill>
              <a:ln cap="flat">
                <a:prstDash val="solid"/>
              </a:ln>
            </p:spPr>
            <p:txBody>
              <a:bodyPr vert="horz" anchor="ctr" tIns="45720" lIns="91440" bIns="45720" rIns="91440">
                <a:normAutofit/>
              </a:bodyPr>
              <a:p>
                <a:pPr algn="l" marL="0"/>
              </a:p>
            </p:txBody>
          </p:sp>
        </p:grpSp>
        <p:sp>
          <p:nvSpPr>
            <p:cNvPr name="Freeform 21" id="21"/>
            <p:cNvSpPr/>
            <p:nvPr/>
          </p:nvSpPr>
          <p:spPr>
            <a:xfrm>
              <a:off x="1152366" y="2793256"/>
              <a:ext cx="4006635" cy="135892"/>
            </a:xfrm>
            <a:custGeom>
              <a:avLst/>
              <a:gdLst/>
              <a:ahLst/>
              <a:cxnLst/>
              <a:rect r="r" b="b" t="t" l="l"/>
              <a:pathLst>
                <a:path w="9128855" h="309621" stroke="true" fill="norm" extrusionOk="true">
                  <a:moveTo>
                    <a:pt x="8966467" y="309622"/>
                  </a:moveTo>
                  <a:lnTo>
                    <a:pt x="162393" y="309622"/>
                  </a:lnTo>
                  <a:cubicBezTo>
                    <a:pt x="72708" y="309622"/>
                    <a:pt x="0" y="240313"/>
                    <a:pt x="0" y="154811"/>
                  </a:cubicBezTo>
                  <a:lnTo>
                    <a:pt x="0" y="154811"/>
                  </a:lnTo>
                  <a:cubicBezTo>
                    <a:pt x="0" y="69313"/>
                    <a:pt x="72703" y="0"/>
                    <a:pt x="162393" y="0"/>
                  </a:cubicBezTo>
                  <a:lnTo>
                    <a:pt x="8966467" y="0"/>
                  </a:lnTo>
                  <a:cubicBezTo>
                    <a:pt x="9056153" y="0"/>
                    <a:pt x="9128856" y="69309"/>
                    <a:pt x="9128856" y="154811"/>
                  </a:cubicBezTo>
                  <a:lnTo>
                    <a:pt x="9128856" y="154811"/>
                  </a:lnTo>
                  <a:cubicBezTo>
                    <a:pt x="9128856" y="240309"/>
                    <a:pt x="9056153" y="309622"/>
                    <a:pt x="8966467" y="309622"/>
                  </a:cubicBezTo>
                  <a:close/>
                </a:path>
              </a:pathLst>
            </a:custGeom>
            <a:solidFill>
              <a:srgbClr val="DBCDFE"/>
            </a:solidFill>
            <a:ln cap="flat">
              <a:prstDash val="solid"/>
            </a:ln>
          </p:spPr>
          <p:txBody>
            <a:bodyPr vert="horz" anchor="ctr" tIns="45720" lIns="91440" bIns="45720" rIns="91440">
              <a:normAutofit/>
            </a:bodyPr>
            <a:p>
              <a:pPr algn="l" marL="0"/>
            </a:p>
          </p:txBody>
        </p:sp>
        <p:grpSp>
          <p:nvGrpSpPr>
            <p:cNvPr name="Group 22" id="22"/>
            <p:cNvGrpSpPr/>
            <p:nvPr/>
          </p:nvGrpSpPr>
          <p:grpSpPr>
            <a:xfrm>
              <a:off x="2604960" y="1993824"/>
              <a:ext cx="1114359" cy="801739"/>
              <a:chOff x="4780587" y="3588045"/>
              <a:chExt cx="2538994" cy="1826709"/>
            </a:xfrm>
          </p:grpSpPr>
          <p:sp>
            <p:nvSpPr>
              <p:cNvPr name="Freeform 23" id="23"/>
              <p:cNvSpPr/>
              <p:nvPr/>
            </p:nvSpPr>
            <p:spPr>
              <a:xfrm>
                <a:off x="4800201" y="3588045"/>
                <a:ext cx="2499767" cy="1681941"/>
              </a:xfrm>
              <a:custGeom>
                <a:avLst/>
                <a:gdLst/>
                <a:ahLst/>
                <a:cxnLst/>
                <a:rect r="r" b="b" t="t" l="l"/>
                <a:pathLst>
                  <a:path w="2499767" h="1681941" stroke="true" fill="norm" extrusionOk="true">
                    <a:moveTo>
                      <a:pt x="2342903" y="1681942"/>
                    </a:moveTo>
                    <a:lnTo>
                      <a:pt x="156855" y="1681942"/>
                    </a:lnTo>
                    <a:lnTo>
                      <a:pt x="236" y="54465"/>
                    </a:lnTo>
                    <a:cubicBezTo>
                      <a:pt x="-2571" y="25285"/>
                      <a:pt x="20004" y="0"/>
                      <a:pt x="48877" y="0"/>
                    </a:cubicBezTo>
                    <a:lnTo>
                      <a:pt x="2450891" y="0"/>
                    </a:lnTo>
                    <a:cubicBezTo>
                      <a:pt x="2479759" y="0"/>
                      <a:pt x="2502339" y="25285"/>
                      <a:pt x="2499531" y="54470"/>
                    </a:cubicBezTo>
                    <a:lnTo>
                      <a:pt x="2342903" y="1681942"/>
                    </a:lnTo>
                    <a:close/>
                  </a:path>
                </a:pathLst>
              </a:custGeom>
              <a:solidFill>
                <a:srgbClr val="B8D1CE"/>
              </a:solidFill>
              <a:ln cap="flat">
                <a:prstDash val="solid"/>
              </a:ln>
            </p:spPr>
            <p:txBody>
              <a:bodyPr vert="horz" anchor="ctr" tIns="45720" lIns="91440" bIns="45720" rIns="91440">
                <a:normAutofit/>
              </a:bodyPr>
              <a:p>
                <a:pPr algn="l" marL="0"/>
              </a:p>
            </p:txBody>
          </p:sp>
          <p:sp>
            <p:nvSpPr>
              <p:cNvPr name="Freeform 24" id="24"/>
              <p:cNvSpPr/>
              <p:nvPr/>
            </p:nvSpPr>
            <p:spPr>
              <a:xfrm>
                <a:off x="4780587" y="3634062"/>
                <a:ext cx="2538994" cy="1681937"/>
              </a:xfrm>
              <a:custGeom>
                <a:avLst/>
                <a:gdLst/>
                <a:ahLst/>
                <a:cxnLst/>
                <a:rect r="r" b="b" t="t" l="l"/>
                <a:pathLst>
                  <a:path w="2538994" h="1681937" stroke="true" fill="norm" extrusionOk="true">
                    <a:moveTo>
                      <a:pt x="2379671" y="1681937"/>
                    </a:moveTo>
                    <a:lnTo>
                      <a:pt x="159316" y="1681937"/>
                    </a:lnTo>
                    <a:lnTo>
                      <a:pt x="240" y="54466"/>
                    </a:lnTo>
                    <a:cubicBezTo>
                      <a:pt x="-2614" y="25280"/>
                      <a:pt x="20322" y="0"/>
                      <a:pt x="49644" y="0"/>
                    </a:cubicBezTo>
                    <a:lnTo>
                      <a:pt x="2489352" y="0"/>
                    </a:lnTo>
                    <a:cubicBezTo>
                      <a:pt x="2518674" y="0"/>
                      <a:pt x="2541605" y="25280"/>
                      <a:pt x="2538755" y="54466"/>
                    </a:cubicBezTo>
                    <a:lnTo>
                      <a:pt x="2379671" y="1681937"/>
                    </a:ln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25" id="25"/>
              <p:cNvSpPr/>
              <p:nvPr/>
            </p:nvSpPr>
            <p:spPr>
              <a:xfrm>
                <a:off x="4939903" y="5316000"/>
                <a:ext cx="2219025" cy="98755"/>
              </a:xfrm>
              <a:custGeom>
                <a:avLst/>
                <a:gdLst/>
                <a:ahLst/>
                <a:cxnLst/>
                <a:rect r="r" b="b" t="t" l="l"/>
                <a:pathLst>
                  <a:path w="2219025" h="98755" stroke="true" fill="norm" extrusionOk="true">
                    <a:moveTo>
                      <a:pt x="0" y="0"/>
                    </a:moveTo>
                    <a:lnTo>
                      <a:pt x="2219026" y="0"/>
                    </a:lnTo>
                    <a:lnTo>
                      <a:pt x="2219026" y="98755"/>
                    </a:lnTo>
                    <a:lnTo>
                      <a:pt x="0" y="98755"/>
                    </a:lnTo>
                    <a:close/>
                  </a:path>
                </a:pathLst>
              </a:custGeom>
              <a:solidFill>
                <a:srgbClr val="B8D1CE"/>
              </a:solidFill>
              <a:ln cap="flat">
                <a:prstDash val="solid"/>
              </a:ln>
            </p:spPr>
            <p:txBody>
              <a:bodyPr vert="horz" anchor="ctr" tIns="45720" lIns="91440" bIns="45720" rIns="91440">
                <a:normAutofit/>
              </a:bodyPr>
              <a:p>
                <a:pPr algn="l" marL="0"/>
              </a:p>
            </p:txBody>
          </p:sp>
          <p:sp>
            <p:nvSpPr>
              <p:cNvPr name="Freeform 26" id="26"/>
              <p:cNvSpPr/>
              <p:nvPr/>
            </p:nvSpPr>
            <p:spPr>
              <a:xfrm>
                <a:off x="5896131" y="4321079"/>
                <a:ext cx="307906" cy="307903"/>
              </a:xfrm>
              <a:custGeom>
                <a:avLst/>
                <a:gdLst/>
                <a:ahLst/>
                <a:cxnLst/>
                <a:rect r="r" b="b" t="t" l="l"/>
                <a:pathLst>
                  <a:path w="307906" h="307903" stroke="true" fill="norm" extrusionOk="true">
                    <a:moveTo>
                      <a:pt x="307907" y="153953"/>
                    </a:moveTo>
                    <a:cubicBezTo>
                      <a:pt x="307907" y="238980"/>
                      <a:pt x="238980" y="307903"/>
                      <a:pt x="153953" y="307903"/>
                    </a:cubicBezTo>
                    <a:cubicBezTo>
                      <a:pt x="68927" y="307903"/>
                      <a:pt x="0" y="238976"/>
                      <a:pt x="0" y="153953"/>
                    </a:cubicBezTo>
                    <a:cubicBezTo>
                      <a:pt x="0" y="68927"/>
                      <a:pt x="68927" y="0"/>
                      <a:pt x="153953" y="0"/>
                    </a:cubicBezTo>
                    <a:cubicBezTo>
                      <a:pt x="238980" y="0"/>
                      <a:pt x="307907" y="68927"/>
                      <a:pt x="307907" y="153953"/>
                    </a:cubicBezTo>
                    <a:close/>
                  </a:path>
                </a:pathLst>
              </a:custGeom>
              <a:solidFill>
                <a:srgbClr val="B8D1CE"/>
              </a:solidFill>
              <a:ln cap="flat">
                <a:prstDash val="solid"/>
              </a:ln>
            </p:spPr>
            <p:txBody>
              <a:bodyPr vert="horz" anchor="ctr" tIns="45720" lIns="91440" bIns="45720" rIns="91440">
                <a:normAutofit/>
              </a:bodyPr>
              <a:p>
                <a:pPr algn="l" marL="0"/>
              </a:p>
            </p:txBody>
          </p:sp>
        </p:grpSp>
        <p:grpSp>
          <p:nvGrpSpPr>
            <p:cNvPr name="Group 27" id="27"/>
            <p:cNvGrpSpPr/>
            <p:nvPr/>
          </p:nvGrpSpPr>
          <p:grpSpPr>
            <a:xfrm>
              <a:off x="1275308" y="1015025"/>
              <a:ext cx="1129612" cy="1777304"/>
              <a:chOff x="1751062" y="1357917"/>
              <a:chExt cx="2573746" cy="4049469"/>
            </a:xfrm>
          </p:grpSpPr>
          <p:sp>
            <p:nvSpPr>
              <p:cNvPr name="Freeform 28" id="28"/>
              <p:cNvSpPr/>
              <p:nvPr/>
            </p:nvSpPr>
            <p:spPr>
              <a:xfrm rot="-803821">
                <a:off x="2043421" y="3084254"/>
                <a:ext cx="58739" cy="2243099"/>
              </a:xfrm>
              <a:custGeom>
                <a:avLst/>
                <a:gdLst/>
                <a:ahLst/>
                <a:cxnLst/>
                <a:rect r="r" b="b" t="t" l="l"/>
                <a:pathLst>
                  <a:path w="58739" h="2243099" stroke="true" fill="norm" extrusionOk="true">
                    <a:moveTo>
                      <a:pt x="0" y="0"/>
                    </a:moveTo>
                    <a:lnTo>
                      <a:pt x="58740" y="0"/>
                    </a:lnTo>
                    <a:lnTo>
                      <a:pt x="58740" y="2243100"/>
                    </a:lnTo>
                    <a:lnTo>
                      <a:pt x="0" y="2243100"/>
                    </a:lnTo>
                    <a:close/>
                  </a:path>
                </a:pathLst>
              </a:custGeom>
              <a:solidFill>
                <a:srgbClr val="9B87FF"/>
              </a:solidFill>
              <a:ln cap="flat">
                <a:prstDash val="solid"/>
              </a:ln>
            </p:spPr>
            <p:txBody>
              <a:bodyPr vert="horz" anchor="ctr" tIns="45720" lIns="91440" bIns="45720" rIns="91440">
                <a:normAutofit/>
              </a:bodyPr>
              <a:p>
                <a:pPr algn="l" marL="0"/>
              </a:p>
            </p:txBody>
          </p:sp>
          <p:sp>
            <p:nvSpPr>
              <p:cNvPr name="Freeform 29" id="29"/>
              <p:cNvSpPr/>
              <p:nvPr/>
            </p:nvSpPr>
            <p:spPr>
              <a:xfrm rot="-803821">
                <a:off x="2165936" y="3059506"/>
                <a:ext cx="58739" cy="2300784"/>
              </a:xfrm>
              <a:custGeom>
                <a:avLst/>
                <a:gdLst/>
                <a:ahLst/>
                <a:cxnLst/>
                <a:rect r="r" b="b" t="t" l="l"/>
                <a:pathLst>
                  <a:path w="58739" h="2300784" stroke="true" fill="norm" extrusionOk="true">
                    <a:moveTo>
                      <a:pt x="0" y="0"/>
                    </a:moveTo>
                    <a:lnTo>
                      <a:pt x="58739" y="0"/>
                    </a:lnTo>
                    <a:lnTo>
                      <a:pt x="58739" y="2300785"/>
                    </a:lnTo>
                    <a:lnTo>
                      <a:pt x="0" y="2300785"/>
                    </a:lnTo>
                    <a:close/>
                  </a:path>
                </a:pathLst>
              </a:custGeom>
              <a:solidFill>
                <a:srgbClr val="9B87FF"/>
              </a:solidFill>
              <a:ln cap="flat">
                <a:prstDash val="solid"/>
              </a:ln>
            </p:spPr>
            <p:txBody>
              <a:bodyPr vert="horz" anchor="ctr" tIns="45720" lIns="91440" bIns="45720" rIns="91440">
                <a:normAutofit/>
              </a:bodyPr>
              <a:p>
                <a:pPr algn="l" marL="0"/>
              </a:p>
            </p:txBody>
          </p:sp>
          <p:sp>
            <p:nvSpPr>
              <p:cNvPr name="Freeform 30" id="30"/>
              <p:cNvSpPr/>
              <p:nvPr/>
            </p:nvSpPr>
            <p:spPr>
              <a:xfrm rot="2871441">
                <a:off x="2495592" y="1638718"/>
                <a:ext cx="58740" cy="1570608"/>
              </a:xfrm>
              <a:custGeom>
                <a:avLst/>
                <a:gdLst/>
                <a:ahLst/>
                <a:cxnLst/>
                <a:rect r="r" b="b" t="t" l="l"/>
                <a:pathLst>
                  <a:path w="58740" h="1570608" stroke="true" fill="norm" extrusionOk="true">
                    <a:moveTo>
                      <a:pt x="0" y="0"/>
                    </a:moveTo>
                    <a:lnTo>
                      <a:pt x="58741" y="0"/>
                    </a:lnTo>
                    <a:lnTo>
                      <a:pt x="58741" y="1570609"/>
                    </a:lnTo>
                    <a:lnTo>
                      <a:pt x="0" y="1570609"/>
                    </a:lnTo>
                    <a:close/>
                  </a:path>
                </a:pathLst>
              </a:custGeom>
              <a:solidFill>
                <a:srgbClr val="9B87FF"/>
              </a:solidFill>
              <a:ln cap="flat">
                <a:prstDash val="solid"/>
              </a:ln>
            </p:spPr>
            <p:txBody>
              <a:bodyPr vert="horz" anchor="ctr" tIns="45720" lIns="91440" bIns="45720" rIns="91440">
                <a:normAutofit/>
              </a:bodyPr>
              <a:p>
                <a:pPr algn="l" marL="0"/>
              </a:p>
            </p:txBody>
          </p:sp>
          <p:sp>
            <p:nvSpPr>
              <p:cNvPr name="Freeform 31" id="31"/>
              <p:cNvSpPr/>
              <p:nvPr/>
            </p:nvSpPr>
            <p:spPr>
              <a:xfrm rot="2871441">
                <a:off x="2529489" y="1767456"/>
                <a:ext cx="58740" cy="1570608"/>
              </a:xfrm>
              <a:custGeom>
                <a:avLst/>
                <a:gdLst/>
                <a:ahLst/>
                <a:cxnLst/>
                <a:rect r="r" b="b" t="t" l="l"/>
                <a:pathLst>
                  <a:path w="58740" h="1570608" stroke="true" fill="norm" extrusionOk="true">
                    <a:moveTo>
                      <a:pt x="0" y="0"/>
                    </a:moveTo>
                    <a:lnTo>
                      <a:pt x="58741" y="0"/>
                    </a:lnTo>
                    <a:lnTo>
                      <a:pt x="58741" y="1570609"/>
                    </a:lnTo>
                    <a:lnTo>
                      <a:pt x="0" y="1570609"/>
                    </a:lnTo>
                    <a:close/>
                  </a:path>
                </a:pathLst>
              </a:custGeom>
              <a:solidFill>
                <a:srgbClr val="9B87FF"/>
              </a:solidFill>
              <a:ln cap="flat">
                <a:prstDash val="solid"/>
              </a:ln>
            </p:spPr>
            <p:txBody>
              <a:bodyPr vert="horz" anchor="ctr" tIns="45720" lIns="91440" bIns="45720" rIns="91440">
                <a:normAutofit/>
              </a:bodyPr>
              <a:p>
                <a:pPr algn="l" marL="0"/>
              </a:p>
            </p:txBody>
          </p:sp>
          <p:sp>
            <p:nvSpPr>
              <p:cNvPr name="Freeform 32" id="32"/>
              <p:cNvSpPr/>
              <p:nvPr/>
            </p:nvSpPr>
            <p:spPr>
              <a:xfrm>
                <a:off x="2222124" y="5315820"/>
                <a:ext cx="1181834" cy="91567"/>
              </a:xfrm>
              <a:custGeom>
                <a:avLst/>
                <a:gdLst/>
                <a:ahLst/>
                <a:cxnLst/>
                <a:rect r="r" b="b" t="t" l="l"/>
                <a:pathLst>
                  <a:path w="1181834" h="91567" stroke="true" fill="norm" extrusionOk="true">
                    <a:moveTo>
                      <a:pt x="0" y="0"/>
                    </a:moveTo>
                    <a:lnTo>
                      <a:pt x="1181835" y="0"/>
                    </a:lnTo>
                    <a:lnTo>
                      <a:pt x="1181835" y="91567"/>
                    </a:lnTo>
                    <a:lnTo>
                      <a:pt x="0" y="91567"/>
                    </a:lnTo>
                    <a:close/>
                  </a:path>
                </a:pathLst>
              </a:custGeom>
              <a:solidFill>
                <a:srgbClr val="8070F2"/>
              </a:solidFill>
              <a:ln cap="flat">
                <a:prstDash val="solid"/>
              </a:ln>
            </p:spPr>
            <p:txBody>
              <a:bodyPr vert="horz" anchor="ctr" tIns="45720" lIns="91440" bIns="45720" rIns="91440">
                <a:normAutofit/>
              </a:bodyPr>
              <a:p>
                <a:pPr algn="l" marL="0"/>
              </a:p>
            </p:txBody>
          </p:sp>
          <p:sp>
            <p:nvSpPr>
              <p:cNvPr name="Freeform 33" id="33"/>
              <p:cNvSpPr/>
              <p:nvPr/>
            </p:nvSpPr>
            <p:spPr>
              <a:xfrm>
                <a:off x="2222125" y="5132686"/>
                <a:ext cx="1181834" cy="183134"/>
              </a:xfrm>
              <a:custGeom>
                <a:avLst/>
                <a:gdLst/>
                <a:ahLst/>
                <a:cxnLst/>
                <a:rect r="r" b="b" t="t" l="l"/>
                <a:pathLst>
                  <a:path w="1181834" h="183134" stroke="true" fill="norm" extrusionOk="true">
                    <a:moveTo>
                      <a:pt x="1013226" y="0"/>
                    </a:moveTo>
                    <a:lnTo>
                      <a:pt x="168608" y="0"/>
                    </a:lnTo>
                    <a:cubicBezTo>
                      <a:pt x="75489" y="0"/>
                      <a:pt x="0" y="75489"/>
                      <a:pt x="0" y="168608"/>
                    </a:cubicBezTo>
                    <a:lnTo>
                      <a:pt x="0" y="183134"/>
                    </a:lnTo>
                    <a:lnTo>
                      <a:pt x="1181835" y="183134"/>
                    </a:lnTo>
                    <a:lnTo>
                      <a:pt x="1181835" y="168608"/>
                    </a:lnTo>
                    <a:cubicBezTo>
                      <a:pt x="1181835" y="75489"/>
                      <a:pt x="1106345" y="0"/>
                      <a:pt x="1013226" y="0"/>
                    </a:cubicBezTo>
                    <a:close/>
                  </a:path>
                </a:pathLst>
              </a:custGeom>
              <a:solidFill>
                <a:srgbClr val="9B87FF"/>
              </a:solidFill>
              <a:ln cap="flat">
                <a:prstDash val="solid"/>
              </a:ln>
            </p:spPr>
            <p:txBody>
              <a:bodyPr vert="horz" anchor="ctr" tIns="45720" lIns="91440" bIns="45720" rIns="91440">
                <a:normAutofit/>
              </a:bodyPr>
              <a:p>
                <a:pPr algn="l" marL="0"/>
              </a:p>
            </p:txBody>
          </p:sp>
          <p:sp>
            <p:nvSpPr>
              <p:cNvPr name="Freeform 34" id="34"/>
              <p:cNvSpPr/>
              <p:nvPr/>
            </p:nvSpPr>
            <p:spPr>
              <a:xfrm rot="3599956">
                <a:off x="3281713" y="1723738"/>
                <a:ext cx="58737" cy="404073"/>
              </a:xfrm>
              <a:custGeom>
                <a:avLst/>
                <a:gdLst/>
                <a:ahLst/>
                <a:cxnLst/>
                <a:rect r="r" b="b" t="t" l="l"/>
                <a:pathLst>
                  <a:path w="58737" h="404073" stroke="true" fill="norm" extrusionOk="true">
                    <a:moveTo>
                      <a:pt x="0" y="0"/>
                    </a:moveTo>
                    <a:lnTo>
                      <a:pt x="58737" y="0"/>
                    </a:lnTo>
                    <a:lnTo>
                      <a:pt x="58737" y="404073"/>
                    </a:lnTo>
                    <a:lnTo>
                      <a:pt x="0" y="404073"/>
                    </a:lnTo>
                    <a:close/>
                  </a:path>
                </a:pathLst>
              </a:custGeom>
              <a:solidFill>
                <a:srgbClr val="9B87FF"/>
              </a:solidFill>
              <a:ln cap="flat">
                <a:prstDash val="solid"/>
              </a:ln>
            </p:spPr>
            <p:txBody>
              <a:bodyPr vert="horz" anchor="ctr" tIns="45720" lIns="91440" bIns="45720" rIns="91440">
                <a:normAutofit/>
              </a:bodyPr>
              <a:p>
                <a:pPr algn="l" marL="0"/>
              </a:p>
            </p:txBody>
          </p:sp>
          <p:sp>
            <p:nvSpPr>
              <p:cNvPr name="Freeform 35" id="35"/>
              <p:cNvSpPr/>
              <p:nvPr/>
            </p:nvSpPr>
            <p:spPr>
              <a:xfrm>
                <a:off x="1751062" y="2878015"/>
                <a:ext cx="340657" cy="353274"/>
              </a:xfrm>
              <a:custGeom>
                <a:avLst/>
                <a:gdLst/>
                <a:ahLst/>
                <a:cxnLst/>
                <a:rect r="r" b="b" t="t" l="l"/>
                <a:pathLst>
                  <a:path w="340657" h="353274" stroke="true" fill="norm" extrusionOk="true">
                    <a:moveTo>
                      <a:pt x="332796" y="220720"/>
                    </a:moveTo>
                    <a:lnTo>
                      <a:pt x="249836" y="335939"/>
                    </a:lnTo>
                    <a:cubicBezTo>
                      <a:pt x="237804" y="352651"/>
                      <a:pt x="215375" y="358073"/>
                      <a:pt x="197034" y="348708"/>
                    </a:cubicBezTo>
                    <a:lnTo>
                      <a:pt x="22738" y="259682"/>
                    </a:lnTo>
                    <a:cubicBezTo>
                      <a:pt x="-134" y="247998"/>
                      <a:pt x="-7107" y="218616"/>
                      <a:pt x="8074" y="197905"/>
                    </a:cubicBezTo>
                    <a:lnTo>
                      <a:pt x="140627" y="17046"/>
                    </a:lnTo>
                    <a:cubicBezTo>
                      <a:pt x="156811" y="-5036"/>
                      <a:pt x="189528" y="-5791"/>
                      <a:pt x="206716" y="15525"/>
                    </a:cubicBezTo>
                    <a:lnTo>
                      <a:pt x="331420" y="170190"/>
                    </a:lnTo>
                    <a:cubicBezTo>
                      <a:pt x="343203" y="184802"/>
                      <a:pt x="343769" y="205487"/>
                      <a:pt x="332796" y="220720"/>
                    </a:cubicBezTo>
                    <a:close/>
                  </a:path>
                </a:pathLst>
              </a:custGeom>
              <a:solidFill>
                <a:srgbClr val="8070F2"/>
              </a:solidFill>
              <a:ln cap="flat">
                <a:prstDash val="solid"/>
              </a:ln>
            </p:spPr>
            <p:txBody>
              <a:bodyPr vert="horz" anchor="ctr" tIns="45720" lIns="91440" bIns="45720" rIns="91440">
                <a:normAutofit/>
              </a:bodyPr>
              <a:p>
                <a:pPr algn="l" marL="0"/>
              </a:p>
            </p:txBody>
          </p:sp>
          <p:sp>
            <p:nvSpPr>
              <p:cNvPr name="Freeform 36" id="36"/>
              <p:cNvSpPr/>
              <p:nvPr/>
            </p:nvSpPr>
            <p:spPr>
              <a:xfrm>
                <a:off x="1772715" y="3077248"/>
                <a:ext cx="38216" cy="38216"/>
              </a:xfrm>
              <a:custGeom>
                <a:avLst/>
                <a:gdLst/>
                <a:ahLst/>
                <a:cxnLst/>
                <a:rect r="r" b="b" t="t" l="l"/>
                <a:pathLst>
                  <a:path w="38216" h="38216" stroke="true" fill="norm" extrusionOk="true">
                    <a:moveTo>
                      <a:pt x="38216" y="19108"/>
                    </a:moveTo>
                    <a:cubicBezTo>
                      <a:pt x="38216" y="29661"/>
                      <a:pt x="29661" y="38216"/>
                      <a:pt x="19108" y="38216"/>
                    </a:cubicBezTo>
                    <a:cubicBezTo>
                      <a:pt x="8555" y="38216"/>
                      <a:pt x="0" y="29661"/>
                      <a:pt x="0" y="19108"/>
                    </a:cubicBezTo>
                    <a:cubicBezTo>
                      <a:pt x="0" y="8555"/>
                      <a:pt x="8555" y="0"/>
                      <a:pt x="19108" y="0"/>
                    </a:cubicBezTo>
                    <a:cubicBezTo>
                      <a:pt x="29661" y="0"/>
                      <a:pt x="38216" y="8555"/>
                      <a:pt x="38216" y="19108"/>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37" id="37"/>
              <p:cNvSpPr/>
              <p:nvPr/>
            </p:nvSpPr>
            <p:spPr>
              <a:xfrm>
                <a:off x="1950788" y="3168455"/>
                <a:ext cx="38216" cy="38216"/>
              </a:xfrm>
              <a:custGeom>
                <a:avLst/>
                <a:gdLst/>
                <a:ahLst/>
                <a:cxnLst/>
                <a:rect r="r" b="b" t="t" l="l"/>
                <a:pathLst>
                  <a:path w="38216" h="38216" stroke="true" fill="norm" extrusionOk="true">
                    <a:moveTo>
                      <a:pt x="38216" y="19108"/>
                    </a:moveTo>
                    <a:cubicBezTo>
                      <a:pt x="38216" y="29661"/>
                      <a:pt x="29661" y="38216"/>
                      <a:pt x="19108" y="38216"/>
                    </a:cubicBezTo>
                    <a:cubicBezTo>
                      <a:pt x="8555" y="38216"/>
                      <a:pt x="0" y="29661"/>
                      <a:pt x="0" y="19108"/>
                    </a:cubicBezTo>
                    <a:cubicBezTo>
                      <a:pt x="0" y="8555"/>
                      <a:pt x="8555" y="0"/>
                      <a:pt x="19108" y="0"/>
                    </a:cubicBezTo>
                    <a:cubicBezTo>
                      <a:pt x="29661" y="0"/>
                      <a:pt x="38216" y="8555"/>
                      <a:pt x="38216" y="19108"/>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38" id="38"/>
              <p:cNvSpPr/>
              <p:nvPr/>
            </p:nvSpPr>
            <p:spPr>
              <a:xfrm>
                <a:off x="2030700" y="3053798"/>
                <a:ext cx="38220" cy="38220"/>
              </a:xfrm>
              <a:custGeom>
                <a:avLst/>
                <a:gdLst/>
                <a:ahLst/>
                <a:cxnLst/>
                <a:rect r="r" b="b" t="t" l="l"/>
                <a:pathLst>
                  <a:path w="38220" h="38220" stroke="true" fill="norm" extrusionOk="true">
                    <a:moveTo>
                      <a:pt x="38220" y="19108"/>
                    </a:moveTo>
                    <a:cubicBezTo>
                      <a:pt x="38220" y="29661"/>
                      <a:pt x="29665" y="38220"/>
                      <a:pt x="19112" y="38220"/>
                    </a:cubicBezTo>
                    <a:cubicBezTo>
                      <a:pt x="8560" y="38220"/>
                      <a:pt x="0" y="29665"/>
                      <a:pt x="0" y="19108"/>
                    </a:cubicBezTo>
                    <a:cubicBezTo>
                      <a:pt x="0" y="8555"/>
                      <a:pt x="8555" y="0"/>
                      <a:pt x="19112" y="0"/>
                    </a:cubicBezTo>
                    <a:cubicBezTo>
                      <a:pt x="29665" y="-4"/>
                      <a:pt x="38220" y="8551"/>
                      <a:pt x="38220" y="19108"/>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39" id="39"/>
              <p:cNvSpPr/>
              <p:nvPr/>
            </p:nvSpPr>
            <p:spPr>
              <a:xfrm>
                <a:off x="3014264" y="1854108"/>
                <a:ext cx="297727" cy="300030"/>
              </a:xfrm>
              <a:custGeom>
                <a:avLst/>
                <a:gdLst/>
                <a:ahLst/>
                <a:cxnLst/>
                <a:rect r="r" b="b" t="t" l="l"/>
                <a:pathLst>
                  <a:path w="297727" h="300030" stroke="true" fill="norm" extrusionOk="true">
                    <a:moveTo>
                      <a:pt x="1044" y="42587"/>
                    </a:moveTo>
                    <a:lnTo>
                      <a:pt x="58462" y="273976"/>
                    </a:lnTo>
                    <a:cubicBezTo>
                      <a:pt x="64819" y="299595"/>
                      <a:pt x="96524" y="308725"/>
                      <a:pt x="115534" y="290410"/>
                    </a:cubicBezTo>
                    <a:lnTo>
                      <a:pt x="287211" y="124995"/>
                    </a:lnTo>
                    <a:cubicBezTo>
                      <a:pt x="306220" y="106680"/>
                      <a:pt x="298274" y="74657"/>
                      <a:pt x="272908" y="67349"/>
                    </a:cubicBezTo>
                    <a:lnTo>
                      <a:pt x="43812" y="1379"/>
                    </a:lnTo>
                    <a:cubicBezTo>
                      <a:pt x="18446" y="-5929"/>
                      <a:pt x="-5317" y="16968"/>
                      <a:pt x="1044" y="42587"/>
                    </a:cubicBezTo>
                    <a:close/>
                  </a:path>
                </a:pathLst>
              </a:custGeom>
              <a:solidFill>
                <a:srgbClr val="8070F2"/>
              </a:solidFill>
              <a:ln cap="flat">
                <a:prstDash val="solid"/>
              </a:ln>
            </p:spPr>
            <p:txBody>
              <a:bodyPr vert="horz" anchor="ctr" tIns="45720" lIns="91440" bIns="45720" rIns="91440">
                <a:normAutofit/>
              </a:bodyPr>
              <a:p>
                <a:pPr algn="l" marL="0"/>
              </a:p>
            </p:txBody>
          </p:sp>
          <p:sp>
            <p:nvSpPr>
              <p:cNvPr name="Freeform 40" id="40"/>
              <p:cNvSpPr/>
              <p:nvPr/>
            </p:nvSpPr>
            <p:spPr>
              <a:xfrm>
                <a:off x="3093636" y="2081052"/>
                <a:ext cx="38226" cy="38226"/>
              </a:xfrm>
              <a:custGeom>
                <a:avLst/>
                <a:gdLst/>
                <a:ahLst/>
                <a:cxnLst/>
                <a:rect r="r" b="b" t="t" l="l"/>
                <a:pathLst>
                  <a:path w="38226" h="38226" stroke="true" fill="norm" extrusionOk="true">
                    <a:moveTo>
                      <a:pt x="35116" y="29561"/>
                    </a:moveTo>
                    <a:cubicBezTo>
                      <a:pt x="29346" y="38399"/>
                      <a:pt x="17504" y="40885"/>
                      <a:pt x="8666" y="35116"/>
                    </a:cubicBezTo>
                    <a:cubicBezTo>
                      <a:pt x="-173" y="29347"/>
                      <a:pt x="-2659" y="17504"/>
                      <a:pt x="3110" y="8665"/>
                    </a:cubicBezTo>
                    <a:cubicBezTo>
                      <a:pt x="8880" y="-173"/>
                      <a:pt x="20723" y="-2659"/>
                      <a:pt x="29561" y="3110"/>
                    </a:cubicBezTo>
                    <a:cubicBezTo>
                      <a:pt x="38399" y="8884"/>
                      <a:pt x="40885" y="20723"/>
                      <a:pt x="35116" y="29561"/>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41" id="41"/>
              <p:cNvSpPr/>
              <p:nvPr/>
            </p:nvSpPr>
            <p:spPr>
              <a:xfrm>
                <a:off x="3040105" y="1877023"/>
                <a:ext cx="38225" cy="38226"/>
              </a:xfrm>
              <a:custGeom>
                <a:avLst/>
                <a:gdLst/>
                <a:ahLst/>
                <a:cxnLst/>
                <a:rect r="r" b="b" t="t" l="l"/>
                <a:pathLst>
                  <a:path w="38225" h="38226" stroke="true" fill="norm" extrusionOk="true">
                    <a:moveTo>
                      <a:pt x="35116" y="29561"/>
                    </a:moveTo>
                    <a:cubicBezTo>
                      <a:pt x="29347" y="38399"/>
                      <a:pt x="17504" y="40885"/>
                      <a:pt x="8666" y="35116"/>
                    </a:cubicBezTo>
                    <a:cubicBezTo>
                      <a:pt x="-173" y="29347"/>
                      <a:pt x="-2659" y="17504"/>
                      <a:pt x="3110" y="8665"/>
                    </a:cubicBezTo>
                    <a:cubicBezTo>
                      <a:pt x="8880" y="-173"/>
                      <a:pt x="20723" y="-2659"/>
                      <a:pt x="29557" y="3110"/>
                    </a:cubicBezTo>
                    <a:cubicBezTo>
                      <a:pt x="38395" y="8880"/>
                      <a:pt x="40885" y="20723"/>
                      <a:pt x="35116" y="29561"/>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42" id="42"/>
              <p:cNvSpPr/>
              <p:nvPr/>
            </p:nvSpPr>
            <p:spPr>
              <a:xfrm>
                <a:off x="3246398" y="1940163"/>
                <a:ext cx="38223" cy="38226"/>
              </a:xfrm>
              <a:custGeom>
                <a:avLst/>
                <a:gdLst/>
                <a:ahLst/>
                <a:cxnLst/>
                <a:rect r="r" b="b" t="t" l="l"/>
                <a:pathLst>
                  <a:path w="38223" h="38226" stroke="true" fill="norm" extrusionOk="true">
                    <a:moveTo>
                      <a:pt x="35116" y="29561"/>
                    </a:moveTo>
                    <a:cubicBezTo>
                      <a:pt x="29347" y="38399"/>
                      <a:pt x="17504" y="40885"/>
                      <a:pt x="8665" y="35116"/>
                    </a:cubicBezTo>
                    <a:cubicBezTo>
                      <a:pt x="-173" y="29347"/>
                      <a:pt x="-2659" y="17504"/>
                      <a:pt x="3111" y="8665"/>
                    </a:cubicBezTo>
                    <a:cubicBezTo>
                      <a:pt x="8880" y="-173"/>
                      <a:pt x="20723" y="-2659"/>
                      <a:pt x="29557" y="3110"/>
                    </a:cubicBezTo>
                    <a:cubicBezTo>
                      <a:pt x="38390" y="8880"/>
                      <a:pt x="40885" y="20723"/>
                      <a:pt x="35116" y="29561"/>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43" id="43"/>
              <p:cNvSpPr/>
              <p:nvPr/>
            </p:nvSpPr>
            <p:spPr>
              <a:xfrm>
                <a:off x="1907359" y="2896574"/>
                <a:ext cx="38216" cy="38216"/>
              </a:xfrm>
              <a:custGeom>
                <a:avLst/>
                <a:gdLst/>
                <a:ahLst/>
                <a:cxnLst/>
                <a:rect r="r" b="b" t="t" l="l"/>
                <a:pathLst>
                  <a:path w="38216" h="38216" stroke="true" fill="norm" extrusionOk="true">
                    <a:moveTo>
                      <a:pt x="38216" y="19108"/>
                    </a:moveTo>
                    <a:cubicBezTo>
                      <a:pt x="38216" y="29661"/>
                      <a:pt x="29661" y="38216"/>
                      <a:pt x="19108" y="38216"/>
                    </a:cubicBezTo>
                    <a:cubicBezTo>
                      <a:pt x="8555" y="38216"/>
                      <a:pt x="0" y="29661"/>
                      <a:pt x="0" y="19108"/>
                    </a:cubicBezTo>
                    <a:cubicBezTo>
                      <a:pt x="0" y="8555"/>
                      <a:pt x="8555" y="0"/>
                      <a:pt x="19108" y="0"/>
                    </a:cubicBezTo>
                    <a:cubicBezTo>
                      <a:pt x="29657" y="-4"/>
                      <a:pt x="38216" y="8551"/>
                      <a:pt x="38216" y="19108"/>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44" id="44"/>
              <p:cNvSpPr/>
              <p:nvPr/>
            </p:nvSpPr>
            <p:spPr>
              <a:xfrm>
                <a:off x="3385026" y="1357917"/>
                <a:ext cx="493090" cy="642668"/>
              </a:xfrm>
              <a:custGeom>
                <a:avLst/>
                <a:gdLst/>
                <a:ahLst/>
                <a:cxnLst/>
                <a:rect r="r" b="b" t="t" l="l"/>
                <a:pathLst>
                  <a:path w="493090" h="642668" stroke="true" fill="norm" extrusionOk="true">
                    <a:moveTo>
                      <a:pt x="493091" y="561277"/>
                    </a:moveTo>
                    <a:lnTo>
                      <a:pt x="112545" y="642668"/>
                    </a:lnTo>
                    <a:lnTo>
                      <a:pt x="1141" y="121803"/>
                    </a:lnTo>
                    <a:cubicBezTo>
                      <a:pt x="-4761" y="94217"/>
                      <a:pt x="12821" y="67072"/>
                      <a:pt x="40407" y="61170"/>
                    </a:cubicBezTo>
                    <a:lnTo>
                      <a:pt x="321049" y="1141"/>
                    </a:lnTo>
                    <a:cubicBezTo>
                      <a:pt x="348636" y="-4761"/>
                      <a:pt x="375780" y="12821"/>
                      <a:pt x="381683" y="40407"/>
                    </a:cubicBezTo>
                    <a:lnTo>
                      <a:pt x="493091" y="561277"/>
                    </a:lnTo>
                    <a:close/>
                  </a:path>
                </a:pathLst>
              </a:custGeom>
              <a:solidFill>
                <a:srgbClr val="9B87FF"/>
              </a:solidFill>
              <a:ln cap="flat">
                <a:prstDash val="solid"/>
              </a:ln>
            </p:spPr>
            <p:txBody>
              <a:bodyPr vert="horz" anchor="ctr" tIns="45720" lIns="91440" bIns="45720" rIns="91440">
                <a:normAutofit/>
              </a:bodyPr>
              <a:p>
                <a:pPr algn="l" marL="0"/>
              </a:p>
            </p:txBody>
          </p:sp>
          <p:sp>
            <p:nvSpPr>
              <p:cNvPr name="Freeform 45" id="45"/>
              <p:cNvSpPr/>
              <p:nvPr/>
            </p:nvSpPr>
            <p:spPr>
              <a:xfrm rot="-724509">
                <a:off x="3455708" y="1735418"/>
                <a:ext cx="390779" cy="103691"/>
              </a:xfrm>
              <a:custGeom>
                <a:avLst/>
                <a:gdLst/>
                <a:ahLst/>
                <a:cxnLst/>
                <a:rect r="r" b="b" t="t" l="l"/>
                <a:pathLst>
                  <a:path w="390779" h="103691" stroke="true" fill="norm" extrusionOk="true">
                    <a:moveTo>
                      <a:pt x="0" y="0"/>
                    </a:moveTo>
                    <a:lnTo>
                      <a:pt x="390779" y="0"/>
                    </a:lnTo>
                    <a:lnTo>
                      <a:pt x="390779" y="103691"/>
                    </a:lnTo>
                    <a:lnTo>
                      <a:pt x="0" y="103691"/>
                    </a:lnTo>
                    <a:close/>
                  </a:path>
                </a:pathLst>
              </a:custGeom>
              <a:solidFill>
                <a:srgbClr val="8070F2"/>
              </a:solidFill>
              <a:ln cap="flat">
                <a:prstDash val="solid"/>
              </a:ln>
            </p:spPr>
            <p:txBody>
              <a:bodyPr vert="horz" anchor="ctr" tIns="45720" lIns="91440" bIns="45720" rIns="91440">
                <a:normAutofit/>
              </a:bodyPr>
              <a:p>
                <a:pPr algn="l" marL="0"/>
              </a:p>
            </p:txBody>
          </p:sp>
          <p:sp>
            <p:nvSpPr>
              <p:cNvPr name="Freeform 46" id="46"/>
              <p:cNvSpPr/>
              <p:nvPr/>
            </p:nvSpPr>
            <p:spPr>
              <a:xfrm>
                <a:off x="3231806" y="1796877"/>
                <a:ext cx="1093002" cy="606392"/>
              </a:xfrm>
              <a:custGeom>
                <a:avLst/>
                <a:gdLst/>
                <a:ahLst/>
                <a:cxnLst/>
                <a:rect r="r" b="b" t="t" l="l"/>
                <a:pathLst>
                  <a:path w="1093002" h="606392" stroke="true" fill="norm" extrusionOk="true">
                    <a:moveTo>
                      <a:pt x="1093002" y="372621"/>
                    </a:moveTo>
                    <a:lnTo>
                      <a:pt x="0" y="606393"/>
                    </a:lnTo>
                    <a:lnTo>
                      <a:pt x="239601" y="81392"/>
                    </a:lnTo>
                    <a:lnTo>
                      <a:pt x="620147" y="0"/>
                    </a:lnTo>
                    <a:close/>
                  </a:path>
                </a:pathLst>
              </a:custGeom>
              <a:solidFill>
                <a:srgbClr val="9B87FF"/>
              </a:solidFill>
              <a:ln cap="flat">
                <a:prstDash val="solid"/>
              </a:ln>
            </p:spPr>
            <p:txBody>
              <a:bodyPr vert="horz" anchor="ctr" tIns="45720" lIns="91440" bIns="45720" rIns="91440">
                <a:normAutofit/>
              </a:bodyPr>
              <a:p>
                <a:pPr algn="l" marL="0"/>
              </a:p>
            </p:txBody>
          </p:sp>
          <p:sp>
            <p:nvSpPr>
              <p:cNvPr name="Freeform 47" id="47"/>
              <p:cNvSpPr/>
              <p:nvPr/>
            </p:nvSpPr>
            <p:spPr>
              <a:xfrm>
                <a:off x="3667345" y="1796877"/>
                <a:ext cx="657463" cy="492828"/>
              </a:xfrm>
              <a:custGeom>
                <a:avLst/>
                <a:gdLst/>
                <a:ahLst/>
                <a:cxnLst/>
                <a:rect r="r" b="b" t="t" l="l"/>
                <a:pathLst>
                  <a:path w="657463" h="492828" stroke="true" fill="norm" extrusionOk="true">
                    <a:moveTo>
                      <a:pt x="0" y="39485"/>
                    </a:moveTo>
                    <a:lnTo>
                      <a:pt x="184609" y="0"/>
                    </a:lnTo>
                    <a:lnTo>
                      <a:pt x="657464" y="372621"/>
                    </a:lnTo>
                    <a:cubicBezTo>
                      <a:pt x="657464" y="372621"/>
                      <a:pt x="262284" y="459718"/>
                      <a:pt x="102433" y="492829"/>
                    </a:cubicBezTo>
                  </a:path>
                </a:pathLst>
              </a:custGeom>
              <a:solidFill>
                <a:srgbClr val="000000">
                  <a:alpha val="10000"/>
                </a:srgbClr>
              </a:solidFill>
              <a:ln cap="flat">
                <a:prstDash val="solid"/>
              </a:ln>
            </p:spPr>
            <p:txBody>
              <a:bodyPr vert="horz" anchor="ctr" tIns="45720" lIns="91440" bIns="45720" rIns="91440">
                <a:normAutofit/>
              </a:bodyPr>
              <a:p>
                <a:pPr algn="l" marL="0"/>
              </a:p>
            </p:txBody>
          </p:sp>
          <p:sp>
            <p:nvSpPr>
              <p:cNvPr name="Freeform 48" id="48"/>
              <p:cNvSpPr/>
              <p:nvPr/>
            </p:nvSpPr>
            <p:spPr>
              <a:xfrm>
                <a:off x="3571633" y="1358410"/>
                <a:ext cx="281936" cy="477952"/>
              </a:xfrm>
              <a:custGeom>
                <a:avLst/>
                <a:gdLst/>
                <a:ahLst/>
                <a:cxnLst/>
                <a:rect r="r" b="b" t="t" l="l"/>
                <a:pathLst>
                  <a:path w="281936" h="477952" stroke="true" fill="norm" extrusionOk="true">
                    <a:moveTo>
                      <a:pt x="281937" y="438120"/>
                    </a:moveTo>
                    <a:lnTo>
                      <a:pt x="95708" y="477952"/>
                    </a:lnTo>
                    <a:lnTo>
                      <a:pt x="0" y="30485"/>
                    </a:lnTo>
                    <a:lnTo>
                      <a:pt x="137340" y="1116"/>
                    </a:lnTo>
                    <a:cubicBezTo>
                      <a:pt x="164339" y="-4658"/>
                      <a:pt x="190910" y="12547"/>
                      <a:pt x="196683" y="39550"/>
                    </a:cubicBezTo>
                    <a:lnTo>
                      <a:pt x="281937" y="438120"/>
                    </a:lnTo>
                    <a:close/>
                  </a:path>
                </a:pathLst>
              </a:custGeom>
              <a:solidFill>
                <a:srgbClr val="000000">
                  <a:alpha val="10000"/>
                </a:srgbClr>
              </a:solidFill>
              <a:ln cap="flat">
                <a:prstDash val="solid"/>
              </a:ln>
            </p:spPr>
            <p:txBody>
              <a:bodyPr vert="horz" anchor="ctr" tIns="45720" lIns="91440" bIns="45720" rIns="91440">
                <a:normAutofit/>
              </a:bodyPr>
              <a:p>
                <a:pPr algn="l" marL="0"/>
              </a:p>
            </p:txBody>
          </p:sp>
        </p:grpSp>
        <p:grpSp>
          <p:nvGrpSpPr>
            <p:cNvPr name="Group 49" id="49"/>
            <p:cNvGrpSpPr/>
            <p:nvPr/>
          </p:nvGrpSpPr>
          <p:grpSpPr>
            <a:xfrm>
              <a:off x="1808611" y="2154894"/>
              <a:ext cx="300966" cy="637812"/>
              <a:chOff x="2966156" y="3955034"/>
              <a:chExt cx="685732" cy="1453212"/>
            </a:xfrm>
          </p:grpSpPr>
          <p:grpSp>
            <p:nvGrpSpPr>
              <p:cNvPr name="Group 50" id="50"/>
              <p:cNvGrpSpPr/>
              <p:nvPr/>
            </p:nvGrpSpPr>
            <p:grpSpPr>
              <a:xfrm>
                <a:off x="2966156" y="4185473"/>
                <a:ext cx="243198" cy="851981"/>
                <a:chOff x="2966156" y="4185473"/>
                <a:chExt cx="243198" cy="851981"/>
              </a:xfrm>
            </p:grpSpPr>
            <p:sp>
              <p:nvSpPr>
                <p:cNvPr name="Freeform 51" id="51"/>
                <p:cNvSpPr/>
                <p:nvPr/>
              </p:nvSpPr>
              <p:spPr>
                <a:xfrm>
                  <a:off x="3152760" y="4922272"/>
                  <a:ext cx="41947" cy="115182"/>
                </a:xfrm>
                <a:custGeom>
                  <a:avLst/>
                  <a:gdLst/>
                  <a:ahLst/>
                  <a:cxnLst/>
                  <a:rect r="r" b="b" t="t" l="l"/>
                  <a:pathLst>
                    <a:path w="41947" h="115182" stroke="true" fill="norm" extrusionOk="true">
                      <a:moveTo>
                        <a:pt x="32935" y="114941"/>
                      </a:moveTo>
                      <a:lnTo>
                        <a:pt x="32935" y="114941"/>
                      </a:lnTo>
                      <a:cubicBezTo>
                        <a:pt x="26814" y="116218"/>
                        <a:pt x="20818" y="112292"/>
                        <a:pt x="19541" y="106167"/>
                      </a:cubicBezTo>
                      <a:lnTo>
                        <a:pt x="240" y="13636"/>
                      </a:lnTo>
                      <a:cubicBezTo>
                        <a:pt x="-1033" y="7515"/>
                        <a:pt x="2893" y="1518"/>
                        <a:pt x="9014" y="241"/>
                      </a:cubicBezTo>
                      <a:lnTo>
                        <a:pt x="9014" y="241"/>
                      </a:lnTo>
                      <a:cubicBezTo>
                        <a:pt x="15134" y="-1036"/>
                        <a:pt x="21131" y="2890"/>
                        <a:pt x="22408" y="9015"/>
                      </a:cubicBezTo>
                      <a:lnTo>
                        <a:pt x="41705" y="101542"/>
                      </a:lnTo>
                      <a:cubicBezTo>
                        <a:pt x="42986" y="107667"/>
                        <a:pt x="39056" y="113664"/>
                        <a:pt x="32935" y="114941"/>
                      </a:cubicBezTo>
                      <a:close/>
                    </a:path>
                  </a:pathLst>
                </a:custGeom>
                <a:solidFill>
                  <a:srgbClr val="00A3D5"/>
                </a:solidFill>
                <a:ln cap="flat">
                  <a:prstDash val="solid"/>
                </a:ln>
              </p:spPr>
              <p:txBody>
                <a:bodyPr vert="horz" anchor="ctr" tIns="45720" lIns="91440" bIns="45720" rIns="91440">
                  <a:normAutofit/>
                </a:bodyPr>
                <a:p>
                  <a:pPr algn="l" marL="0"/>
                </a:p>
              </p:txBody>
            </p:sp>
            <p:sp>
              <p:nvSpPr>
                <p:cNvPr name="Freeform 52" id="52"/>
                <p:cNvSpPr/>
                <p:nvPr/>
              </p:nvSpPr>
              <p:spPr>
                <a:xfrm>
                  <a:off x="2983287" y="4185473"/>
                  <a:ext cx="85687" cy="173358"/>
                </a:xfrm>
                <a:custGeom>
                  <a:avLst/>
                  <a:gdLst/>
                  <a:ahLst/>
                  <a:cxnLst/>
                  <a:rect r="r" b="b" t="t" l="l"/>
                  <a:pathLst>
                    <a:path w="85687" h="173358" stroke="true" fill="norm" extrusionOk="true">
                      <a:moveTo>
                        <a:pt x="60786" y="172700"/>
                      </a:moveTo>
                      <a:lnTo>
                        <a:pt x="60786" y="172700"/>
                      </a:lnTo>
                      <a:cubicBezTo>
                        <a:pt x="43937" y="176215"/>
                        <a:pt x="27276" y="165302"/>
                        <a:pt x="23761" y="148457"/>
                      </a:cubicBezTo>
                      <a:lnTo>
                        <a:pt x="658" y="37683"/>
                      </a:lnTo>
                      <a:cubicBezTo>
                        <a:pt x="-2856" y="20838"/>
                        <a:pt x="8057" y="4173"/>
                        <a:pt x="24901" y="659"/>
                      </a:cubicBezTo>
                      <a:lnTo>
                        <a:pt x="24901" y="659"/>
                      </a:lnTo>
                      <a:cubicBezTo>
                        <a:pt x="41746" y="-2856"/>
                        <a:pt x="58411" y="8052"/>
                        <a:pt x="61922" y="24906"/>
                      </a:cubicBezTo>
                      <a:lnTo>
                        <a:pt x="85029" y="135680"/>
                      </a:lnTo>
                      <a:cubicBezTo>
                        <a:pt x="88544" y="152525"/>
                        <a:pt x="77635" y="169185"/>
                        <a:pt x="60786" y="172700"/>
                      </a:cubicBezTo>
                      <a:close/>
                    </a:path>
                  </a:pathLst>
                </a:custGeom>
                <a:solidFill>
                  <a:srgbClr val="00A3D5"/>
                </a:solidFill>
                <a:ln cap="flat">
                  <a:prstDash val="solid"/>
                </a:ln>
              </p:spPr>
              <p:txBody>
                <a:bodyPr vert="horz" anchor="ctr" tIns="45720" lIns="91440" bIns="45720" rIns="91440">
                  <a:normAutofit/>
                </a:bodyPr>
                <a:p>
                  <a:pPr algn="l" marL="0"/>
                </a:p>
              </p:txBody>
            </p:sp>
            <p:sp>
              <p:nvSpPr>
                <p:cNvPr name="Freeform 53" id="53"/>
                <p:cNvSpPr/>
                <p:nvPr/>
              </p:nvSpPr>
              <p:spPr>
                <a:xfrm>
                  <a:off x="3113769" y="4811077"/>
                  <a:ext cx="85686" cy="173357"/>
                </a:xfrm>
                <a:custGeom>
                  <a:avLst/>
                  <a:gdLst/>
                  <a:ahLst/>
                  <a:cxnLst/>
                  <a:rect r="r" b="b" t="t" l="l"/>
                  <a:pathLst>
                    <a:path w="85686" h="173357" stroke="true" fill="norm" extrusionOk="true">
                      <a:moveTo>
                        <a:pt x="60782" y="172700"/>
                      </a:moveTo>
                      <a:lnTo>
                        <a:pt x="60782" y="172700"/>
                      </a:lnTo>
                      <a:cubicBezTo>
                        <a:pt x="43937" y="176211"/>
                        <a:pt x="27276" y="165302"/>
                        <a:pt x="23761" y="148453"/>
                      </a:cubicBezTo>
                      <a:lnTo>
                        <a:pt x="658" y="37679"/>
                      </a:lnTo>
                      <a:cubicBezTo>
                        <a:pt x="-2856" y="20829"/>
                        <a:pt x="8057" y="4173"/>
                        <a:pt x="24901" y="659"/>
                      </a:cubicBezTo>
                      <a:lnTo>
                        <a:pt x="24901" y="659"/>
                      </a:lnTo>
                      <a:cubicBezTo>
                        <a:pt x="41746" y="-2856"/>
                        <a:pt x="58407" y="8052"/>
                        <a:pt x="61922" y="24902"/>
                      </a:cubicBezTo>
                      <a:lnTo>
                        <a:pt x="85029" y="135676"/>
                      </a:lnTo>
                      <a:cubicBezTo>
                        <a:pt x="88539" y="152525"/>
                        <a:pt x="77631" y="169185"/>
                        <a:pt x="60782" y="172700"/>
                      </a:cubicBezTo>
                      <a:close/>
                    </a:path>
                  </a:pathLst>
                </a:custGeom>
                <a:solidFill>
                  <a:srgbClr val="00A3D5"/>
                </a:solidFill>
                <a:ln cap="flat">
                  <a:prstDash val="solid"/>
                </a:ln>
              </p:spPr>
              <p:txBody>
                <a:bodyPr vert="horz" anchor="ctr" tIns="45720" lIns="91440" bIns="45720" rIns="91440">
                  <a:normAutofit/>
                </a:bodyPr>
                <a:p>
                  <a:pPr algn="l" marL="0"/>
                </a:p>
              </p:txBody>
            </p:sp>
            <p:sp>
              <p:nvSpPr>
                <p:cNvPr name="Freeform 54" id="54"/>
                <p:cNvSpPr/>
                <p:nvPr/>
              </p:nvSpPr>
              <p:spPr>
                <a:xfrm>
                  <a:off x="2966156" y="4264268"/>
                  <a:ext cx="236311" cy="638426"/>
                </a:xfrm>
                <a:custGeom>
                  <a:avLst/>
                  <a:gdLst/>
                  <a:ahLst/>
                  <a:cxnLst/>
                  <a:rect r="r" b="b" t="t" l="l"/>
                  <a:pathLst>
                    <a:path w="236311" h="638426" stroke="true" fill="norm" extrusionOk="true">
                      <a:moveTo>
                        <a:pt x="94522" y="679"/>
                      </a:moveTo>
                      <a:lnTo>
                        <a:pt x="25436" y="15089"/>
                      </a:lnTo>
                      <a:cubicBezTo>
                        <a:pt x="8163" y="18694"/>
                        <a:pt x="-2922" y="35616"/>
                        <a:pt x="679" y="52894"/>
                      </a:cubicBezTo>
                      <a:lnTo>
                        <a:pt x="59392" y="334415"/>
                      </a:lnTo>
                      <a:lnTo>
                        <a:pt x="132588" y="614547"/>
                      </a:lnTo>
                      <a:cubicBezTo>
                        <a:pt x="136891" y="631019"/>
                        <a:pt x="153359" y="641225"/>
                        <a:pt x="170024" y="637748"/>
                      </a:cubicBezTo>
                      <a:lnTo>
                        <a:pt x="210881" y="629227"/>
                      </a:lnTo>
                      <a:cubicBezTo>
                        <a:pt x="227550" y="625751"/>
                        <a:pt x="238561" y="609815"/>
                        <a:pt x="235921" y="592996"/>
                      </a:cubicBezTo>
                      <a:lnTo>
                        <a:pt x="191035" y="306962"/>
                      </a:lnTo>
                      <a:lnTo>
                        <a:pt x="132322" y="25440"/>
                      </a:lnTo>
                      <a:cubicBezTo>
                        <a:pt x="128722" y="8158"/>
                        <a:pt x="111795" y="-2922"/>
                        <a:pt x="94522" y="679"/>
                      </a:cubicBezTo>
                      <a:close/>
                    </a:path>
                  </a:pathLst>
                </a:custGeom>
                <a:solidFill>
                  <a:srgbClr val="6DC9F0"/>
                </a:solidFill>
                <a:ln cap="flat">
                  <a:prstDash val="solid"/>
                </a:ln>
              </p:spPr>
              <p:txBody>
                <a:bodyPr vert="horz" anchor="ctr" tIns="45720" lIns="91440" bIns="45720" rIns="91440">
                  <a:normAutofit/>
                </a:bodyPr>
                <a:p>
                  <a:pPr algn="l" marL="0"/>
                </a:p>
              </p:txBody>
            </p:sp>
            <p:sp>
              <p:nvSpPr>
                <p:cNvPr name="Freeform 55" id="55"/>
                <p:cNvSpPr/>
                <p:nvPr/>
              </p:nvSpPr>
              <p:spPr>
                <a:xfrm>
                  <a:off x="3018637" y="4555029"/>
                  <a:ext cx="145471" cy="59849"/>
                </a:xfrm>
                <a:custGeom>
                  <a:avLst/>
                  <a:gdLst/>
                  <a:ahLst/>
                  <a:cxnLst/>
                  <a:rect r="r" b="b" t="t" l="l"/>
                  <a:pathLst>
                    <a:path w="145471" h="59849" stroke="true" fill="norm" extrusionOk="true">
                      <a:moveTo>
                        <a:pt x="130634" y="36890"/>
                      </a:moveTo>
                      <a:lnTo>
                        <a:pt x="22449" y="59453"/>
                      </a:lnTo>
                      <a:cubicBezTo>
                        <a:pt x="12372" y="61553"/>
                        <a:pt x="2496" y="55090"/>
                        <a:pt x="396" y="45013"/>
                      </a:cubicBezTo>
                      <a:lnTo>
                        <a:pt x="396" y="45013"/>
                      </a:lnTo>
                      <a:cubicBezTo>
                        <a:pt x="-1704" y="34932"/>
                        <a:pt x="4759" y="25060"/>
                        <a:pt x="14836" y="22960"/>
                      </a:cubicBezTo>
                      <a:lnTo>
                        <a:pt x="123021" y="397"/>
                      </a:lnTo>
                      <a:cubicBezTo>
                        <a:pt x="133098" y="-1708"/>
                        <a:pt x="142970" y="4760"/>
                        <a:pt x="145074" y="14837"/>
                      </a:cubicBezTo>
                      <a:lnTo>
                        <a:pt x="145074" y="14837"/>
                      </a:lnTo>
                      <a:cubicBezTo>
                        <a:pt x="147179" y="24915"/>
                        <a:pt x="140711" y="34790"/>
                        <a:pt x="130634" y="36890"/>
                      </a:cubicBezTo>
                      <a:close/>
                    </a:path>
                  </a:pathLst>
                </a:custGeom>
                <a:solidFill>
                  <a:srgbClr val="00A3D5"/>
                </a:solidFill>
                <a:ln cap="flat">
                  <a:prstDash val="solid"/>
                </a:ln>
              </p:spPr>
              <p:txBody>
                <a:bodyPr vert="horz" anchor="ctr" tIns="45720" lIns="91440" bIns="45720" rIns="91440">
                  <a:normAutofit/>
                </a:bodyPr>
                <a:p>
                  <a:pPr algn="l" marL="0"/>
                </a:p>
              </p:txBody>
            </p:sp>
            <p:sp>
              <p:nvSpPr>
                <p:cNvPr name="Freeform 56" id="56"/>
                <p:cNvSpPr/>
                <p:nvPr/>
              </p:nvSpPr>
              <p:spPr>
                <a:xfrm>
                  <a:off x="3124616" y="4248878"/>
                  <a:ext cx="84739" cy="295168"/>
                </a:xfrm>
                <a:custGeom>
                  <a:avLst/>
                  <a:gdLst/>
                  <a:ahLst/>
                  <a:cxnLst/>
                  <a:rect r="r" b="b" t="t" l="l"/>
                  <a:pathLst>
                    <a:path w="84739" h="295168" stroke="true" fill="norm" extrusionOk="true">
                      <a:moveTo>
                        <a:pt x="73085" y="294860"/>
                      </a:moveTo>
                      <a:lnTo>
                        <a:pt x="73085" y="294860"/>
                      </a:lnTo>
                      <a:cubicBezTo>
                        <a:pt x="65202" y="296506"/>
                        <a:pt x="57406" y="291396"/>
                        <a:pt x="55760" y="283514"/>
                      </a:cubicBezTo>
                      <a:lnTo>
                        <a:pt x="309" y="17634"/>
                      </a:lnTo>
                      <a:cubicBezTo>
                        <a:pt x="-1337" y="9747"/>
                        <a:pt x="3768" y="1950"/>
                        <a:pt x="11654" y="309"/>
                      </a:cubicBezTo>
                      <a:lnTo>
                        <a:pt x="11654" y="309"/>
                      </a:lnTo>
                      <a:cubicBezTo>
                        <a:pt x="19541" y="-1337"/>
                        <a:pt x="27338" y="3767"/>
                        <a:pt x="28979" y="11654"/>
                      </a:cubicBezTo>
                      <a:lnTo>
                        <a:pt x="84431" y="277535"/>
                      </a:lnTo>
                      <a:cubicBezTo>
                        <a:pt x="86076" y="285417"/>
                        <a:pt x="80972" y="293214"/>
                        <a:pt x="73085" y="294860"/>
                      </a:cubicBezTo>
                      <a:close/>
                    </a:path>
                  </a:pathLst>
                </a:custGeom>
                <a:solidFill>
                  <a:srgbClr val="00A3D5"/>
                </a:solidFill>
                <a:ln cap="flat">
                  <a:prstDash val="solid"/>
                </a:ln>
              </p:spPr>
              <p:txBody>
                <a:bodyPr vert="horz" anchor="ctr" tIns="45720" lIns="91440" bIns="45720" rIns="91440">
                  <a:normAutofit/>
                </a:bodyPr>
                <a:p>
                  <a:pPr algn="l" marL="0"/>
                </a:p>
              </p:txBody>
            </p:sp>
            <p:sp>
              <p:nvSpPr>
                <p:cNvPr name="Freeform 57" id="57"/>
                <p:cNvSpPr/>
                <p:nvPr/>
              </p:nvSpPr>
              <p:spPr>
                <a:xfrm rot="-706981">
                  <a:off x="3106189" y="4285647"/>
                  <a:ext cx="30620" cy="79880"/>
                </a:xfrm>
                <a:custGeom>
                  <a:avLst/>
                  <a:gdLst/>
                  <a:ahLst/>
                  <a:cxnLst/>
                  <a:rect r="r" b="b" t="t" l="l"/>
                  <a:pathLst>
                    <a:path w="30620" h="79880" stroke="true" fill="norm" extrusionOk="true">
                      <a:moveTo>
                        <a:pt x="0" y="0"/>
                      </a:moveTo>
                      <a:lnTo>
                        <a:pt x="30620" y="0"/>
                      </a:lnTo>
                      <a:lnTo>
                        <a:pt x="30620" y="79881"/>
                      </a:lnTo>
                      <a:lnTo>
                        <a:pt x="0" y="79881"/>
                      </a:lnTo>
                      <a:close/>
                    </a:path>
                  </a:pathLst>
                </a:custGeom>
                <a:solidFill>
                  <a:srgbClr val="6DC9F0"/>
                </a:solidFill>
                <a:ln cap="flat">
                  <a:prstDash val="solid"/>
                </a:ln>
              </p:spPr>
              <p:txBody>
                <a:bodyPr vert="horz" anchor="ctr" tIns="45720" lIns="91440" bIns="45720" rIns="91440">
                  <a:normAutofit/>
                </a:bodyPr>
                <a:p>
                  <a:pPr algn="l" marL="0"/>
                </a:p>
              </p:txBody>
            </p:sp>
          </p:grpSp>
          <p:grpSp>
            <p:nvGrpSpPr>
              <p:cNvPr name="Group 58" id="58"/>
              <p:cNvGrpSpPr/>
              <p:nvPr/>
            </p:nvGrpSpPr>
            <p:grpSpPr>
              <a:xfrm>
                <a:off x="3173226" y="3955034"/>
                <a:ext cx="182178" cy="1037452"/>
                <a:chOff x="3173226" y="3955034"/>
                <a:chExt cx="182178" cy="1037452"/>
              </a:xfrm>
            </p:grpSpPr>
            <p:sp>
              <p:nvSpPr>
                <p:cNvPr name="Freeform 59" id="59"/>
                <p:cNvSpPr/>
                <p:nvPr/>
              </p:nvSpPr>
              <p:spPr>
                <a:xfrm rot="176431">
                  <a:off x="3192515" y="4092504"/>
                  <a:ext cx="141975" cy="674701"/>
                </a:xfrm>
                <a:custGeom>
                  <a:avLst/>
                  <a:gdLst/>
                  <a:ahLst/>
                  <a:cxnLst/>
                  <a:rect r="r" b="b" t="t" l="l"/>
                  <a:pathLst>
                    <a:path w="141975" h="674701" stroke="true" fill="norm" extrusionOk="true">
                      <a:moveTo>
                        <a:pt x="0" y="0"/>
                      </a:moveTo>
                      <a:lnTo>
                        <a:pt x="141976" y="0"/>
                      </a:lnTo>
                      <a:lnTo>
                        <a:pt x="141976" y="674701"/>
                      </a:lnTo>
                      <a:lnTo>
                        <a:pt x="0" y="674701"/>
                      </a:lnTo>
                      <a:close/>
                    </a:path>
                  </a:pathLst>
                </a:custGeom>
                <a:solidFill>
                  <a:srgbClr val="FFC73C"/>
                </a:solidFill>
                <a:ln cap="flat">
                  <a:prstDash val="solid"/>
                </a:ln>
              </p:spPr>
              <p:txBody>
                <a:bodyPr vert="horz" anchor="ctr" tIns="45720" lIns="91440" bIns="45720" rIns="91440">
                  <a:normAutofit/>
                </a:bodyPr>
                <a:p>
                  <a:pPr algn="l" marL="0"/>
                </a:p>
              </p:txBody>
            </p:sp>
            <p:sp>
              <p:nvSpPr>
                <p:cNvPr name="Freeform 60" id="60"/>
                <p:cNvSpPr/>
                <p:nvPr/>
              </p:nvSpPr>
              <p:spPr>
                <a:xfrm rot="176088">
                  <a:off x="3225246" y="4092212"/>
                  <a:ext cx="77303" cy="674697"/>
                </a:xfrm>
                <a:custGeom>
                  <a:avLst/>
                  <a:gdLst/>
                  <a:ahLst/>
                  <a:cxnLst/>
                  <a:rect r="r" b="b" t="t" l="l"/>
                  <a:pathLst>
                    <a:path w="77303" h="674697" stroke="true" fill="norm" extrusionOk="true">
                      <a:moveTo>
                        <a:pt x="0" y="0"/>
                      </a:moveTo>
                      <a:lnTo>
                        <a:pt x="77303" y="0"/>
                      </a:lnTo>
                      <a:lnTo>
                        <a:pt x="77303" y="674698"/>
                      </a:lnTo>
                      <a:lnTo>
                        <a:pt x="0" y="674698"/>
                      </a:lnTo>
                      <a:close/>
                    </a:path>
                  </a:pathLst>
                </a:custGeom>
                <a:solidFill>
                  <a:srgbClr val="FFFFFF">
                    <a:alpha val="30000"/>
                  </a:srgbClr>
                </a:solidFill>
                <a:ln cap="flat">
                  <a:prstDash val="solid"/>
                </a:ln>
              </p:spPr>
              <p:txBody>
                <a:bodyPr vert="horz" anchor="ctr" tIns="45720" lIns="91440" bIns="45720" rIns="91440">
                  <a:normAutofit/>
                </a:bodyPr>
                <a:p>
                  <a:pPr algn="l" marL="0"/>
                </a:p>
              </p:txBody>
            </p:sp>
            <p:sp>
              <p:nvSpPr>
                <p:cNvPr name="Freeform 61" id="61"/>
                <p:cNvSpPr/>
                <p:nvPr/>
              </p:nvSpPr>
              <p:spPr>
                <a:xfrm>
                  <a:off x="3173226" y="4762786"/>
                  <a:ext cx="144052" cy="229699"/>
                </a:xfrm>
                <a:custGeom>
                  <a:avLst/>
                  <a:gdLst/>
                  <a:ahLst/>
                  <a:cxnLst/>
                  <a:rect r="r" b="b" t="t" l="l"/>
                  <a:pathLst>
                    <a:path w="144052" h="229699" stroke="true" fill="norm" extrusionOk="true">
                      <a:moveTo>
                        <a:pt x="60432" y="229700"/>
                      </a:moveTo>
                      <a:lnTo>
                        <a:pt x="144052" y="7389"/>
                      </a:lnTo>
                      <a:lnTo>
                        <a:pt x="0" y="0"/>
                      </a:lnTo>
                      <a:close/>
                    </a:path>
                  </a:pathLst>
                </a:custGeom>
                <a:solidFill>
                  <a:srgbClr val="0B2D4E"/>
                </a:solidFill>
                <a:ln cap="flat">
                  <a:prstDash val="solid"/>
                </a:ln>
              </p:spPr>
              <p:txBody>
                <a:bodyPr vert="horz" anchor="ctr" tIns="45720" lIns="91440" bIns="45720" rIns="91440">
                  <a:normAutofit/>
                </a:bodyPr>
                <a:p>
                  <a:pPr algn="l" marL="0"/>
                </a:p>
              </p:txBody>
            </p:sp>
            <p:sp>
              <p:nvSpPr>
                <p:cNvPr name="Freeform 62" id="62"/>
                <p:cNvSpPr/>
                <p:nvPr/>
              </p:nvSpPr>
              <p:spPr>
                <a:xfrm>
                  <a:off x="3173226" y="4762786"/>
                  <a:ext cx="144052" cy="113744"/>
                </a:xfrm>
                <a:custGeom>
                  <a:avLst/>
                  <a:gdLst/>
                  <a:ahLst/>
                  <a:cxnLst/>
                  <a:rect r="r" b="b" t="t" l="l"/>
                  <a:pathLst>
                    <a:path w="144052" h="113744" stroke="true" fill="norm" extrusionOk="true">
                      <a:moveTo>
                        <a:pt x="104049" y="113744"/>
                      </a:moveTo>
                      <a:lnTo>
                        <a:pt x="144052" y="7394"/>
                      </a:lnTo>
                      <a:lnTo>
                        <a:pt x="0" y="0"/>
                      </a:lnTo>
                      <a:lnTo>
                        <a:pt x="28911" y="109886"/>
                      </a:lnTo>
                      <a:close/>
                    </a:path>
                  </a:pathLst>
                </a:custGeom>
                <a:solidFill>
                  <a:srgbClr val="FFE9CC"/>
                </a:solidFill>
                <a:ln cap="flat">
                  <a:prstDash val="solid"/>
                </a:ln>
              </p:spPr>
              <p:txBody>
                <a:bodyPr vert="horz" anchor="ctr" tIns="45720" lIns="91440" bIns="45720" rIns="91440">
                  <a:normAutofit/>
                </a:bodyPr>
                <a:p>
                  <a:pPr algn="l" marL="0"/>
                </a:p>
              </p:txBody>
            </p:sp>
            <p:sp>
              <p:nvSpPr>
                <p:cNvPr name="Freeform 63" id="63"/>
                <p:cNvSpPr/>
                <p:nvPr/>
              </p:nvSpPr>
              <p:spPr>
                <a:xfrm rot="176431">
                  <a:off x="3211620" y="4022716"/>
                  <a:ext cx="141975" cy="70282"/>
                </a:xfrm>
                <a:custGeom>
                  <a:avLst/>
                  <a:gdLst/>
                  <a:ahLst/>
                  <a:cxnLst/>
                  <a:rect r="r" b="b" t="t" l="l"/>
                  <a:pathLst>
                    <a:path w="141975" h="70282" stroke="true" fill="norm" extrusionOk="true">
                      <a:moveTo>
                        <a:pt x="0" y="0"/>
                      </a:moveTo>
                      <a:lnTo>
                        <a:pt x="141976" y="0"/>
                      </a:lnTo>
                      <a:lnTo>
                        <a:pt x="141976" y="70283"/>
                      </a:lnTo>
                      <a:lnTo>
                        <a:pt x="0" y="70283"/>
                      </a:lnTo>
                      <a:close/>
                    </a:path>
                  </a:pathLst>
                </a:custGeom>
                <a:solidFill>
                  <a:srgbClr val="0B2D4E"/>
                </a:solidFill>
                <a:ln cap="flat">
                  <a:prstDash val="solid"/>
                </a:ln>
              </p:spPr>
              <p:txBody>
                <a:bodyPr vert="horz" anchor="ctr" tIns="45720" lIns="91440" bIns="45720" rIns="91440">
                  <a:normAutofit/>
                </a:bodyPr>
                <a:p>
                  <a:pPr algn="l" marL="0"/>
                </a:p>
              </p:txBody>
            </p:sp>
            <p:sp>
              <p:nvSpPr>
                <p:cNvPr name="Freeform 64" id="64"/>
                <p:cNvSpPr/>
                <p:nvPr/>
              </p:nvSpPr>
              <p:spPr>
                <a:xfrm>
                  <a:off x="3213521" y="3955034"/>
                  <a:ext cx="141882" cy="73954"/>
                </a:xfrm>
                <a:custGeom>
                  <a:avLst/>
                  <a:gdLst/>
                  <a:ahLst/>
                  <a:cxnLst/>
                  <a:rect r="r" b="b" t="t" l="l"/>
                  <a:pathLst>
                    <a:path w="141882" h="73954" stroke="true" fill="norm" extrusionOk="true">
                      <a:moveTo>
                        <a:pt x="141789" y="73955"/>
                      </a:moveTo>
                      <a:lnTo>
                        <a:pt x="0" y="66681"/>
                      </a:lnTo>
                      <a:lnTo>
                        <a:pt x="0" y="66681"/>
                      </a:lnTo>
                      <a:cubicBezTo>
                        <a:pt x="1989" y="27916"/>
                        <a:pt x="35023" y="-1895"/>
                        <a:pt x="73788" y="94"/>
                      </a:cubicBezTo>
                      <a:lnTo>
                        <a:pt x="75202" y="167"/>
                      </a:lnTo>
                      <a:cubicBezTo>
                        <a:pt x="113967" y="2156"/>
                        <a:pt x="143778" y="35190"/>
                        <a:pt x="141789" y="73955"/>
                      </a:cubicBezTo>
                      <a:lnTo>
                        <a:pt x="141789" y="73955"/>
                      </a:lnTo>
                      <a:close/>
                    </a:path>
                  </a:pathLst>
                </a:custGeom>
                <a:solidFill>
                  <a:srgbClr val="9B87FF"/>
                </a:solidFill>
                <a:ln cap="flat">
                  <a:prstDash val="solid"/>
                </a:ln>
              </p:spPr>
              <p:txBody>
                <a:bodyPr vert="horz" anchor="ctr" tIns="45720" lIns="91440" bIns="45720" rIns="91440">
                  <a:normAutofit/>
                </a:bodyPr>
                <a:p>
                  <a:pPr algn="l" marL="0"/>
                </a:p>
              </p:txBody>
            </p:sp>
          </p:grpSp>
          <p:grpSp>
            <p:nvGrpSpPr>
              <p:cNvPr name="Group 65" id="65"/>
              <p:cNvGrpSpPr/>
              <p:nvPr/>
            </p:nvGrpSpPr>
            <p:grpSpPr>
              <a:xfrm>
                <a:off x="3153888" y="4094063"/>
                <a:ext cx="498000" cy="969603"/>
                <a:chOff x="3153888" y="4094063"/>
                <a:chExt cx="498000" cy="969603"/>
              </a:xfrm>
            </p:grpSpPr>
            <p:sp>
              <p:nvSpPr>
                <p:cNvPr name="Freeform 66" id="66"/>
                <p:cNvSpPr/>
                <p:nvPr/>
              </p:nvSpPr>
              <p:spPr>
                <a:xfrm rot="-9313419">
                  <a:off x="3343588" y="4267685"/>
                  <a:ext cx="141981" cy="674731"/>
                </a:xfrm>
                <a:custGeom>
                  <a:avLst/>
                  <a:gdLst/>
                  <a:ahLst/>
                  <a:cxnLst/>
                  <a:rect r="r" b="b" t="t" l="l"/>
                  <a:pathLst>
                    <a:path w="141981" h="674731" stroke="true" fill="norm" extrusionOk="true">
                      <a:moveTo>
                        <a:pt x="0" y="0"/>
                      </a:moveTo>
                      <a:lnTo>
                        <a:pt x="141981" y="0"/>
                      </a:lnTo>
                      <a:lnTo>
                        <a:pt x="141981" y="674731"/>
                      </a:lnTo>
                      <a:lnTo>
                        <a:pt x="0" y="674731"/>
                      </a:lnTo>
                      <a:close/>
                    </a:path>
                  </a:pathLst>
                </a:custGeom>
                <a:solidFill>
                  <a:srgbClr val="FFC73C"/>
                </a:solidFill>
                <a:ln cap="flat">
                  <a:prstDash val="solid"/>
                </a:ln>
              </p:spPr>
              <p:txBody>
                <a:bodyPr vert="horz" anchor="ctr" tIns="45720" lIns="91440" bIns="45720" rIns="91440">
                  <a:normAutofit/>
                </a:bodyPr>
                <a:p>
                  <a:pPr algn="l" marL="0"/>
                </a:p>
              </p:txBody>
            </p:sp>
            <p:sp>
              <p:nvSpPr>
                <p:cNvPr name="Freeform 67" id="67"/>
                <p:cNvSpPr/>
                <p:nvPr/>
              </p:nvSpPr>
              <p:spPr>
                <a:xfrm rot="-9313275">
                  <a:off x="3376226" y="4268184"/>
                  <a:ext cx="77299" cy="674669"/>
                </a:xfrm>
                <a:custGeom>
                  <a:avLst/>
                  <a:gdLst/>
                  <a:ahLst/>
                  <a:cxnLst/>
                  <a:rect r="r" b="b" t="t" l="l"/>
                  <a:pathLst>
                    <a:path w="77299" h="674669" stroke="true" fill="norm" extrusionOk="true">
                      <a:moveTo>
                        <a:pt x="0" y="0"/>
                      </a:moveTo>
                      <a:lnTo>
                        <a:pt x="77300" y="0"/>
                      </a:lnTo>
                      <a:lnTo>
                        <a:pt x="77300" y="674670"/>
                      </a:lnTo>
                      <a:lnTo>
                        <a:pt x="0" y="674670"/>
                      </a:lnTo>
                      <a:close/>
                    </a:path>
                  </a:pathLst>
                </a:custGeom>
                <a:solidFill>
                  <a:srgbClr val="FFFFFF">
                    <a:alpha val="30000"/>
                  </a:srgbClr>
                </a:solidFill>
                <a:ln cap="flat">
                  <a:prstDash val="solid"/>
                </a:ln>
              </p:spPr>
              <p:txBody>
                <a:bodyPr vert="horz" anchor="ctr" tIns="45720" lIns="91440" bIns="45720" rIns="91440">
                  <a:normAutofit/>
                </a:bodyPr>
                <a:p>
                  <a:pPr algn="l" marL="0"/>
                </a:p>
              </p:txBody>
            </p:sp>
            <p:sp>
              <p:nvSpPr>
                <p:cNvPr name="Freeform 68" id="68"/>
                <p:cNvSpPr/>
                <p:nvPr/>
              </p:nvSpPr>
              <p:spPr>
                <a:xfrm>
                  <a:off x="3491566" y="4094063"/>
                  <a:ext cx="160322" cy="235696"/>
                </a:xfrm>
                <a:custGeom>
                  <a:avLst/>
                  <a:gdLst/>
                  <a:ahLst/>
                  <a:cxnLst/>
                  <a:rect r="r" b="b" t="t" l="l"/>
                  <a:pathLst>
                    <a:path w="160322" h="235696" stroke="true" fill="norm" extrusionOk="true">
                      <a:moveTo>
                        <a:pt x="160323" y="0"/>
                      </a:moveTo>
                      <a:lnTo>
                        <a:pt x="0" y="175248"/>
                      </a:lnTo>
                      <a:lnTo>
                        <a:pt x="130962" y="235697"/>
                      </a:lnTo>
                      <a:close/>
                    </a:path>
                  </a:pathLst>
                </a:custGeom>
                <a:solidFill>
                  <a:srgbClr val="0B2D4E"/>
                </a:solidFill>
                <a:ln cap="flat">
                  <a:prstDash val="solid"/>
                </a:ln>
              </p:spPr>
              <p:txBody>
                <a:bodyPr vert="horz" anchor="ctr" tIns="45720" lIns="91440" bIns="45720" rIns="91440">
                  <a:normAutofit/>
                </a:bodyPr>
                <a:p>
                  <a:pPr algn="l" marL="0"/>
                </a:p>
              </p:txBody>
            </p:sp>
            <p:sp>
              <p:nvSpPr>
                <p:cNvPr name="Freeform 69" id="69"/>
                <p:cNvSpPr/>
                <p:nvPr/>
              </p:nvSpPr>
              <p:spPr>
                <a:xfrm>
                  <a:off x="3491566" y="4185471"/>
                  <a:ext cx="145008" cy="144288"/>
                </a:xfrm>
                <a:custGeom>
                  <a:avLst/>
                  <a:gdLst/>
                  <a:ahLst/>
                  <a:cxnLst/>
                  <a:rect r="r" b="b" t="t" l="l"/>
                  <a:pathLst>
                    <a:path w="145008" h="144288" stroke="true" fill="norm" extrusionOk="true">
                      <a:moveTo>
                        <a:pt x="76698" y="0"/>
                      </a:moveTo>
                      <a:lnTo>
                        <a:pt x="0" y="83839"/>
                      </a:lnTo>
                      <a:lnTo>
                        <a:pt x="130962" y="144288"/>
                      </a:lnTo>
                      <a:lnTo>
                        <a:pt x="145008" y="31534"/>
                      </a:lnTo>
                      <a:close/>
                    </a:path>
                  </a:pathLst>
                </a:custGeom>
                <a:solidFill>
                  <a:srgbClr val="FFE9CC"/>
                </a:solidFill>
                <a:ln cap="flat">
                  <a:prstDash val="solid"/>
                </a:ln>
              </p:spPr>
              <p:txBody>
                <a:bodyPr vert="horz" anchor="ctr" tIns="45720" lIns="91440" bIns="45720" rIns="91440">
                  <a:normAutofit/>
                </a:bodyPr>
                <a:p>
                  <a:pPr algn="l" marL="0"/>
                </a:p>
              </p:txBody>
            </p:sp>
            <p:sp>
              <p:nvSpPr>
                <p:cNvPr name="Freeform 70" id="70"/>
                <p:cNvSpPr/>
                <p:nvPr/>
              </p:nvSpPr>
              <p:spPr>
                <a:xfrm rot="-9313419">
                  <a:off x="3187503" y="4908092"/>
                  <a:ext cx="141981" cy="70285"/>
                </a:xfrm>
                <a:custGeom>
                  <a:avLst/>
                  <a:gdLst/>
                  <a:ahLst/>
                  <a:cxnLst/>
                  <a:rect r="r" b="b" t="t" l="l"/>
                  <a:pathLst>
                    <a:path w="141981" h="70285" stroke="true" fill="norm" extrusionOk="true">
                      <a:moveTo>
                        <a:pt x="0" y="0"/>
                      </a:moveTo>
                      <a:lnTo>
                        <a:pt x="141981" y="0"/>
                      </a:lnTo>
                      <a:lnTo>
                        <a:pt x="141981" y="70286"/>
                      </a:lnTo>
                      <a:lnTo>
                        <a:pt x="0" y="70286"/>
                      </a:lnTo>
                      <a:close/>
                    </a:path>
                  </a:pathLst>
                </a:custGeom>
                <a:solidFill>
                  <a:srgbClr val="51666F"/>
                </a:solidFill>
                <a:ln cap="flat">
                  <a:prstDash val="solid"/>
                </a:ln>
              </p:spPr>
              <p:txBody>
                <a:bodyPr vert="horz" anchor="ctr" tIns="45720" lIns="91440" bIns="45720" rIns="91440">
                  <a:normAutofit/>
                </a:bodyPr>
                <a:p>
                  <a:pPr algn="l" marL="0"/>
                </a:p>
              </p:txBody>
            </p:sp>
            <p:sp>
              <p:nvSpPr>
                <p:cNvPr name="Freeform 71" id="71"/>
                <p:cNvSpPr/>
                <p:nvPr/>
              </p:nvSpPr>
              <p:spPr>
                <a:xfrm>
                  <a:off x="3153888" y="4943156"/>
                  <a:ext cx="155559" cy="120510"/>
                </a:xfrm>
                <a:custGeom>
                  <a:avLst/>
                  <a:gdLst/>
                  <a:ahLst/>
                  <a:cxnLst/>
                  <a:rect r="r" b="b" t="t" l="l"/>
                  <a:pathLst>
                    <a:path w="155559" h="120510" stroke="true" fill="norm" extrusionOk="true">
                      <a:moveTo>
                        <a:pt x="26654" y="0"/>
                      </a:moveTo>
                      <a:lnTo>
                        <a:pt x="155559" y="59497"/>
                      </a:lnTo>
                      <a:lnTo>
                        <a:pt x="129696" y="115527"/>
                      </a:lnTo>
                      <a:cubicBezTo>
                        <a:pt x="127712" y="119826"/>
                        <a:pt x="122619" y="121703"/>
                        <a:pt x="118320" y="119719"/>
                      </a:cubicBezTo>
                      <a:lnTo>
                        <a:pt x="4983" y="67410"/>
                      </a:lnTo>
                      <a:cubicBezTo>
                        <a:pt x="684" y="65425"/>
                        <a:pt x="-1193" y="60333"/>
                        <a:pt x="791" y="56034"/>
                      </a:cubicBezTo>
                      <a:lnTo>
                        <a:pt x="26654" y="0"/>
                      </a:lnTo>
                      <a:close/>
                    </a:path>
                  </a:pathLst>
                </a:custGeom>
                <a:solidFill>
                  <a:srgbClr val="D8584E"/>
                </a:solidFill>
                <a:ln cap="flat">
                  <a:prstDash val="solid"/>
                </a:ln>
              </p:spPr>
              <p:txBody>
                <a:bodyPr vert="horz" anchor="ctr" tIns="45720" lIns="91440" bIns="45720" rIns="91440">
                  <a:normAutofit/>
                </a:bodyPr>
                <a:p>
                  <a:pPr algn="l" marL="0"/>
                </a:p>
              </p:txBody>
            </p:sp>
          </p:grpSp>
          <p:grpSp>
            <p:nvGrpSpPr>
              <p:cNvPr name="Group 72" id="72"/>
              <p:cNvGrpSpPr/>
              <p:nvPr/>
            </p:nvGrpSpPr>
            <p:grpSpPr>
              <a:xfrm>
                <a:off x="3029558" y="4719206"/>
                <a:ext cx="429505" cy="689040"/>
                <a:chOff x="3029558" y="4719206"/>
                <a:chExt cx="429505" cy="689040"/>
              </a:xfrm>
            </p:grpSpPr>
            <p:sp>
              <p:nvSpPr>
                <p:cNvPr name="Freeform 73" id="73"/>
                <p:cNvSpPr/>
                <p:nvPr/>
              </p:nvSpPr>
              <p:spPr>
                <a:xfrm rot="-10800000">
                  <a:off x="3029560" y="4719206"/>
                  <a:ext cx="429503" cy="689040"/>
                </a:xfrm>
                <a:custGeom>
                  <a:avLst/>
                  <a:gdLst/>
                  <a:ahLst/>
                  <a:cxnLst/>
                  <a:rect r="r" b="b" t="t" l="l"/>
                  <a:pathLst>
                    <a:path w="429503" h="689040" stroke="true" fill="norm" extrusionOk="true">
                      <a:moveTo>
                        <a:pt x="0" y="0"/>
                      </a:moveTo>
                      <a:lnTo>
                        <a:pt x="429504" y="0"/>
                      </a:lnTo>
                      <a:lnTo>
                        <a:pt x="429504" y="689040"/>
                      </a:lnTo>
                      <a:lnTo>
                        <a:pt x="0" y="689040"/>
                      </a:lnTo>
                      <a:close/>
                    </a:path>
                  </a:pathLst>
                </a:custGeom>
                <a:solidFill>
                  <a:srgbClr val="381F7A"/>
                </a:solidFill>
                <a:ln cap="flat">
                  <a:prstDash val="solid"/>
                </a:ln>
              </p:spPr>
              <p:txBody>
                <a:bodyPr vert="horz" anchor="ctr" tIns="45720" lIns="91440" bIns="45720" rIns="91440">
                  <a:normAutofit/>
                </a:bodyPr>
                <a:p>
                  <a:pPr algn="l" marL="0"/>
                </a:p>
              </p:txBody>
            </p:sp>
            <p:sp>
              <p:nvSpPr>
                <p:cNvPr name="Freeform 74" id="74"/>
                <p:cNvSpPr/>
                <p:nvPr/>
              </p:nvSpPr>
              <p:spPr>
                <a:xfrm rot="-10800000">
                  <a:off x="3029558" y="4719206"/>
                  <a:ext cx="214753" cy="689040"/>
                </a:xfrm>
                <a:custGeom>
                  <a:avLst/>
                  <a:gdLst/>
                  <a:ahLst/>
                  <a:cxnLst/>
                  <a:rect r="r" b="b" t="t" l="l"/>
                  <a:pathLst>
                    <a:path w="214753" h="689040" stroke="true" fill="norm" extrusionOk="true">
                      <a:moveTo>
                        <a:pt x="0" y="0"/>
                      </a:moveTo>
                      <a:lnTo>
                        <a:pt x="214754" y="0"/>
                      </a:lnTo>
                      <a:lnTo>
                        <a:pt x="214754" y="689040"/>
                      </a:lnTo>
                      <a:lnTo>
                        <a:pt x="0" y="689040"/>
                      </a:lnTo>
                      <a:close/>
                    </a:path>
                  </a:pathLst>
                </a:custGeom>
                <a:solidFill>
                  <a:srgbClr val="000000">
                    <a:alpha val="10000"/>
                  </a:srgbClr>
                </a:solidFill>
                <a:ln cap="flat">
                  <a:prstDash val="solid"/>
                </a:ln>
              </p:spPr>
              <p:txBody>
                <a:bodyPr vert="horz" anchor="ctr" tIns="45720" lIns="91440" bIns="45720" rIns="91440">
                  <a:normAutofit/>
                </a:bodyPr>
                <a:p>
                  <a:pPr algn="l" marL="0"/>
                </a:p>
              </p:txBody>
            </p:sp>
          </p:grpSp>
        </p:grpSp>
        <p:grpSp>
          <p:nvGrpSpPr>
            <p:cNvPr name="Group 75" id="75"/>
            <p:cNvGrpSpPr/>
            <p:nvPr/>
          </p:nvGrpSpPr>
          <p:grpSpPr>
            <a:xfrm>
              <a:off x="2091651" y="2441100"/>
              <a:ext cx="369964" cy="352344"/>
              <a:chOff x="3611045" y="4607135"/>
              <a:chExt cx="842938" cy="802793"/>
            </a:xfrm>
          </p:grpSpPr>
          <p:sp>
            <p:nvSpPr>
              <p:cNvPr name="Freeform 76" id="76"/>
              <p:cNvSpPr/>
              <p:nvPr/>
            </p:nvSpPr>
            <p:spPr>
              <a:xfrm>
                <a:off x="3611045" y="4607135"/>
                <a:ext cx="560457" cy="802788"/>
              </a:xfrm>
              <a:custGeom>
                <a:avLst/>
                <a:gdLst/>
                <a:ahLst/>
                <a:cxnLst/>
                <a:rect r="r" b="b" t="t" l="l"/>
                <a:pathLst>
                  <a:path w="560457" h="802788" stroke="true" fill="norm" extrusionOk="true">
                    <a:moveTo>
                      <a:pt x="414725" y="802789"/>
                    </a:moveTo>
                    <a:lnTo>
                      <a:pt x="145733" y="802789"/>
                    </a:lnTo>
                    <a:cubicBezTo>
                      <a:pt x="65245" y="802789"/>
                      <a:pt x="0" y="737544"/>
                      <a:pt x="0" y="657056"/>
                    </a:cubicBezTo>
                    <a:lnTo>
                      <a:pt x="0" y="0"/>
                    </a:lnTo>
                    <a:lnTo>
                      <a:pt x="560457" y="0"/>
                    </a:lnTo>
                    <a:lnTo>
                      <a:pt x="560457" y="657056"/>
                    </a:lnTo>
                    <a:cubicBezTo>
                      <a:pt x="560457" y="737544"/>
                      <a:pt x="495212" y="802789"/>
                      <a:pt x="414725" y="802789"/>
                    </a:cubicBezTo>
                    <a:close/>
                  </a:path>
                </a:pathLst>
              </a:custGeom>
              <a:solidFill>
                <a:srgbClr val="FFC73C"/>
              </a:solidFill>
              <a:ln cap="flat">
                <a:prstDash val="solid"/>
              </a:ln>
            </p:spPr>
            <p:txBody>
              <a:bodyPr vert="horz" anchor="ctr" tIns="45720" lIns="91440" bIns="45720" rIns="91440">
                <a:normAutofit/>
              </a:bodyPr>
              <a:p>
                <a:pPr algn="l" marL="0"/>
              </a:p>
            </p:txBody>
          </p:sp>
          <p:sp>
            <p:nvSpPr>
              <p:cNvPr name="Freeform 77" id="77"/>
              <p:cNvSpPr/>
              <p:nvPr/>
            </p:nvSpPr>
            <p:spPr>
              <a:xfrm>
                <a:off x="3967293" y="4788705"/>
                <a:ext cx="486691" cy="493840"/>
              </a:xfrm>
              <a:custGeom>
                <a:avLst/>
                <a:gdLst/>
                <a:ahLst/>
                <a:cxnLst/>
                <a:rect r="r" b="b" t="t" l="l"/>
                <a:pathLst>
                  <a:path w="486691" h="493840" stroke="true" fill="norm" extrusionOk="true">
                    <a:moveTo>
                      <a:pt x="243348" y="0"/>
                    </a:moveTo>
                    <a:cubicBezTo>
                      <a:pt x="108952" y="0"/>
                      <a:pt x="0" y="110547"/>
                      <a:pt x="0" y="246918"/>
                    </a:cubicBezTo>
                    <a:cubicBezTo>
                      <a:pt x="0" y="383289"/>
                      <a:pt x="108952" y="493840"/>
                      <a:pt x="243348" y="493840"/>
                    </a:cubicBezTo>
                    <a:cubicBezTo>
                      <a:pt x="377743" y="493840"/>
                      <a:pt x="486691" y="383289"/>
                      <a:pt x="486691" y="246918"/>
                    </a:cubicBezTo>
                    <a:cubicBezTo>
                      <a:pt x="486691" y="110547"/>
                      <a:pt x="377743" y="0"/>
                      <a:pt x="243348" y="0"/>
                    </a:cubicBezTo>
                    <a:close/>
                    <a:moveTo>
                      <a:pt x="243348" y="405784"/>
                    </a:moveTo>
                    <a:cubicBezTo>
                      <a:pt x="156877" y="405784"/>
                      <a:pt x="86779" y="334658"/>
                      <a:pt x="86779" y="246918"/>
                    </a:cubicBezTo>
                    <a:cubicBezTo>
                      <a:pt x="86779" y="159179"/>
                      <a:pt x="156877" y="88052"/>
                      <a:pt x="243348" y="88052"/>
                    </a:cubicBezTo>
                    <a:cubicBezTo>
                      <a:pt x="329814" y="88052"/>
                      <a:pt x="399912" y="159179"/>
                      <a:pt x="399912" y="246918"/>
                    </a:cubicBezTo>
                    <a:cubicBezTo>
                      <a:pt x="399912" y="334658"/>
                      <a:pt x="329814" y="405784"/>
                      <a:pt x="243348" y="405784"/>
                    </a:cubicBezTo>
                    <a:close/>
                  </a:path>
                </a:pathLst>
              </a:custGeom>
              <a:solidFill>
                <a:srgbClr val="FFC73C"/>
              </a:solidFill>
              <a:ln cap="flat">
                <a:prstDash val="solid"/>
              </a:ln>
            </p:spPr>
            <p:txBody>
              <a:bodyPr vert="horz" anchor="ctr" tIns="45720" lIns="91440" bIns="45720" rIns="91440">
                <a:normAutofit/>
              </a:bodyPr>
              <a:p>
                <a:pPr algn="l" marL="0"/>
              </a:p>
            </p:txBody>
          </p:sp>
          <p:sp>
            <p:nvSpPr>
              <p:cNvPr name="Freeform 78" id="78"/>
              <p:cNvSpPr/>
              <p:nvPr/>
            </p:nvSpPr>
            <p:spPr>
              <a:xfrm>
                <a:off x="3664546" y="4653924"/>
                <a:ext cx="60603" cy="451286"/>
              </a:xfrm>
              <a:custGeom>
                <a:avLst/>
                <a:gdLst/>
                <a:ahLst/>
                <a:cxnLst/>
                <a:rect r="r" b="b" t="t" l="l"/>
                <a:pathLst>
                  <a:path w="60603" h="451286" stroke="true" fill="norm" extrusionOk="true">
                    <a:moveTo>
                      <a:pt x="30304" y="451286"/>
                    </a:moveTo>
                    <a:lnTo>
                      <a:pt x="30304" y="451286"/>
                    </a:lnTo>
                    <a:cubicBezTo>
                      <a:pt x="13639" y="451286"/>
                      <a:pt x="0" y="437652"/>
                      <a:pt x="0" y="420991"/>
                    </a:cubicBezTo>
                    <a:lnTo>
                      <a:pt x="0" y="30299"/>
                    </a:lnTo>
                    <a:cubicBezTo>
                      <a:pt x="0" y="13635"/>
                      <a:pt x="13635" y="0"/>
                      <a:pt x="30304" y="0"/>
                    </a:cubicBezTo>
                    <a:lnTo>
                      <a:pt x="30304" y="0"/>
                    </a:lnTo>
                    <a:cubicBezTo>
                      <a:pt x="46969" y="0"/>
                      <a:pt x="60603" y="13635"/>
                      <a:pt x="60603" y="30299"/>
                    </a:cubicBezTo>
                    <a:lnTo>
                      <a:pt x="60603" y="420991"/>
                    </a:lnTo>
                    <a:cubicBezTo>
                      <a:pt x="60603" y="437656"/>
                      <a:pt x="46969" y="451286"/>
                      <a:pt x="30304" y="451286"/>
                    </a:cubicBezTo>
                    <a:close/>
                  </a:path>
                </a:pathLst>
              </a:custGeom>
              <a:solidFill>
                <a:srgbClr val="FFFFFF">
                  <a:alpha val="20000"/>
                </a:srgbClr>
              </a:solidFill>
              <a:ln cap="flat">
                <a:prstDash val="solid"/>
              </a:ln>
            </p:spPr>
            <p:txBody>
              <a:bodyPr vert="horz" anchor="ctr" tIns="45720" lIns="91440" bIns="45720" rIns="91440">
                <a:normAutofit/>
              </a:bodyPr>
              <a:p>
                <a:pPr algn="l" marL="0"/>
              </a:p>
            </p:txBody>
          </p:sp>
          <p:sp>
            <p:nvSpPr>
              <p:cNvPr name="Freeform 79" id="79"/>
              <p:cNvSpPr/>
              <p:nvPr/>
            </p:nvSpPr>
            <p:spPr>
              <a:xfrm>
                <a:off x="3900131" y="4607135"/>
                <a:ext cx="271371" cy="802793"/>
              </a:xfrm>
              <a:custGeom>
                <a:avLst/>
                <a:gdLst/>
                <a:ahLst/>
                <a:cxnLst/>
                <a:rect r="r" b="b" t="t" l="l"/>
                <a:pathLst>
                  <a:path w="271371" h="802793" stroke="true" fill="norm" extrusionOk="true">
                    <a:moveTo>
                      <a:pt x="141939" y="0"/>
                    </a:moveTo>
                    <a:lnTo>
                      <a:pt x="141939" y="660854"/>
                    </a:lnTo>
                    <a:cubicBezTo>
                      <a:pt x="141939" y="739241"/>
                      <a:pt x="78391" y="802793"/>
                      <a:pt x="0" y="802793"/>
                    </a:cubicBezTo>
                    <a:lnTo>
                      <a:pt x="129432" y="802793"/>
                    </a:lnTo>
                    <a:cubicBezTo>
                      <a:pt x="207823" y="802793"/>
                      <a:pt x="271371" y="739245"/>
                      <a:pt x="271371" y="660854"/>
                    </a:cubicBezTo>
                    <a:lnTo>
                      <a:pt x="271371" y="0"/>
                    </a:lnTo>
                    <a:lnTo>
                      <a:pt x="141939" y="0"/>
                    </a:lnTo>
                    <a:close/>
                  </a:path>
                </a:pathLst>
              </a:custGeom>
              <a:solidFill>
                <a:srgbClr val="EFB126"/>
              </a:solidFill>
              <a:ln cap="flat">
                <a:prstDash val="solid"/>
              </a:ln>
            </p:spPr>
            <p:txBody>
              <a:bodyPr vert="horz" anchor="ctr" tIns="45720" lIns="91440" bIns="45720" rIns="91440">
                <a:normAutofit/>
              </a:bodyPr>
              <a:p>
                <a:pPr algn="l" marL="0"/>
              </a:p>
            </p:txBody>
          </p:sp>
        </p:grpSp>
        <p:grpSp>
          <p:nvGrpSpPr>
            <p:cNvPr name="Group 80" id="80"/>
            <p:cNvGrpSpPr/>
            <p:nvPr/>
          </p:nvGrpSpPr>
          <p:grpSpPr>
            <a:xfrm>
              <a:off x="4294066" y="1139550"/>
              <a:ext cx="898819" cy="1652743"/>
              <a:chOff x="8629104" y="1641638"/>
              <a:chExt cx="2047901" cy="3765667"/>
            </a:xfrm>
          </p:grpSpPr>
          <p:grpSp>
            <p:nvGrpSpPr>
              <p:cNvPr name="Group 81" id="81"/>
              <p:cNvGrpSpPr/>
              <p:nvPr/>
            </p:nvGrpSpPr>
            <p:grpSpPr>
              <a:xfrm>
                <a:off x="8629104" y="1641638"/>
                <a:ext cx="1346929" cy="2987237"/>
                <a:chOff x="8629104" y="1641638"/>
                <a:chExt cx="1346929" cy="2987237"/>
              </a:xfrm>
            </p:grpSpPr>
            <p:sp>
              <p:nvSpPr>
                <p:cNvPr name="Freeform 82" id="82"/>
                <p:cNvSpPr/>
                <p:nvPr/>
              </p:nvSpPr>
              <p:spPr>
                <a:xfrm>
                  <a:off x="8726567" y="1729300"/>
                  <a:ext cx="1249466" cy="2765574"/>
                </a:xfrm>
                <a:custGeom>
                  <a:avLst/>
                  <a:gdLst/>
                  <a:ahLst/>
                  <a:cxnLst/>
                  <a:rect r="r" b="b" t="t" l="l"/>
                  <a:pathLst>
                    <a:path w="1249466" h="2765574" stroke="true" fill="norm" extrusionOk="true">
                      <a:moveTo>
                        <a:pt x="715861" y="205702"/>
                      </a:moveTo>
                      <a:cubicBezTo>
                        <a:pt x="659866" y="205376"/>
                        <a:pt x="605517" y="198175"/>
                        <a:pt x="567158" y="143242"/>
                      </a:cubicBezTo>
                      <a:cubicBezTo>
                        <a:pt x="491870" y="35426"/>
                        <a:pt x="376956" y="-61366"/>
                        <a:pt x="248081" y="48272"/>
                      </a:cubicBezTo>
                      <a:cubicBezTo>
                        <a:pt x="173753" y="111507"/>
                        <a:pt x="229646" y="241590"/>
                        <a:pt x="165674" y="304161"/>
                      </a:cubicBezTo>
                      <a:cubicBezTo>
                        <a:pt x="109104" y="359497"/>
                        <a:pt x="37168" y="350350"/>
                        <a:pt x="8236" y="442191"/>
                      </a:cubicBezTo>
                      <a:cubicBezTo>
                        <a:pt x="-34327" y="577298"/>
                        <a:pt x="99815" y="695684"/>
                        <a:pt x="142880" y="812515"/>
                      </a:cubicBezTo>
                      <a:cubicBezTo>
                        <a:pt x="179017" y="910558"/>
                        <a:pt x="97741" y="947921"/>
                        <a:pt x="61227" y="1024320"/>
                      </a:cubicBezTo>
                      <a:cubicBezTo>
                        <a:pt x="33075" y="1083221"/>
                        <a:pt x="47549" y="1146306"/>
                        <a:pt x="78226" y="1202615"/>
                      </a:cubicBezTo>
                      <a:cubicBezTo>
                        <a:pt x="132318" y="1301906"/>
                        <a:pt x="252247" y="1381844"/>
                        <a:pt x="224464" y="1510410"/>
                      </a:cubicBezTo>
                      <a:cubicBezTo>
                        <a:pt x="201276" y="1617712"/>
                        <a:pt x="179712" y="1713343"/>
                        <a:pt x="274390" y="1794666"/>
                      </a:cubicBezTo>
                      <a:cubicBezTo>
                        <a:pt x="339293" y="1850413"/>
                        <a:pt x="459715" y="1901218"/>
                        <a:pt x="450538" y="2004401"/>
                      </a:cubicBezTo>
                      <a:cubicBezTo>
                        <a:pt x="447290" y="2040911"/>
                        <a:pt x="422018" y="2072038"/>
                        <a:pt x="415091" y="2108034"/>
                      </a:cubicBezTo>
                      <a:cubicBezTo>
                        <a:pt x="404127" y="2165002"/>
                        <a:pt x="441027" y="2220449"/>
                        <a:pt x="483885" y="2259548"/>
                      </a:cubicBezTo>
                      <a:cubicBezTo>
                        <a:pt x="581393" y="2348514"/>
                        <a:pt x="667036" y="2432417"/>
                        <a:pt x="740078" y="2544352"/>
                      </a:cubicBezTo>
                      <a:cubicBezTo>
                        <a:pt x="771291" y="2592183"/>
                        <a:pt x="896240" y="2700183"/>
                        <a:pt x="846305" y="2765574"/>
                      </a:cubicBezTo>
                      <a:cubicBezTo>
                        <a:pt x="937075" y="2646713"/>
                        <a:pt x="1033009" y="2531447"/>
                        <a:pt x="1115485" y="2406489"/>
                      </a:cubicBezTo>
                      <a:cubicBezTo>
                        <a:pt x="1183320" y="2303714"/>
                        <a:pt x="1285577" y="2153399"/>
                        <a:pt x="1215968" y="2026818"/>
                      </a:cubicBezTo>
                      <a:cubicBezTo>
                        <a:pt x="1194318" y="1987449"/>
                        <a:pt x="1154057" y="1958109"/>
                        <a:pt x="1143020" y="1914548"/>
                      </a:cubicBezTo>
                      <a:cubicBezTo>
                        <a:pt x="1123102" y="1835891"/>
                        <a:pt x="1200384" y="1762965"/>
                        <a:pt x="1229114" y="1696048"/>
                      </a:cubicBezTo>
                      <a:cubicBezTo>
                        <a:pt x="1274223" y="1590983"/>
                        <a:pt x="1241120" y="1468958"/>
                        <a:pt x="1161662" y="1390091"/>
                      </a:cubicBezTo>
                      <a:cubicBezTo>
                        <a:pt x="1124067" y="1352775"/>
                        <a:pt x="1083270" y="1311743"/>
                        <a:pt x="1077749" y="1259060"/>
                      </a:cubicBezTo>
                      <a:cubicBezTo>
                        <a:pt x="1071719" y="1201535"/>
                        <a:pt x="1107788" y="1147901"/>
                        <a:pt x="1124148" y="1094841"/>
                      </a:cubicBezTo>
                      <a:cubicBezTo>
                        <a:pt x="1139235" y="1045922"/>
                        <a:pt x="1148631" y="993917"/>
                        <a:pt x="1154139" y="943108"/>
                      </a:cubicBezTo>
                      <a:cubicBezTo>
                        <a:pt x="1158026" y="907228"/>
                        <a:pt x="1159527" y="870516"/>
                        <a:pt x="1151087" y="835429"/>
                      </a:cubicBezTo>
                      <a:cubicBezTo>
                        <a:pt x="1135039" y="768696"/>
                        <a:pt x="1074946" y="731599"/>
                        <a:pt x="1030463" y="684249"/>
                      </a:cubicBezTo>
                      <a:cubicBezTo>
                        <a:pt x="924571" y="571524"/>
                        <a:pt x="980233" y="438981"/>
                        <a:pt x="933971" y="307971"/>
                      </a:cubicBezTo>
                      <a:cubicBezTo>
                        <a:pt x="892446" y="190370"/>
                        <a:pt x="802200" y="206207"/>
                        <a:pt x="715861" y="205702"/>
                      </a:cubicBezTo>
                      <a:close/>
                    </a:path>
                  </a:pathLst>
                </a:custGeom>
                <a:solidFill>
                  <a:srgbClr val="3DC8E8"/>
                </a:solidFill>
                <a:ln cap="flat">
                  <a:prstDash val="solid"/>
                </a:ln>
              </p:spPr>
              <p:txBody>
                <a:bodyPr vert="horz" anchor="ctr" tIns="45720" lIns="91440" bIns="45720" rIns="91440">
                  <a:normAutofit/>
                </a:bodyPr>
                <a:p>
                  <a:pPr algn="l" marL="0"/>
                </a:p>
              </p:txBody>
            </p:sp>
            <p:grpSp>
              <p:nvGrpSpPr>
                <p:cNvPr name="Group 83" id="83"/>
                <p:cNvGrpSpPr/>
                <p:nvPr/>
              </p:nvGrpSpPr>
              <p:grpSpPr>
                <a:xfrm>
                  <a:off x="8629104" y="1641638"/>
                  <a:ext cx="1277705" cy="2987237"/>
                  <a:chOff x="8629104" y="1641638"/>
                  <a:chExt cx="1277705" cy="2987237"/>
                </a:xfrm>
                <a:noFill/>
              </p:grpSpPr>
              <p:sp>
                <p:nvSpPr>
                  <p:cNvPr name="Freeform 84" id="84"/>
                  <p:cNvSpPr/>
                  <p:nvPr/>
                </p:nvSpPr>
                <p:spPr>
                  <a:xfrm>
                    <a:off x="8984906" y="1641638"/>
                    <a:ext cx="615144" cy="2987237"/>
                  </a:xfrm>
                  <a:custGeom>
                    <a:avLst/>
                    <a:gdLst/>
                    <a:ahLst/>
                    <a:cxnLst/>
                    <a:rect r="r" b="b" t="t" l="l"/>
                    <a:pathLst>
                      <a:path w="615144" h="2987237" stroke="true" fill="norm" extrusionOk="true">
                        <a:moveTo>
                          <a:pt x="599226" y="2987238"/>
                        </a:moveTo>
                        <a:cubicBezTo>
                          <a:pt x="638557" y="2536556"/>
                          <a:pt x="602433" y="2082299"/>
                          <a:pt x="519180" y="1638449"/>
                        </a:cubicBezTo>
                        <a:cubicBezTo>
                          <a:pt x="439756" y="1215040"/>
                          <a:pt x="335518" y="790174"/>
                          <a:pt x="177477" y="388797"/>
                        </a:cubicBezTo>
                        <a:cubicBezTo>
                          <a:pt x="125257" y="256181"/>
                          <a:pt x="66625" y="126024"/>
                          <a:pt x="0" y="0"/>
                        </a:cubicBezTo>
                      </a:path>
                    </a:pathLst>
                  </a:custGeom>
                  <a:noFill/>
                  <a:ln w="21422" cap="flat">
                    <a:solidFill>
                      <a:srgbClr val="26A8D1"/>
                    </a:solidFill>
                    <a:prstDash val="solid"/>
                  </a:ln>
                </p:spPr>
                <p:txBody>
                  <a:bodyPr vert="horz" anchor="ctr" tIns="45720" lIns="91440" bIns="45720" rIns="91440">
                    <a:normAutofit/>
                  </a:bodyPr>
                  <a:p>
                    <a:pPr algn="l" marL="0"/>
                  </a:p>
                </p:txBody>
              </p:sp>
              <p:sp>
                <p:nvSpPr>
                  <p:cNvPr name="Freeform 85" id="85"/>
                  <p:cNvSpPr/>
                  <p:nvPr/>
                </p:nvSpPr>
                <p:spPr>
                  <a:xfrm>
                    <a:off x="8629104" y="2245973"/>
                    <a:ext cx="745498" cy="405474"/>
                  </a:xfrm>
                  <a:custGeom>
                    <a:avLst/>
                    <a:gdLst/>
                    <a:ahLst/>
                    <a:cxnLst/>
                    <a:rect r="r" b="b" t="t" l="l"/>
                    <a:pathLst>
                      <a:path w="745498" h="405474" stroke="true" fill="norm" extrusionOk="true">
                        <a:moveTo>
                          <a:pt x="0" y="0"/>
                        </a:moveTo>
                        <a:cubicBezTo>
                          <a:pt x="221830" y="78301"/>
                          <a:pt x="433413" y="185573"/>
                          <a:pt x="627678" y="318237"/>
                        </a:cubicBezTo>
                        <a:cubicBezTo>
                          <a:pt x="676966" y="351893"/>
                          <a:pt x="704411" y="362192"/>
                          <a:pt x="745499" y="405475"/>
                        </a:cubicBezTo>
                      </a:path>
                    </a:pathLst>
                  </a:custGeom>
                  <a:noFill/>
                  <a:ln w="21422" cap="flat">
                    <a:solidFill>
                      <a:srgbClr val="26A8D1"/>
                    </a:solidFill>
                    <a:prstDash val="solid"/>
                  </a:ln>
                </p:spPr>
                <p:txBody>
                  <a:bodyPr vert="horz" anchor="ctr" tIns="45720" lIns="91440" bIns="45720" rIns="91440">
                    <a:normAutofit/>
                  </a:bodyPr>
                  <a:p>
                    <a:pPr algn="l" marL="0"/>
                  </a:p>
                </p:txBody>
              </p:sp>
              <p:sp>
                <p:nvSpPr>
                  <p:cNvPr name="Freeform 86" id="86"/>
                  <p:cNvSpPr/>
                  <p:nvPr/>
                </p:nvSpPr>
                <p:spPr>
                  <a:xfrm>
                    <a:off x="8775287" y="2862349"/>
                    <a:ext cx="704509" cy="271941"/>
                  </a:xfrm>
                  <a:custGeom>
                    <a:avLst/>
                    <a:gdLst/>
                    <a:ahLst/>
                    <a:cxnLst/>
                    <a:rect r="r" b="b" t="t" l="l"/>
                    <a:pathLst>
                      <a:path w="704509" h="271941" stroke="true" fill="norm" extrusionOk="true">
                        <a:moveTo>
                          <a:pt x="704509" y="271941"/>
                        </a:moveTo>
                        <a:cubicBezTo>
                          <a:pt x="491598" y="134348"/>
                          <a:pt x="250141" y="41144"/>
                          <a:pt x="0" y="0"/>
                        </a:cubicBezTo>
                      </a:path>
                    </a:pathLst>
                  </a:custGeom>
                  <a:noFill/>
                  <a:ln w="21422" cap="flat">
                    <a:solidFill>
                      <a:srgbClr val="26A8D1"/>
                    </a:solidFill>
                    <a:prstDash val="solid"/>
                  </a:ln>
                </p:spPr>
                <p:txBody>
                  <a:bodyPr vert="horz" anchor="ctr" tIns="45720" lIns="91440" bIns="45720" rIns="91440">
                    <a:normAutofit/>
                  </a:bodyPr>
                  <a:p>
                    <a:pPr algn="l" marL="0"/>
                  </a:p>
                </p:txBody>
              </p:sp>
              <p:sp>
                <p:nvSpPr>
                  <p:cNvPr name="Freeform 87" id="87"/>
                  <p:cNvSpPr/>
                  <p:nvPr/>
                </p:nvSpPr>
                <p:spPr>
                  <a:xfrm>
                    <a:off x="8868238" y="3366437"/>
                    <a:ext cx="695765" cy="349230"/>
                  </a:xfrm>
                  <a:custGeom>
                    <a:avLst/>
                    <a:gdLst/>
                    <a:ahLst/>
                    <a:cxnLst/>
                    <a:rect r="r" b="b" t="t" l="l"/>
                    <a:pathLst>
                      <a:path w="695765" h="349230" stroke="true" fill="norm" extrusionOk="true">
                        <a:moveTo>
                          <a:pt x="695765" y="349231"/>
                        </a:moveTo>
                        <a:cubicBezTo>
                          <a:pt x="497616" y="177519"/>
                          <a:pt x="256081" y="56283"/>
                          <a:pt x="0" y="0"/>
                        </a:cubicBezTo>
                      </a:path>
                    </a:pathLst>
                  </a:custGeom>
                  <a:noFill/>
                  <a:ln w="21422" cap="flat">
                    <a:solidFill>
                      <a:srgbClr val="26A8D1"/>
                    </a:solidFill>
                    <a:prstDash val="solid"/>
                  </a:ln>
                </p:spPr>
                <p:txBody>
                  <a:bodyPr vert="horz" anchor="ctr" tIns="45720" lIns="91440" bIns="45720" rIns="91440">
                    <a:normAutofit/>
                  </a:bodyPr>
                  <a:p>
                    <a:pPr algn="l" marL="0"/>
                  </a:p>
                </p:txBody>
              </p:sp>
              <p:sp>
                <p:nvSpPr>
                  <p:cNvPr name="Freeform 88" id="88"/>
                  <p:cNvSpPr/>
                  <p:nvPr/>
                </p:nvSpPr>
                <p:spPr>
                  <a:xfrm>
                    <a:off x="9363591" y="1945314"/>
                    <a:ext cx="174171" cy="691290"/>
                  </a:xfrm>
                  <a:custGeom>
                    <a:avLst/>
                    <a:gdLst/>
                    <a:ahLst/>
                    <a:cxnLst/>
                    <a:rect r="r" b="b" t="t" l="l"/>
                    <a:pathLst>
                      <a:path w="174171" h="691290" stroke="true" fill="norm" extrusionOk="true">
                        <a:moveTo>
                          <a:pt x="0" y="691291"/>
                        </a:moveTo>
                        <a:cubicBezTo>
                          <a:pt x="15486" y="452846"/>
                          <a:pt x="74829" y="217317"/>
                          <a:pt x="174172" y="0"/>
                        </a:cubicBezTo>
                      </a:path>
                    </a:pathLst>
                  </a:custGeom>
                  <a:noFill/>
                  <a:ln w="21422" cap="flat">
                    <a:solidFill>
                      <a:srgbClr val="26A8D1"/>
                    </a:solidFill>
                    <a:prstDash val="solid"/>
                  </a:ln>
                </p:spPr>
                <p:txBody>
                  <a:bodyPr vert="horz" anchor="ctr" tIns="45720" lIns="91440" bIns="45720" rIns="91440">
                    <a:normAutofit/>
                  </a:bodyPr>
                  <a:p>
                    <a:pPr algn="l" marL="0"/>
                  </a:p>
                </p:txBody>
              </p:sp>
              <p:sp>
                <p:nvSpPr>
                  <p:cNvPr name="Freeform 89" id="89"/>
                  <p:cNvSpPr/>
                  <p:nvPr/>
                </p:nvSpPr>
                <p:spPr>
                  <a:xfrm>
                    <a:off x="9477083" y="2547562"/>
                    <a:ext cx="424373" cy="567070"/>
                  </a:xfrm>
                  <a:custGeom>
                    <a:avLst/>
                    <a:gdLst/>
                    <a:ahLst/>
                    <a:cxnLst/>
                    <a:rect r="r" b="b" t="t" l="l"/>
                    <a:pathLst>
                      <a:path w="424373" h="567070" stroke="true" fill="norm" extrusionOk="true">
                        <a:moveTo>
                          <a:pt x="0" y="567071"/>
                        </a:moveTo>
                        <a:cubicBezTo>
                          <a:pt x="100680" y="351678"/>
                          <a:pt x="246116" y="157340"/>
                          <a:pt x="424373" y="0"/>
                        </a:cubicBezTo>
                      </a:path>
                    </a:pathLst>
                  </a:custGeom>
                  <a:noFill/>
                  <a:ln w="21422" cap="flat">
                    <a:solidFill>
                      <a:srgbClr val="26A8D1"/>
                    </a:solidFill>
                    <a:prstDash val="solid"/>
                  </a:ln>
                </p:spPr>
                <p:txBody>
                  <a:bodyPr vert="horz" anchor="ctr" tIns="45720" lIns="91440" bIns="45720" rIns="91440">
                    <a:normAutofit/>
                  </a:bodyPr>
                  <a:p>
                    <a:pPr algn="l" marL="0"/>
                  </a:p>
                </p:txBody>
              </p:sp>
              <p:sp>
                <p:nvSpPr>
                  <p:cNvPr name="Freeform 90" id="90"/>
                  <p:cNvSpPr/>
                  <p:nvPr/>
                </p:nvSpPr>
                <p:spPr>
                  <a:xfrm>
                    <a:off x="9577192" y="3226787"/>
                    <a:ext cx="329617" cy="505417"/>
                  </a:xfrm>
                  <a:custGeom>
                    <a:avLst/>
                    <a:gdLst/>
                    <a:ahLst/>
                    <a:cxnLst/>
                    <a:rect r="r" b="b" t="t" l="l"/>
                    <a:pathLst>
                      <a:path w="329617" h="505417" stroke="true" fill="norm" extrusionOk="true">
                        <a:moveTo>
                          <a:pt x="0" y="505418"/>
                        </a:moveTo>
                        <a:cubicBezTo>
                          <a:pt x="13914" y="438873"/>
                          <a:pt x="38320" y="374528"/>
                          <a:pt x="72031" y="315489"/>
                        </a:cubicBezTo>
                        <a:cubicBezTo>
                          <a:pt x="111250" y="246811"/>
                          <a:pt x="162569" y="185903"/>
                          <a:pt x="214819" y="126539"/>
                        </a:cubicBezTo>
                        <a:cubicBezTo>
                          <a:pt x="252447" y="83783"/>
                          <a:pt x="290720" y="41598"/>
                          <a:pt x="329617" y="0"/>
                        </a:cubicBezTo>
                      </a:path>
                    </a:pathLst>
                  </a:custGeom>
                  <a:noFill/>
                  <a:ln w="21422" cap="flat">
                    <a:solidFill>
                      <a:srgbClr val="26A8D1"/>
                    </a:solidFill>
                    <a:prstDash val="solid"/>
                  </a:ln>
                </p:spPr>
                <p:txBody>
                  <a:bodyPr vert="horz" anchor="ctr" tIns="45720" lIns="91440" bIns="45720" rIns="91440">
                    <a:normAutofit/>
                  </a:bodyPr>
                  <a:p>
                    <a:pPr algn="l" marL="0"/>
                  </a:p>
                </p:txBody>
              </p:sp>
            </p:grpSp>
          </p:grpSp>
          <p:grpSp>
            <p:nvGrpSpPr>
              <p:cNvPr name="Group 91" id="91"/>
              <p:cNvGrpSpPr/>
              <p:nvPr/>
            </p:nvGrpSpPr>
            <p:grpSpPr>
              <a:xfrm>
                <a:off x="9482456" y="2606965"/>
                <a:ext cx="1194549" cy="2083923"/>
                <a:chOff x="9482456" y="2606965"/>
                <a:chExt cx="1194549" cy="2083923"/>
              </a:xfrm>
            </p:grpSpPr>
            <p:sp>
              <p:nvSpPr>
                <p:cNvPr name="Freeform 92" id="92"/>
                <p:cNvSpPr/>
                <p:nvPr/>
              </p:nvSpPr>
              <p:spPr>
                <a:xfrm>
                  <a:off x="9482456" y="2654082"/>
                  <a:ext cx="1129100" cy="1941171"/>
                </a:xfrm>
                <a:custGeom>
                  <a:avLst/>
                  <a:gdLst/>
                  <a:ahLst/>
                  <a:cxnLst/>
                  <a:rect r="r" b="b" t="t" l="l"/>
                  <a:pathLst>
                    <a:path w="1129100" h="1941171" stroke="true" fill="norm" extrusionOk="true">
                      <a:moveTo>
                        <a:pt x="647633" y="102357"/>
                      </a:moveTo>
                      <a:cubicBezTo>
                        <a:pt x="688296" y="109871"/>
                        <a:pt x="728716" y="112169"/>
                        <a:pt x="764141" y="77634"/>
                      </a:cubicBezTo>
                      <a:cubicBezTo>
                        <a:pt x="833672" y="9847"/>
                        <a:pt x="930431" y="-44460"/>
                        <a:pt x="1008736" y="52911"/>
                      </a:cubicBezTo>
                      <a:cubicBezTo>
                        <a:pt x="1053900" y="109065"/>
                        <a:pt x="995351" y="195690"/>
                        <a:pt x="1033095" y="249933"/>
                      </a:cubicBezTo>
                      <a:cubicBezTo>
                        <a:pt x="1066471" y="297900"/>
                        <a:pt x="1119917" y="301222"/>
                        <a:pt x="1128194" y="371847"/>
                      </a:cubicBezTo>
                      <a:cubicBezTo>
                        <a:pt x="1140367" y="475741"/>
                        <a:pt x="1026678" y="543048"/>
                        <a:pt x="979268" y="621834"/>
                      </a:cubicBezTo>
                      <a:cubicBezTo>
                        <a:pt x="939483" y="687949"/>
                        <a:pt x="993267" y="726303"/>
                        <a:pt x="1009177" y="786773"/>
                      </a:cubicBezTo>
                      <a:cubicBezTo>
                        <a:pt x="1021445" y="833394"/>
                        <a:pt x="1002212" y="877153"/>
                        <a:pt x="972170" y="913753"/>
                      </a:cubicBezTo>
                      <a:cubicBezTo>
                        <a:pt x="919188" y="978287"/>
                        <a:pt x="821132" y="1019675"/>
                        <a:pt x="823488" y="1116780"/>
                      </a:cubicBezTo>
                      <a:cubicBezTo>
                        <a:pt x="825456" y="1197824"/>
                        <a:pt x="827865" y="1270176"/>
                        <a:pt x="747926" y="1316060"/>
                      </a:cubicBezTo>
                      <a:cubicBezTo>
                        <a:pt x="693135" y="1347517"/>
                        <a:pt x="598748" y="1367697"/>
                        <a:pt x="591123" y="1443812"/>
                      </a:cubicBezTo>
                      <a:cubicBezTo>
                        <a:pt x="588427" y="1470747"/>
                        <a:pt x="602447" y="1496820"/>
                        <a:pt x="602490" y="1523892"/>
                      </a:cubicBezTo>
                      <a:cubicBezTo>
                        <a:pt x="602558" y="1566733"/>
                        <a:pt x="568114" y="1601842"/>
                        <a:pt x="531616" y="1624276"/>
                      </a:cubicBezTo>
                      <a:cubicBezTo>
                        <a:pt x="448570" y="1675312"/>
                        <a:pt x="374834" y="1724322"/>
                        <a:pt x="306361" y="1795405"/>
                      </a:cubicBezTo>
                      <a:cubicBezTo>
                        <a:pt x="277103" y="1825781"/>
                        <a:pt x="171516" y="1886826"/>
                        <a:pt x="198686" y="1941172"/>
                      </a:cubicBezTo>
                      <a:cubicBezTo>
                        <a:pt x="149295" y="1842386"/>
                        <a:pt x="95662" y="1745500"/>
                        <a:pt x="53134" y="1643440"/>
                      </a:cubicBezTo>
                      <a:cubicBezTo>
                        <a:pt x="18154" y="1559502"/>
                        <a:pt x="-35214" y="1436311"/>
                        <a:pt x="32800" y="1354127"/>
                      </a:cubicBezTo>
                      <a:cubicBezTo>
                        <a:pt x="53953" y="1328568"/>
                        <a:pt x="87218" y="1312854"/>
                        <a:pt x="101251" y="1282786"/>
                      </a:cubicBezTo>
                      <a:cubicBezTo>
                        <a:pt x="126588" y="1228488"/>
                        <a:pt x="80621" y="1164893"/>
                        <a:pt x="69044" y="1112374"/>
                      </a:cubicBezTo>
                      <a:cubicBezTo>
                        <a:pt x="50867" y="1029919"/>
                        <a:pt x="91770" y="945986"/>
                        <a:pt x="160324" y="899780"/>
                      </a:cubicBezTo>
                      <a:cubicBezTo>
                        <a:pt x="192759" y="877916"/>
                        <a:pt x="228030" y="853797"/>
                        <a:pt x="239329" y="816348"/>
                      </a:cubicBezTo>
                      <a:cubicBezTo>
                        <a:pt x="251664" y="775457"/>
                        <a:pt x="232924" y="731557"/>
                        <a:pt x="228403" y="690804"/>
                      </a:cubicBezTo>
                      <a:cubicBezTo>
                        <a:pt x="224233" y="653230"/>
                        <a:pt x="224609" y="614208"/>
                        <a:pt x="227648" y="576588"/>
                      </a:cubicBezTo>
                      <a:cubicBezTo>
                        <a:pt x="229791" y="550022"/>
                        <a:pt x="233791" y="523186"/>
                        <a:pt x="244768" y="498900"/>
                      </a:cubicBezTo>
                      <a:cubicBezTo>
                        <a:pt x="265646" y="452715"/>
                        <a:pt x="314373" y="434126"/>
                        <a:pt x="353189" y="405935"/>
                      </a:cubicBezTo>
                      <a:cubicBezTo>
                        <a:pt x="445605" y="338825"/>
                        <a:pt x="423573" y="234974"/>
                        <a:pt x="475261" y="146347"/>
                      </a:cubicBezTo>
                      <a:cubicBezTo>
                        <a:pt x="521663" y="66794"/>
                        <a:pt x="584933" y="90772"/>
                        <a:pt x="647633" y="102357"/>
                      </a:cubicBezTo>
                      <a:close/>
                    </a:path>
                  </a:pathLst>
                </a:custGeom>
                <a:solidFill>
                  <a:srgbClr val="26A8D1"/>
                </a:solidFill>
                <a:ln cap="flat">
                  <a:prstDash val="solid"/>
                </a:ln>
              </p:spPr>
              <p:txBody>
                <a:bodyPr vert="horz" anchor="ctr" tIns="45720" lIns="91440" bIns="45720" rIns="91440">
                  <a:normAutofit/>
                </a:bodyPr>
                <a:p>
                  <a:pPr algn="l" marL="0"/>
                </a:p>
              </p:txBody>
            </p:sp>
            <p:grpSp>
              <p:nvGrpSpPr>
                <p:cNvPr name="Group 93" id="93"/>
                <p:cNvGrpSpPr/>
                <p:nvPr/>
              </p:nvGrpSpPr>
              <p:grpSpPr>
                <a:xfrm>
                  <a:off x="9614440" y="2606965"/>
                  <a:ext cx="1062565" cy="2083923"/>
                  <a:chOff x="9614440" y="2606965"/>
                  <a:chExt cx="1062565" cy="2083923"/>
                </a:xfrm>
                <a:noFill/>
              </p:grpSpPr>
              <p:sp>
                <p:nvSpPr>
                  <p:cNvPr name="Freeform 94" id="94"/>
                  <p:cNvSpPr/>
                  <p:nvPr/>
                </p:nvSpPr>
                <p:spPr>
                  <a:xfrm>
                    <a:off x="9654430" y="2606965"/>
                    <a:ext cx="848137" cy="2083923"/>
                  </a:xfrm>
                  <a:custGeom>
                    <a:avLst/>
                    <a:gdLst/>
                    <a:ahLst/>
                    <a:cxnLst/>
                    <a:rect r="r" b="b" t="t" l="l"/>
                    <a:pathLst>
                      <a:path w="848137" h="2083923" stroke="true" fill="norm" extrusionOk="true">
                        <a:moveTo>
                          <a:pt x="0" y="2083924"/>
                        </a:moveTo>
                        <a:cubicBezTo>
                          <a:pt x="33853" y="1751568"/>
                          <a:pt x="122930" y="1427060"/>
                          <a:pt x="244754" y="1116628"/>
                        </a:cubicBezTo>
                        <a:cubicBezTo>
                          <a:pt x="360971" y="820491"/>
                          <a:pt x="495393" y="526733"/>
                          <a:pt x="665586" y="257458"/>
                        </a:cubicBezTo>
                        <a:cubicBezTo>
                          <a:pt x="721818" y="168488"/>
                          <a:pt x="782365" y="82193"/>
                          <a:pt x="848138" y="0"/>
                        </a:cubicBezTo>
                      </a:path>
                    </a:pathLst>
                  </a:custGeom>
                  <a:noFill/>
                  <a:ln w="21422" cap="flat">
                    <a:solidFill>
                      <a:srgbClr val="3DC8E8"/>
                    </a:solidFill>
                    <a:prstDash val="solid"/>
                  </a:ln>
                </p:spPr>
                <p:txBody>
                  <a:bodyPr vert="horz" anchor="ctr" tIns="45720" lIns="91440" bIns="45720" rIns="91440">
                    <a:normAutofit/>
                  </a:bodyPr>
                  <a:p>
                    <a:pPr algn="l" marL="0"/>
                  </a:p>
                </p:txBody>
              </p:sp>
              <p:sp>
                <p:nvSpPr>
                  <p:cNvPr name="Freeform 95" id="95"/>
                  <p:cNvSpPr/>
                  <p:nvPr/>
                </p:nvSpPr>
                <p:spPr>
                  <a:xfrm>
                    <a:off x="10080119" y="3094582"/>
                    <a:ext cx="596886" cy="190935"/>
                  </a:xfrm>
                  <a:custGeom>
                    <a:avLst/>
                    <a:gdLst/>
                    <a:ahLst/>
                    <a:cxnLst/>
                    <a:rect r="r" b="b" t="t" l="l"/>
                    <a:pathLst>
                      <a:path w="596886" h="190935" stroke="true" fill="norm" extrusionOk="true">
                        <a:moveTo>
                          <a:pt x="596887" y="0"/>
                        </a:moveTo>
                        <a:cubicBezTo>
                          <a:pt x="425140" y="26090"/>
                          <a:pt x="256815" y="74619"/>
                          <a:pt x="97538" y="143962"/>
                        </a:cubicBezTo>
                        <a:cubicBezTo>
                          <a:pt x="57128" y="161553"/>
                          <a:pt x="35795" y="165226"/>
                          <a:pt x="0" y="190935"/>
                        </a:cubicBezTo>
                      </a:path>
                    </a:pathLst>
                  </a:custGeom>
                  <a:noFill/>
                  <a:ln w="21422" cap="flat">
                    <a:solidFill>
                      <a:srgbClr val="3DC8E8"/>
                    </a:solidFill>
                    <a:prstDash val="solid"/>
                  </a:ln>
                </p:spPr>
                <p:txBody>
                  <a:bodyPr vert="horz" anchor="ctr" tIns="45720" lIns="91440" bIns="45720" rIns="91440">
                    <a:normAutofit/>
                  </a:bodyPr>
                  <a:p>
                    <a:pPr algn="l" marL="0"/>
                  </a:p>
                </p:txBody>
              </p:sp>
              <p:sp>
                <p:nvSpPr>
                  <p:cNvPr name="Freeform 96" id="96"/>
                  <p:cNvSpPr/>
                  <p:nvPr/>
                </p:nvSpPr>
                <p:spPr>
                  <a:xfrm>
                    <a:off x="9936985" y="3521014"/>
                    <a:ext cx="548669" cy="100184"/>
                  </a:xfrm>
                  <a:custGeom>
                    <a:avLst/>
                    <a:gdLst/>
                    <a:ahLst/>
                    <a:cxnLst/>
                    <a:rect r="r" b="b" t="t" l="l"/>
                    <a:pathLst>
                      <a:path w="548669" h="100184" stroke="true" fill="norm" extrusionOk="true">
                        <a:moveTo>
                          <a:pt x="0" y="100185"/>
                        </a:moveTo>
                        <a:cubicBezTo>
                          <a:pt x="173485" y="29848"/>
                          <a:pt x="361532" y="-4335"/>
                          <a:pt x="548669" y="440"/>
                        </a:cubicBezTo>
                      </a:path>
                    </a:pathLst>
                  </a:custGeom>
                  <a:noFill/>
                  <a:ln w="21422" cap="flat">
                    <a:solidFill>
                      <a:srgbClr val="3DC8E8"/>
                    </a:solidFill>
                    <a:prstDash val="solid"/>
                  </a:ln>
                </p:spPr>
                <p:txBody>
                  <a:bodyPr vert="horz" anchor="ctr" tIns="45720" lIns="91440" bIns="45720" rIns="91440">
                    <a:normAutofit/>
                  </a:bodyPr>
                  <a:p>
                    <a:pPr algn="l" marL="0"/>
                  </a:p>
                </p:txBody>
              </p:sp>
              <p:sp>
                <p:nvSpPr>
                  <p:cNvPr name="Freeform 97" id="97"/>
                  <p:cNvSpPr/>
                  <p:nvPr/>
                </p:nvSpPr>
                <p:spPr>
                  <a:xfrm>
                    <a:off x="9795431" y="3874242"/>
                    <a:ext cx="553029" cy="157018"/>
                  </a:xfrm>
                  <a:custGeom>
                    <a:avLst/>
                    <a:gdLst/>
                    <a:ahLst/>
                    <a:cxnLst/>
                    <a:rect r="r" b="b" t="t" l="l"/>
                    <a:pathLst>
                      <a:path w="553029" h="157018" stroke="true" fill="norm" extrusionOk="true">
                        <a:moveTo>
                          <a:pt x="0" y="157018"/>
                        </a:moveTo>
                        <a:cubicBezTo>
                          <a:pt x="167499" y="59887"/>
                          <a:pt x="359484" y="5379"/>
                          <a:pt x="553030" y="0"/>
                        </a:cubicBezTo>
                      </a:path>
                    </a:pathLst>
                  </a:custGeom>
                  <a:noFill/>
                  <a:ln w="21422" cap="flat">
                    <a:solidFill>
                      <a:srgbClr val="3DC8E8"/>
                    </a:solidFill>
                    <a:prstDash val="solid"/>
                  </a:ln>
                </p:spPr>
                <p:txBody>
                  <a:bodyPr vert="horz" anchor="ctr" tIns="45720" lIns="91440" bIns="45720" rIns="91440">
                    <a:normAutofit/>
                  </a:bodyPr>
                  <a:p>
                    <a:pPr algn="l" marL="0"/>
                  </a:p>
                </p:txBody>
              </p:sp>
              <p:sp>
                <p:nvSpPr>
                  <p:cNvPr name="Freeform 98" id="98"/>
                  <p:cNvSpPr/>
                  <p:nvPr/>
                </p:nvSpPr>
                <p:spPr>
                  <a:xfrm>
                    <a:off x="10059507" y="2750722"/>
                    <a:ext cx="41714" cy="525554"/>
                  </a:xfrm>
                  <a:custGeom>
                    <a:avLst/>
                    <a:gdLst/>
                    <a:ahLst/>
                    <a:cxnLst/>
                    <a:rect r="r" b="b" t="t" l="l"/>
                    <a:pathLst>
                      <a:path w="41714" h="525554" stroke="true" fill="norm" extrusionOk="true">
                        <a:moveTo>
                          <a:pt x="30655" y="525554"/>
                        </a:moveTo>
                        <a:cubicBezTo>
                          <a:pt x="52425" y="350448"/>
                          <a:pt x="41979" y="171390"/>
                          <a:pt x="0" y="0"/>
                        </a:cubicBezTo>
                      </a:path>
                    </a:pathLst>
                  </a:custGeom>
                  <a:noFill/>
                  <a:ln w="21422" cap="flat">
                    <a:solidFill>
                      <a:srgbClr val="3DC8E8"/>
                    </a:solidFill>
                    <a:prstDash val="solid"/>
                  </a:ln>
                </p:spPr>
                <p:txBody>
                  <a:bodyPr vert="horz" anchor="ctr" tIns="45720" lIns="91440" bIns="45720" rIns="91440">
                    <a:normAutofit/>
                  </a:bodyPr>
                  <a:p>
                    <a:pPr algn="l" marL="0"/>
                  </a:p>
                </p:txBody>
              </p:sp>
              <p:sp>
                <p:nvSpPr>
                  <p:cNvPr name="Freeform 99" id="99"/>
                  <p:cNvSpPr/>
                  <p:nvPr/>
                </p:nvSpPr>
                <p:spPr>
                  <a:xfrm>
                    <a:off x="9712333" y="3137239"/>
                    <a:ext cx="229340" cy="470077"/>
                  </a:xfrm>
                  <a:custGeom>
                    <a:avLst/>
                    <a:gdLst/>
                    <a:ahLst/>
                    <a:cxnLst/>
                    <a:rect r="r" b="b" t="t" l="l"/>
                    <a:pathLst>
                      <a:path w="229340" h="470077" stroke="true" fill="norm" extrusionOk="true">
                        <a:moveTo>
                          <a:pt x="229341" y="470077"/>
                        </a:moveTo>
                        <a:cubicBezTo>
                          <a:pt x="186122" y="299905"/>
                          <a:pt x="107525" y="138802"/>
                          <a:pt x="0" y="0"/>
                        </a:cubicBezTo>
                      </a:path>
                    </a:pathLst>
                  </a:custGeom>
                  <a:noFill/>
                  <a:ln w="21422" cap="flat">
                    <a:solidFill>
                      <a:srgbClr val="3DC8E8"/>
                    </a:solidFill>
                    <a:prstDash val="solid"/>
                  </a:ln>
                </p:spPr>
                <p:txBody>
                  <a:bodyPr vert="horz" anchor="ctr" tIns="45720" lIns="91440" bIns="45720" rIns="91440">
                    <a:normAutofit/>
                  </a:bodyPr>
                  <a:p>
                    <a:pPr algn="l" marL="0"/>
                  </a:p>
                </p:txBody>
              </p:sp>
              <p:sp>
                <p:nvSpPr>
                  <p:cNvPr name="Freeform 100" id="100"/>
                  <p:cNvSpPr/>
                  <p:nvPr/>
                </p:nvSpPr>
                <p:spPr>
                  <a:xfrm>
                    <a:off x="9614440" y="3629184"/>
                    <a:ext cx="169135" cy="412243"/>
                  </a:xfrm>
                  <a:custGeom>
                    <a:avLst/>
                    <a:gdLst/>
                    <a:ahLst/>
                    <a:cxnLst/>
                    <a:rect r="r" b="b" t="t" l="l"/>
                    <a:pathLst>
                      <a:path w="169135" h="412243" stroke="true" fill="norm" extrusionOk="true">
                        <a:moveTo>
                          <a:pt x="169135" y="412243"/>
                        </a:moveTo>
                        <a:cubicBezTo>
                          <a:pt x="168252" y="362047"/>
                          <a:pt x="159457" y="311996"/>
                          <a:pt x="143177" y="264505"/>
                        </a:cubicBezTo>
                        <a:cubicBezTo>
                          <a:pt x="124232" y="209259"/>
                          <a:pt x="95441" y="157974"/>
                          <a:pt x="65759" y="107679"/>
                        </a:cubicBezTo>
                        <a:cubicBezTo>
                          <a:pt x="44384" y="71456"/>
                          <a:pt x="22460" y="35559"/>
                          <a:pt x="0" y="0"/>
                        </a:cubicBezTo>
                      </a:path>
                    </a:pathLst>
                  </a:custGeom>
                  <a:noFill/>
                  <a:ln w="21422" cap="flat">
                    <a:solidFill>
                      <a:srgbClr val="3DC8E8"/>
                    </a:solidFill>
                    <a:prstDash val="solid"/>
                  </a:ln>
                </p:spPr>
                <p:txBody>
                  <a:bodyPr vert="horz" anchor="ctr" tIns="45720" lIns="91440" bIns="45720" rIns="91440">
                    <a:normAutofit/>
                  </a:bodyPr>
                  <a:p>
                    <a:pPr algn="l" marL="0"/>
                  </a:p>
                </p:txBody>
              </p:sp>
            </p:grpSp>
          </p:grpSp>
          <p:sp>
            <p:nvSpPr>
              <p:cNvPr name="Freeform 101" id="101"/>
              <p:cNvSpPr/>
              <p:nvPr/>
            </p:nvSpPr>
            <p:spPr>
              <a:xfrm>
                <a:off x="9259079" y="4575781"/>
                <a:ext cx="830902" cy="831524"/>
              </a:xfrm>
              <a:custGeom>
                <a:avLst/>
                <a:gdLst/>
                <a:ahLst/>
                <a:cxnLst/>
                <a:rect r="r" b="b" t="t" l="l"/>
                <a:pathLst>
                  <a:path w="830902" h="831524" stroke="true" fill="norm" extrusionOk="true">
                    <a:moveTo>
                      <a:pt x="0" y="0"/>
                    </a:moveTo>
                    <a:lnTo>
                      <a:pt x="830903" y="0"/>
                    </a:lnTo>
                    <a:lnTo>
                      <a:pt x="685131" y="831524"/>
                    </a:lnTo>
                    <a:lnTo>
                      <a:pt x="145775" y="831524"/>
                    </a:lnTo>
                    <a:close/>
                  </a:path>
                </a:pathLst>
              </a:custGeom>
              <a:solidFill>
                <a:srgbClr val="EFB126"/>
              </a:solidFill>
              <a:ln cap="flat">
                <a:prstDash val="solid"/>
              </a:ln>
            </p:spPr>
            <p:txBody>
              <a:bodyPr vert="horz" anchor="ctr" tIns="45720" lIns="91440" bIns="45720" rIns="91440">
                <a:normAutofit/>
              </a:bodyPr>
              <a:p>
                <a:pPr algn="l" marL="0"/>
              </a:p>
            </p:txBody>
          </p:sp>
          <p:sp>
            <p:nvSpPr>
              <p:cNvPr name="Freeform 102" id="102"/>
              <p:cNvSpPr/>
              <p:nvPr/>
            </p:nvSpPr>
            <p:spPr>
              <a:xfrm rot="-10800000">
                <a:off x="9157353" y="4342384"/>
                <a:ext cx="1034353" cy="233399"/>
              </a:xfrm>
              <a:custGeom>
                <a:avLst/>
                <a:gdLst/>
                <a:ahLst/>
                <a:cxnLst/>
                <a:rect r="r" b="b" t="t" l="l"/>
                <a:pathLst>
                  <a:path w="1034353" h="233399" stroke="true" fill="norm" extrusionOk="true">
                    <a:moveTo>
                      <a:pt x="0" y="0"/>
                    </a:moveTo>
                    <a:lnTo>
                      <a:pt x="1034354" y="0"/>
                    </a:lnTo>
                    <a:lnTo>
                      <a:pt x="1034354" y="233399"/>
                    </a:lnTo>
                    <a:lnTo>
                      <a:pt x="0" y="233399"/>
                    </a:lnTo>
                    <a:close/>
                  </a:path>
                </a:pathLst>
              </a:custGeom>
              <a:solidFill>
                <a:srgbClr val="FFC73C"/>
              </a:solidFill>
              <a:ln cap="flat">
                <a:prstDash val="solid"/>
              </a:ln>
            </p:spPr>
            <p:txBody>
              <a:bodyPr vert="horz" anchor="ctr" tIns="45720" lIns="91440" bIns="45720" rIns="91440">
                <a:normAutofit/>
              </a:bodyPr>
              <a:p>
                <a:pPr algn="l" marL="0"/>
              </a:p>
            </p:txBody>
          </p:sp>
          <p:sp>
            <p:nvSpPr>
              <p:cNvPr name="Freeform 103" id="103"/>
              <p:cNvSpPr/>
              <p:nvPr/>
            </p:nvSpPr>
            <p:spPr>
              <a:xfrm>
                <a:off x="9259079" y="4575781"/>
                <a:ext cx="830902" cy="110272"/>
              </a:xfrm>
              <a:custGeom>
                <a:avLst/>
                <a:gdLst/>
                <a:ahLst/>
                <a:cxnLst/>
                <a:rect r="r" b="b" t="t" l="l"/>
                <a:pathLst>
                  <a:path w="830902" h="110272" stroke="true" fill="norm" extrusionOk="true">
                    <a:moveTo>
                      <a:pt x="811572" y="110273"/>
                    </a:moveTo>
                    <a:lnTo>
                      <a:pt x="19331" y="110273"/>
                    </a:lnTo>
                    <a:lnTo>
                      <a:pt x="0" y="0"/>
                    </a:lnTo>
                    <a:lnTo>
                      <a:pt x="830903" y="0"/>
                    </a:lnTo>
                    <a:close/>
                  </a:path>
                </a:pathLst>
              </a:custGeom>
              <a:solidFill>
                <a:srgbClr val="231F20">
                  <a:alpha val="10000"/>
                </a:srgbClr>
              </a:solidFill>
              <a:ln cap="flat">
                <a:prstDash val="solid"/>
              </a:ln>
            </p:spPr>
            <p:txBody>
              <a:bodyPr vert="horz" anchor="ctr" tIns="45720" lIns="91440" bIns="45720" rIns="91440">
                <a:normAutofit/>
              </a:bodyPr>
              <a:p>
                <a:pPr algn="l" marL="0"/>
              </a:p>
            </p:txBody>
          </p:sp>
        </p:grpSp>
        <p:grpSp>
          <p:nvGrpSpPr>
            <p:cNvPr name="Group 104" id="104"/>
            <p:cNvGrpSpPr/>
            <p:nvPr/>
          </p:nvGrpSpPr>
          <p:grpSpPr>
            <a:xfrm>
              <a:off x="3919872" y="1942203"/>
              <a:ext cx="833944" cy="849780"/>
              <a:chOff x="7776526" y="3470430"/>
              <a:chExt cx="1900086" cy="1936167"/>
            </a:xfrm>
          </p:grpSpPr>
          <p:grpSp>
            <p:nvGrpSpPr>
              <p:cNvPr name="Group 105" id="105"/>
              <p:cNvGrpSpPr/>
              <p:nvPr/>
            </p:nvGrpSpPr>
            <p:grpSpPr>
              <a:xfrm>
                <a:off x="7886533" y="5064084"/>
                <a:ext cx="1640068" cy="342513"/>
                <a:chOff x="7886533" y="5064084"/>
                <a:chExt cx="1640068" cy="342513"/>
              </a:xfrm>
            </p:grpSpPr>
            <p:sp>
              <p:nvSpPr>
                <p:cNvPr name="Freeform 106" id="106"/>
                <p:cNvSpPr/>
                <p:nvPr/>
              </p:nvSpPr>
              <p:spPr>
                <a:xfrm>
                  <a:off x="7886533" y="5064084"/>
                  <a:ext cx="1490063" cy="342513"/>
                </a:xfrm>
                <a:custGeom>
                  <a:avLst/>
                  <a:gdLst/>
                  <a:ahLst/>
                  <a:cxnLst/>
                  <a:rect r="r" b="b" t="t" l="l"/>
                  <a:pathLst>
                    <a:path w="1490063" h="342513" stroke="true" fill="norm" extrusionOk="true">
                      <a:moveTo>
                        <a:pt x="1490064" y="342514"/>
                      </a:moveTo>
                      <a:lnTo>
                        <a:pt x="195007" y="342514"/>
                      </a:lnTo>
                      <a:cubicBezTo>
                        <a:pt x="87306" y="342514"/>
                        <a:pt x="0" y="274555"/>
                        <a:pt x="0" y="190717"/>
                      </a:cubicBezTo>
                      <a:lnTo>
                        <a:pt x="0" y="151797"/>
                      </a:lnTo>
                      <a:cubicBezTo>
                        <a:pt x="0" y="67963"/>
                        <a:pt x="87306" y="0"/>
                        <a:pt x="195007" y="0"/>
                      </a:cubicBezTo>
                      <a:lnTo>
                        <a:pt x="1490064" y="0"/>
                      </a:lnTo>
                      <a:lnTo>
                        <a:pt x="1490064" y="46707"/>
                      </a:lnTo>
                      <a:lnTo>
                        <a:pt x="285009" y="46707"/>
                      </a:lnTo>
                      <a:cubicBezTo>
                        <a:pt x="243587" y="46707"/>
                        <a:pt x="210005" y="72849"/>
                        <a:pt x="210005" y="105090"/>
                      </a:cubicBezTo>
                      <a:lnTo>
                        <a:pt x="210005" y="237424"/>
                      </a:lnTo>
                      <a:cubicBezTo>
                        <a:pt x="210005" y="269669"/>
                        <a:pt x="243583" y="295807"/>
                        <a:pt x="285009" y="295807"/>
                      </a:cubicBezTo>
                      <a:lnTo>
                        <a:pt x="1490064" y="295807"/>
                      </a:lnTo>
                      <a:lnTo>
                        <a:pt x="1490064" y="342514"/>
                      </a:lnTo>
                      <a:close/>
                    </a:path>
                  </a:pathLst>
                </a:custGeom>
                <a:solidFill>
                  <a:srgbClr val="9B87FF"/>
                </a:solidFill>
                <a:ln cap="flat">
                  <a:prstDash val="solid"/>
                </a:ln>
              </p:spPr>
              <p:txBody>
                <a:bodyPr vert="horz" anchor="ctr" tIns="45720" lIns="91440" bIns="45720" rIns="91440">
                  <a:normAutofit/>
                </a:bodyPr>
                <a:p>
                  <a:pPr algn="l" marL="0"/>
                </a:p>
              </p:txBody>
            </p:sp>
            <p:sp>
              <p:nvSpPr>
                <p:cNvPr name="Freeform 107" id="107"/>
                <p:cNvSpPr/>
                <p:nvPr/>
              </p:nvSpPr>
              <p:spPr>
                <a:xfrm>
                  <a:off x="8036538" y="5064084"/>
                  <a:ext cx="1490063" cy="342513"/>
                </a:xfrm>
                <a:custGeom>
                  <a:avLst/>
                  <a:gdLst/>
                  <a:ahLst/>
                  <a:cxnLst/>
                  <a:rect r="r" b="b" t="t" l="l"/>
                  <a:pathLst>
                    <a:path w="1490063" h="342513" stroke="true" fill="norm" extrusionOk="true">
                      <a:moveTo>
                        <a:pt x="1490063" y="342514"/>
                      </a:moveTo>
                      <a:lnTo>
                        <a:pt x="195007" y="342514"/>
                      </a:lnTo>
                      <a:cubicBezTo>
                        <a:pt x="87307" y="342514"/>
                        <a:pt x="0" y="274555"/>
                        <a:pt x="0" y="190717"/>
                      </a:cubicBezTo>
                      <a:lnTo>
                        <a:pt x="0" y="151797"/>
                      </a:lnTo>
                      <a:cubicBezTo>
                        <a:pt x="0" y="67963"/>
                        <a:pt x="87311" y="0"/>
                        <a:pt x="195007" y="0"/>
                      </a:cubicBezTo>
                      <a:lnTo>
                        <a:pt x="1490063" y="0"/>
                      </a:lnTo>
                      <a:lnTo>
                        <a:pt x="1490063" y="46707"/>
                      </a:lnTo>
                      <a:lnTo>
                        <a:pt x="195007" y="46707"/>
                      </a:lnTo>
                      <a:cubicBezTo>
                        <a:pt x="120448" y="46707"/>
                        <a:pt x="59999" y="93757"/>
                        <a:pt x="59999" y="151797"/>
                      </a:cubicBezTo>
                      <a:lnTo>
                        <a:pt x="59999" y="190717"/>
                      </a:lnTo>
                      <a:cubicBezTo>
                        <a:pt x="59999" y="248757"/>
                        <a:pt x="120444" y="295807"/>
                        <a:pt x="195007" y="295807"/>
                      </a:cubicBezTo>
                      <a:lnTo>
                        <a:pt x="1490063" y="295807"/>
                      </a:lnTo>
                      <a:lnTo>
                        <a:pt x="1490063" y="342514"/>
                      </a:lnTo>
                      <a:close/>
                    </a:path>
                  </a:pathLst>
                </a:custGeom>
                <a:solidFill>
                  <a:srgbClr val="8070F2"/>
                </a:solidFill>
                <a:ln cap="flat">
                  <a:prstDash val="solid"/>
                </a:ln>
              </p:spPr>
              <p:txBody>
                <a:bodyPr vert="horz" anchor="ctr" tIns="45720" lIns="91440" bIns="45720" rIns="91440">
                  <a:normAutofit/>
                </a:bodyPr>
                <a:p>
                  <a:pPr algn="l" marL="0"/>
                </a:p>
              </p:txBody>
            </p:sp>
            <p:sp>
              <p:nvSpPr>
                <p:cNvPr name="Freeform 108" id="108"/>
                <p:cNvSpPr/>
                <p:nvPr/>
              </p:nvSpPr>
              <p:spPr>
                <a:xfrm>
                  <a:off x="8092791" y="5110795"/>
                  <a:ext cx="1398812" cy="249099"/>
                </a:xfrm>
                <a:custGeom>
                  <a:avLst/>
                  <a:gdLst/>
                  <a:ahLst/>
                  <a:cxnLst/>
                  <a:rect r="r" b="b" t="t" l="l"/>
                  <a:pathLst>
                    <a:path w="1398812" h="249099" stroke="true" fill="norm" extrusionOk="true">
                      <a:moveTo>
                        <a:pt x="1398813" y="249100"/>
                      </a:moveTo>
                      <a:lnTo>
                        <a:pt x="124550" y="249100"/>
                      </a:lnTo>
                      <a:cubicBezTo>
                        <a:pt x="55764" y="249100"/>
                        <a:pt x="0" y="193335"/>
                        <a:pt x="0" y="124550"/>
                      </a:cubicBezTo>
                      <a:lnTo>
                        <a:pt x="0" y="124550"/>
                      </a:lnTo>
                      <a:cubicBezTo>
                        <a:pt x="0" y="55764"/>
                        <a:pt x="55764" y="0"/>
                        <a:pt x="124550" y="0"/>
                      </a:cubicBezTo>
                      <a:lnTo>
                        <a:pt x="1398813" y="0"/>
                      </a:lnTo>
                      <a:lnTo>
                        <a:pt x="1398813" y="249100"/>
                      </a:ln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109" id="109"/>
                <p:cNvSpPr/>
                <p:nvPr/>
              </p:nvSpPr>
              <p:spPr>
                <a:xfrm>
                  <a:off x="8162790" y="5211076"/>
                  <a:ext cx="1162555" cy="14153"/>
                </a:xfrm>
                <a:custGeom>
                  <a:avLst/>
                  <a:gdLst/>
                  <a:ahLst/>
                  <a:cxnLst/>
                  <a:rect r="r" b="b" t="t" l="l"/>
                  <a:pathLst>
                    <a:path w="1162555" h="14153" stroke="true" fill="norm" extrusionOk="true">
                      <a:moveTo>
                        <a:pt x="0" y="7077"/>
                      </a:moveTo>
                      <a:cubicBezTo>
                        <a:pt x="96882" y="4342"/>
                        <a:pt x="193760" y="2503"/>
                        <a:pt x="290638" y="1573"/>
                      </a:cubicBezTo>
                      <a:cubicBezTo>
                        <a:pt x="387520" y="446"/>
                        <a:pt x="484398" y="141"/>
                        <a:pt x="581280" y="0"/>
                      </a:cubicBezTo>
                      <a:cubicBezTo>
                        <a:pt x="678157" y="125"/>
                        <a:pt x="775035" y="424"/>
                        <a:pt x="871918" y="1552"/>
                      </a:cubicBezTo>
                      <a:cubicBezTo>
                        <a:pt x="968796" y="2477"/>
                        <a:pt x="1065678" y="4325"/>
                        <a:pt x="1162556" y="7077"/>
                      </a:cubicBezTo>
                      <a:cubicBezTo>
                        <a:pt x="1065674" y="9828"/>
                        <a:pt x="968796" y="11676"/>
                        <a:pt x="871918" y="12602"/>
                      </a:cubicBezTo>
                      <a:cubicBezTo>
                        <a:pt x="775035" y="13725"/>
                        <a:pt x="678157" y="14029"/>
                        <a:pt x="581280" y="14153"/>
                      </a:cubicBezTo>
                      <a:cubicBezTo>
                        <a:pt x="484398" y="14012"/>
                        <a:pt x="387520" y="13712"/>
                        <a:pt x="290638" y="12580"/>
                      </a:cubicBezTo>
                      <a:cubicBezTo>
                        <a:pt x="193760" y="11650"/>
                        <a:pt x="96882" y="9811"/>
                        <a:pt x="0" y="7077"/>
                      </a:cubicBezTo>
                      <a:close/>
                    </a:path>
                  </a:pathLst>
                </a:custGeom>
                <a:solidFill>
                  <a:srgbClr val="DFDBDA"/>
                </a:solidFill>
                <a:ln cap="flat">
                  <a:prstDash val="solid"/>
                </a:ln>
              </p:spPr>
              <p:txBody>
                <a:bodyPr vert="horz" anchor="ctr" tIns="45720" lIns="91440" bIns="45720" rIns="91440">
                  <a:normAutofit/>
                </a:bodyPr>
                <a:p>
                  <a:pPr algn="l" marL="0"/>
                </a:p>
              </p:txBody>
            </p:sp>
            <p:sp>
              <p:nvSpPr>
                <p:cNvPr name="Freeform 110" id="110"/>
                <p:cNvSpPr/>
                <p:nvPr/>
              </p:nvSpPr>
              <p:spPr>
                <a:xfrm>
                  <a:off x="8319050" y="5288237"/>
                  <a:ext cx="1162550" cy="14153"/>
                </a:xfrm>
                <a:custGeom>
                  <a:avLst/>
                  <a:gdLst/>
                  <a:ahLst/>
                  <a:cxnLst/>
                  <a:rect r="r" b="b" t="t" l="l"/>
                  <a:pathLst>
                    <a:path w="1162550" h="14153" stroke="true" fill="norm" extrusionOk="true">
                      <a:moveTo>
                        <a:pt x="0" y="7077"/>
                      </a:moveTo>
                      <a:cubicBezTo>
                        <a:pt x="96878" y="4342"/>
                        <a:pt x="193760" y="2504"/>
                        <a:pt x="290638" y="1573"/>
                      </a:cubicBezTo>
                      <a:cubicBezTo>
                        <a:pt x="387520" y="442"/>
                        <a:pt x="484398" y="142"/>
                        <a:pt x="581275" y="0"/>
                      </a:cubicBezTo>
                      <a:cubicBezTo>
                        <a:pt x="678157" y="125"/>
                        <a:pt x="775035" y="424"/>
                        <a:pt x="871913" y="1552"/>
                      </a:cubicBezTo>
                      <a:cubicBezTo>
                        <a:pt x="968796" y="2477"/>
                        <a:pt x="1065674" y="4325"/>
                        <a:pt x="1162551" y="7077"/>
                      </a:cubicBezTo>
                      <a:cubicBezTo>
                        <a:pt x="1065668" y="9829"/>
                        <a:pt x="968791" y="11676"/>
                        <a:pt x="871913" y="12602"/>
                      </a:cubicBezTo>
                      <a:cubicBezTo>
                        <a:pt x="775035" y="13729"/>
                        <a:pt x="678153" y="14029"/>
                        <a:pt x="581275" y="14153"/>
                      </a:cubicBezTo>
                      <a:cubicBezTo>
                        <a:pt x="484398" y="14012"/>
                        <a:pt x="387520" y="13712"/>
                        <a:pt x="290638" y="12580"/>
                      </a:cubicBezTo>
                      <a:cubicBezTo>
                        <a:pt x="193760" y="11650"/>
                        <a:pt x="96878" y="9816"/>
                        <a:pt x="0" y="7077"/>
                      </a:cubicBezTo>
                      <a:close/>
                    </a:path>
                  </a:pathLst>
                </a:custGeom>
                <a:solidFill>
                  <a:srgbClr val="DFDBDA"/>
                </a:solidFill>
                <a:ln cap="flat">
                  <a:prstDash val="solid"/>
                </a:ln>
              </p:spPr>
              <p:txBody>
                <a:bodyPr vert="horz" anchor="ctr" tIns="45720" lIns="91440" bIns="45720" rIns="91440">
                  <a:normAutofit/>
                </a:bodyPr>
                <a:p>
                  <a:pPr algn="l" marL="0"/>
                </a:p>
              </p:txBody>
            </p:sp>
            <p:sp>
              <p:nvSpPr>
                <p:cNvPr name="Freeform 111" id="111"/>
                <p:cNvSpPr/>
                <p:nvPr/>
              </p:nvSpPr>
              <p:spPr>
                <a:xfrm>
                  <a:off x="8104702" y="5110791"/>
                  <a:ext cx="1389404" cy="78309"/>
                </a:xfrm>
                <a:custGeom>
                  <a:avLst/>
                  <a:gdLst/>
                  <a:ahLst/>
                  <a:cxnLst/>
                  <a:rect r="r" b="b" t="t" l="l"/>
                  <a:pathLst>
                    <a:path w="1389404" h="78309" stroke="true" fill="norm" extrusionOk="true">
                      <a:moveTo>
                        <a:pt x="0" y="69218"/>
                      </a:moveTo>
                      <a:cubicBezTo>
                        <a:pt x="32546" y="10343"/>
                        <a:pt x="78953" y="0"/>
                        <a:pt x="112639" y="0"/>
                      </a:cubicBezTo>
                      <a:lnTo>
                        <a:pt x="1389405" y="0"/>
                      </a:lnTo>
                      <a:lnTo>
                        <a:pt x="1389405" y="78310"/>
                      </a:lnTo>
                    </a:path>
                  </a:pathLst>
                </a:custGeom>
                <a:solidFill>
                  <a:srgbClr val="231F20"/>
                </a:solidFill>
                <a:ln cap="flat">
                  <a:prstDash val="solid"/>
                </a:ln>
              </p:spPr>
              <p:txBody>
                <a:bodyPr vert="horz" anchor="ctr" tIns="45720" lIns="91440" bIns="45720" rIns="91440">
                  <a:normAutofit/>
                </a:bodyPr>
                <a:p>
                  <a:pPr algn="l" marL="0"/>
                </a:p>
              </p:txBody>
            </p:sp>
          </p:grpSp>
          <p:grpSp>
            <p:nvGrpSpPr>
              <p:cNvPr name="Group 112" id="112"/>
              <p:cNvGrpSpPr/>
              <p:nvPr/>
            </p:nvGrpSpPr>
            <p:grpSpPr>
              <a:xfrm>
                <a:off x="7972155" y="4624057"/>
                <a:ext cx="1490071" cy="440034"/>
                <a:chOff x="7972155" y="4624057"/>
                <a:chExt cx="1490071" cy="440034"/>
              </a:xfrm>
            </p:grpSpPr>
            <p:sp>
              <p:nvSpPr>
                <p:cNvPr name="Freeform 113" id="113"/>
                <p:cNvSpPr/>
                <p:nvPr/>
              </p:nvSpPr>
              <p:spPr>
                <a:xfrm>
                  <a:off x="7972155" y="4624057"/>
                  <a:ext cx="1490071" cy="440034"/>
                </a:xfrm>
                <a:custGeom>
                  <a:avLst/>
                  <a:gdLst/>
                  <a:ahLst/>
                  <a:cxnLst/>
                  <a:rect r="r" b="b" t="t" l="l"/>
                  <a:pathLst>
                    <a:path w="1490071" h="440034" stroke="true" fill="norm" extrusionOk="true">
                      <a:moveTo>
                        <a:pt x="1490072" y="440035"/>
                      </a:moveTo>
                      <a:lnTo>
                        <a:pt x="135009" y="440035"/>
                      </a:lnTo>
                      <a:cubicBezTo>
                        <a:pt x="60569" y="440035"/>
                        <a:pt x="0" y="379474"/>
                        <a:pt x="0" y="305026"/>
                      </a:cubicBezTo>
                      <a:lnTo>
                        <a:pt x="0" y="135009"/>
                      </a:lnTo>
                      <a:cubicBezTo>
                        <a:pt x="0" y="60561"/>
                        <a:pt x="60569" y="0"/>
                        <a:pt x="135009" y="0"/>
                      </a:cubicBezTo>
                      <a:lnTo>
                        <a:pt x="1490072" y="0"/>
                      </a:lnTo>
                      <a:lnTo>
                        <a:pt x="1490072" y="60003"/>
                      </a:lnTo>
                      <a:lnTo>
                        <a:pt x="135009" y="60003"/>
                      </a:lnTo>
                      <a:cubicBezTo>
                        <a:pt x="93654" y="60003"/>
                        <a:pt x="60003" y="93650"/>
                        <a:pt x="60003" y="135009"/>
                      </a:cubicBezTo>
                      <a:lnTo>
                        <a:pt x="60003" y="305026"/>
                      </a:lnTo>
                      <a:cubicBezTo>
                        <a:pt x="60003" y="346381"/>
                        <a:pt x="93654" y="380032"/>
                        <a:pt x="135009" y="380032"/>
                      </a:cubicBezTo>
                      <a:lnTo>
                        <a:pt x="1490072" y="380032"/>
                      </a:lnTo>
                      <a:lnTo>
                        <a:pt x="1490072" y="440035"/>
                      </a:lnTo>
                      <a:close/>
                    </a:path>
                  </a:pathLst>
                </a:custGeom>
                <a:solidFill>
                  <a:srgbClr val="381F7A"/>
                </a:solidFill>
                <a:ln cap="flat">
                  <a:prstDash val="solid"/>
                </a:ln>
              </p:spPr>
              <p:txBody>
                <a:bodyPr vert="horz" anchor="ctr" tIns="45720" lIns="91440" bIns="45720" rIns="91440">
                  <a:normAutofit/>
                </a:bodyPr>
                <a:p>
                  <a:pPr algn="l" marL="0"/>
                </a:p>
              </p:txBody>
            </p:sp>
            <p:sp>
              <p:nvSpPr>
                <p:cNvPr name="Freeform 114" id="114"/>
                <p:cNvSpPr/>
                <p:nvPr/>
              </p:nvSpPr>
              <p:spPr>
                <a:xfrm>
                  <a:off x="8028408" y="4684069"/>
                  <a:ext cx="1398817" cy="320015"/>
                </a:xfrm>
                <a:custGeom>
                  <a:avLst/>
                  <a:gdLst/>
                  <a:ahLst/>
                  <a:cxnLst/>
                  <a:rect r="r" b="b" t="t" l="l"/>
                  <a:pathLst>
                    <a:path w="1398817" h="320015" stroke="true" fill="norm" extrusionOk="true">
                      <a:moveTo>
                        <a:pt x="1398817" y="320016"/>
                      </a:moveTo>
                      <a:lnTo>
                        <a:pt x="75005" y="320016"/>
                      </a:lnTo>
                      <a:cubicBezTo>
                        <a:pt x="33583" y="320016"/>
                        <a:pt x="0" y="286437"/>
                        <a:pt x="0" y="245011"/>
                      </a:cubicBezTo>
                      <a:lnTo>
                        <a:pt x="0" y="75005"/>
                      </a:lnTo>
                      <a:cubicBezTo>
                        <a:pt x="0" y="33583"/>
                        <a:pt x="33583" y="0"/>
                        <a:pt x="75005" y="0"/>
                      </a:cubicBezTo>
                      <a:lnTo>
                        <a:pt x="1398817" y="0"/>
                      </a:lnTo>
                      <a:lnTo>
                        <a:pt x="1398817" y="320016"/>
                      </a:ln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115" id="115"/>
                <p:cNvSpPr/>
                <p:nvPr/>
              </p:nvSpPr>
              <p:spPr>
                <a:xfrm>
                  <a:off x="8028412" y="4684065"/>
                  <a:ext cx="1398818" cy="78309"/>
                </a:xfrm>
                <a:custGeom>
                  <a:avLst/>
                  <a:gdLst/>
                  <a:ahLst/>
                  <a:cxnLst/>
                  <a:rect r="r" b="b" t="t" l="l"/>
                  <a:pathLst>
                    <a:path w="1398818" h="78309" stroke="true" fill="norm" extrusionOk="true">
                      <a:moveTo>
                        <a:pt x="0" y="75005"/>
                      </a:moveTo>
                      <a:cubicBezTo>
                        <a:pt x="0" y="33583"/>
                        <a:pt x="33583" y="0"/>
                        <a:pt x="75005" y="0"/>
                      </a:cubicBezTo>
                      <a:lnTo>
                        <a:pt x="1398818" y="0"/>
                      </a:lnTo>
                      <a:lnTo>
                        <a:pt x="1398818" y="78310"/>
                      </a:lnTo>
                    </a:path>
                  </a:pathLst>
                </a:custGeom>
                <a:solidFill>
                  <a:srgbClr val="231F20"/>
                </a:solidFill>
                <a:ln cap="flat">
                  <a:prstDash val="solid"/>
                </a:ln>
              </p:spPr>
              <p:txBody>
                <a:bodyPr vert="horz" anchor="ctr" tIns="45720" lIns="91440" bIns="45720" rIns="91440">
                  <a:normAutofit/>
                </a:bodyPr>
                <a:p>
                  <a:pPr algn="l" marL="0"/>
                </a:p>
              </p:txBody>
            </p:sp>
            <p:sp>
              <p:nvSpPr>
                <p:cNvPr name="Freeform 116" id="116"/>
                <p:cNvSpPr/>
                <p:nvPr/>
              </p:nvSpPr>
              <p:spPr>
                <a:xfrm>
                  <a:off x="8213419" y="4815083"/>
                  <a:ext cx="1162550" cy="16360"/>
                </a:xfrm>
                <a:custGeom>
                  <a:avLst/>
                  <a:gdLst/>
                  <a:ahLst/>
                  <a:cxnLst/>
                  <a:rect r="r" b="b" t="t" l="l"/>
                  <a:pathLst>
                    <a:path w="1162550" h="16360" stroke="true" fill="norm" extrusionOk="true">
                      <a:moveTo>
                        <a:pt x="0" y="8178"/>
                      </a:moveTo>
                      <a:cubicBezTo>
                        <a:pt x="96882" y="5015"/>
                        <a:pt x="193760" y="2893"/>
                        <a:pt x="290638" y="1817"/>
                      </a:cubicBezTo>
                      <a:cubicBezTo>
                        <a:pt x="387516" y="510"/>
                        <a:pt x="484398" y="163"/>
                        <a:pt x="581276" y="0"/>
                      </a:cubicBezTo>
                      <a:cubicBezTo>
                        <a:pt x="678153" y="145"/>
                        <a:pt x="775035" y="493"/>
                        <a:pt x="871913" y="1796"/>
                      </a:cubicBezTo>
                      <a:cubicBezTo>
                        <a:pt x="968791" y="2867"/>
                        <a:pt x="1065674" y="5002"/>
                        <a:pt x="1162551" y="8182"/>
                      </a:cubicBezTo>
                      <a:cubicBezTo>
                        <a:pt x="1065670" y="11363"/>
                        <a:pt x="968791" y="13497"/>
                        <a:pt x="871913" y="14569"/>
                      </a:cubicBezTo>
                      <a:cubicBezTo>
                        <a:pt x="775031" y="15872"/>
                        <a:pt x="678153" y="16219"/>
                        <a:pt x="581276" y="16361"/>
                      </a:cubicBezTo>
                      <a:cubicBezTo>
                        <a:pt x="484393" y="16197"/>
                        <a:pt x="387516" y="15851"/>
                        <a:pt x="290638" y="14543"/>
                      </a:cubicBezTo>
                      <a:cubicBezTo>
                        <a:pt x="193760" y="13463"/>
                        <a:pt x="96882" y="11341"/>
                        <a:pt x="0" y="8178"/>
                      </a:cubicBezTo>
                      <a:close/>
                    </a:path>
                  </a:pathLst>
                </a:custGeom>
                <a:solidFill>
                  <a:srgbClr val="DFDBDA"/>
                </a:solidFill>
                <a:ln cap="flat">
                  <a:prstDash val="solid"/>
                </a:ln>
              </p:spPr>
              <p:txBody>
                <a:bodyPr vert="horz" anchor="ctr" tIns="45720" lIns="91440" bIns="45720" rIns="91440">
                  <a:normAutofit/>
                </a:bodyPr>
                <a:p>
                  <a:pPr algn="l" marL="0"/>
                </a:p>
              </p:txBody>
            </p:sp>
            <p:sp>
              <p:nvSpPr>
                <p:cNvPr name="Freeform 117" id="117"/>
                <p:cNvSpPr/>
                <p:nvPr/>
              </p:nvSpPr>
              <p:spPr>
                <a:xfrm>
                  <a:off x="8108415" y="4883963"/>
                  <a:ext cx="1162555" cy="16360"/>
                </a:xfrm>
                <a:custGeom>
                  <a:avLst/>
                  <a:gdLst/>
                  <a:ahLst/>
                  <a:cxnLst/>
                  <a:rect r="r" b="b" t="t" l="l"/>
                  <a:pathLst>
                    <a:path w="1162555" h="16360" stroke="true" fill="norm" extrusionOk="true">
                      <a:moveTo>
                        <a:pt x="0" y="8179"/>
                      </a:moveTo>
                      <a:cubicBezTo>
                        <a:pt x="96882" y="5015"/>
                        <a:pt x="193760" y="2893"/>
                        <a:pt x="290638" y="1818"/>
                      </a:cubicBezTo>
                      <a:cubicBezTo>
                        <a:pt x="387520" y="510"/>
                        <a:pt x="484398" y="163"/>
                        <a:pt x="581280" y="0"/>
                      </a:cubicBezTo>
                      <a:cubicBezTo>
                        <a:pt x="678158" y="146"/>
                        <a:pt x="775035" y="493"/>
                        <a:pt x="871917" y="1796"/>
                      </a:cubicBezTo>
                      <a:cubicBezTo>
                        <a:pt x="968795" y="2863"/>
                        <a:pt x="1065677" y="5002"/>
                        <a:pt x="1162555" y="8183"/>
                      </a:cubicBezTo>
                      <a:cubicBezTo>
                        <a:pt x="1065673" y="11363"/>
                        <a:pt x="968795" y="13498"/>
                        <a:pt x="871917" y="14569"/>
                      </a:cubicBezTo>
                      <a:cubicBezTo>
                        <a:pt x="775035" y="15872"/>
                        <a:pt x="678158" y="16219"/>
                        <a:pt x="581280" y="16361"/>
                      </a:cubicBezTo>
                      <a:cubicBezTo>
                        <a:pt x="484398" y="16198"/>
                        <a:pt x="387520" y="15851"/>
                        <a:pt x="290638" y="14544"/>
                      </a:cubicBezTo>
                      <a:cubicBezTo>
                        <a:pt x="193760" y="13463"/>
                        <a:pt x="96878" y="11337"/>
                        <a:pt x="0" y="8179"/>
                      </a:cubicBezTo>
                      <a:close/>
                    </a:path>
                  </a:pathLst>
                </a:custGeom>
                <a:solidFill>
                  <a:srgbClr val="DFDBDA"/>
                </a:solidFill>
                <a:ln cap="flat">
                  <a:prstDash val="solid"/>
                </a:ln>
              </p:spPr>
              <p:txBody>
                <a:bodyPr vert="horz" anchor="ctr" tIns="45720" lIns="91440" bIns="45720" rIns="91440">
                  <a:normAutofit/>
                </a:bodyPr>
                <a:p>
                  <a:pPr algn="l" marL="0"/>
                </a:p>
              </p:txBody>
            </p:sp>
          </p:grpSp>
          <p:grpSp>
            <p:nvGrpSpPr>
              <p:cNvPr name="Group 118" id="118"/>
              <p:cNvGrpSpPr/>
              <p:nvPr/>
            </p:nvGrpSpPr>
            <p:grpSpPr>
              <a:xfrm>
                <a:off x="8036538" y="4057154"/>
                <a:ext cx="1640073" cy="342509"/>
                <a:chOff x="8036538" y="4057154"/>
                <a:chExt cx="1640073" cy="342509"/>
              </a:xfrm>
            </p:grpSpPr>
            <p:sp>
              <p:nvSpPr>
                <p:cNvPr name="Freeform 119" id="119"/>
                <p:cNvSpPr/>
                <p:nvPr/>
              </p:nvSpPr>
              <p:spPr>
                <a:xfrm>
                  <a:off x="8186540" y="4057154"/>
                  <a:ext cx="1490072" cy="342509"/>
                </a:xfrm>
                <a:custGeom>
                  <a:avLst/>
                  <a:gdLst/>
                  <a:ahLst/>
                  <a:cxnLst/>
                  <a:rect r="r" b="b" t="t" l="l"/>
                  <a:pathLst>
                    <a:path w="1490072" h="342509" stroke="true" fill="norm" extrusionOk="true">
                      <a:moveTo>
                        <a:pt x="4" y="342510"/>
                      </a:moveTo>
                      <a:lnTo>
                        <a:pt x="1295060" y="342510"/>
                      </a:lnTo>
                      <a:cubicBezTo>
                        <a:pt x="1402762" y="342510"/>
                        <a:pt x="1490072" y="274547"/>
                        <a:pt x="1490072" y="190712"/>
                      </a:cubicBezTo>
                      <a:lnTo>
                        <a:pt x="1490072" y="151793"/>
                      </a:lnTo>
                      <a:cubicBezTo>
                        <a:pt x="1490072" y="67958"/>
                        <a:pt x="1402762" y="0"/>
                        <a:pt x="1295060" y="0"/>
                      </a:cubicBezTo>
                      <a:lnTo>
                        <a:pt x="4" y="0"/>
                      </a:lnTo>
                      <a:lnTo>
                        <a:pt x="4" y="46707"/>
                      </a:lnTo>
                      <a:lnTo>
                        <a:pt x="1205053" y="46707"/>
                      </a:lnTo>
                      <a:cubicBezTo>
                        <a:pt x="1246476" y="46707"/>
                        <a:pt x="1280058" y="72845"/>
                        <a:pt x="1280058" y="105090"/>
                      </a:cubicBezTo>
                      <a:lnTo>
                        <a:pt x="1280058" y="237420"/>
                      </a:lnTo>
                      <a:cubicBezTo>
                        <a:pt x="1280058" y="269665"/>
                        <a:pt x="1246480" y="295803"/>
                        <a:pt x="1205053" y="295803"/>
                      </a:cubicBezTo>
                      <a:lnTo>
                        <a:pt x="0" y="295803"/>
                      </a:lnTo>
                      <a:lnTo>
                        <a:pt x="0" y="342510"/>
                      </a:lnTo>
                      <a:close/>
                    </a:path>
                  </a:pathLst>
                </a:custGeom>
                <a:solidFill>
                  <a:srgbClr val="8B018D"/>
                </a:solidFill>
                <a:ln cap="flat">
                  <a:prstDash val="solid"/>
                </a:ln>
              </p:spPr>
              <p:txBody>
                <a:bodyPr vert="horz" anchor="ctr" tIns="45720" lIns="91440" bIns="45720" rIns="91440">
                  <a:normAutofit/>
                </a:bodyPr>
                <a:p>
                  <a:pPr algn="l" marL="0"/>
                </a:p>
              </p:txBody>
            </p:sp>
            <p:sp>
              <p:nvSpPr>
                <p:cNvPr name="Freeform 120" id="120"/>
                <p:cNvSpPr/>
                <p:nvPr/>
              </p:nvSpPr>
              <p:spPr>
                <a:xfrm>
                  <a:off x="8036538" y="4057154"/>
                  <a:ext cx="1490063" cy="342509"/>
                </a:xfrm>
                <a:custGeom>
                  <a:avLst/>
                  <a:gdLst/>
                  <a:ahLst/>
                  <a:cxnLst/>
                  <a:rect r="r" b="b" t="t" l="l"/>
                  <a:pathLst>
                    <a:path w="1490063" h="342509" stroke="true" fill="norm" extrusionOk="true">
                      <a:moveTo>
                        <a:pt x="0" y="342510"/>
                      </a:moveTo>
                      <a:lnTo>
                        <a:pt x="1295057" y="342510"/>
                      </a:lnTo>
                      <a:cubicBezTo>
                        <a:pt x="1402757" y="342510"/>
                        <a:pt x="1490063" y="274547"/>
                        <a:pt x="1490063" y="190712"/>
                      </a:cubicBezTo>
                      <a:lnTo>
                        <a:pt x="1490063" y="151793"/>
                      </a:lnTo>
                      <a:cubicBezTo>
                        <a:pt x="1490063" y="67958"/>
                        <a:pt x="1402757" y="0"/>
                        <a:pt x="1295057" y="0"/>
                      </a:cubicBezTo>
                      <a:lnTo>
                        <a:pt x="0" y="0"/>
                      </a:lnTo>
                      <a:lnTo>
                        <a:pt x="0" y="46707"/>
                      </a:lnTo>
                      <a:lnTo>
                        <a:pt x="1295057" y="46707"/>
                      </a:lnTo>
                      <a:cubicBezTo>
                        <a:pt x="1369616" y="46707"/>
                        <a:pt x="1430060" y="93757"/>
                        <a:pt x="1430060" y="151797"/>
                      </a:cubicBezTo>
                      <a:lnTo>
                        <a:pt x="1430060" y="190717"/>
                      </a:lnTo>
                      <a:cubicBezTo>
                        <a:pt x="1430060" y="248757"/>
                        <a:pt x="1369616" y="295807"/>
                        <a:pt x="1295057" y="295807"/>
                      </a:cubicBezTo>
                      <a:lnTo>
                        <a:pt x="0" y="295807"/>
                      </a:lnTo>
                      <a:lnTo>
                        <a:pt x="0" y="342510"/>
                      </a:lnTo>
                      <a:close/>
                    </a:path>
                  </a:pathLst>
                </a:custGeom>
                <a:solidFill>
                  <a:srgbClr val="381F7A"/>
                </a:solidFill>
                <a:ln cap="flat">
                  <a:prstDash val="solid"/>
                </a:ln>
              </p:spPr>
              <p:txBody>
                <a:bodyPr vert="horz" anchor="ctr" tIns="45720" lIns="91440" bIns="45720" rIns="91440">
                  <a:normAutofit/>
                </a:bodyPr>
                <a:p>
                  <a:pPr algn="l" marL="0"/>
                </a:p>
              </p:txBody>
            </p:sp>
            <p:sp>
              <p:nvSpPr>
                <p:cNvPr name="Freeform 121" id="121"/>
                <p:cNvSpPr/>
                <p:nvPr/>
              </p:nvSpPr>
              <p:spPr>
                <a:xfrm>
                  <a:off x="8071536" y="4103861"/>
                  <a:ext cx="1398812" cy="249099"/>
                </a:xfrm>
                <a:custGeom>
                  <a:avLst/>
                  <a:gdLst/>
                  <a:ahLst/>
                  <a:cxnLst/>
                  <a:rect r="r" b="b" t="t" l="l"/>
                  <a:pathLst>
                    <a:path w="1398812" h="249099" stroke="true" fill="norm" extrusionOk="true">
                      <a:moveTo>
                        <a:pt x="0" y="249100"/>
                      </a:moveTo>
                      <a:lnTo>
                        <a:pt x="1274264" y="249100"/>
                      </a:lnTo>
                      <a:cubicBezTo>
                        <a:pt x="1343049" y="249100"/>
                        <a:pt x="1398813" y="193336"/>
                        <a:pt x="1398813" y="124550"/>
                      </a:cubicBezTo>
                      <a:lnTo>
                        <a:pt x="1398813" y="124550"/>
                      </a:lnTo>
                      <a:cubicBezTo>
                        <a:pt x="1398813" y="55764"/>
                        <a:pt x="1343049" y="0"/>
                        <a:pt x="1274264" y="0"/>
                      </a:cubicBezTo>
                      <a:lnTo>
                        <a:pt x="0" y="0"/>
                      </a:lnTo>
                      <a:lnTo>
                        <a:pt x="0" y="249100"/>
                      </a:ln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122" id="122"/>
                <p:cNvSpPr/>
                <p:nvPr/>
              </p:nvSpPr>
              <p:spPr>
                <a:xfrm>
                  <a:off x="8237799" y="4204142"/>
                  <a:ext cx="1162551" cy="14153"/>
                </a:xfrm>
                <a:custGeom>
                  <a:avLst/>
                  <a:gdLst/>
                  <a:ahLst/>
                  <a:cxnLst/>
                  <a:rect r="r" b="b" t="t" l="l"/>
                  <a:pathLst>
                    <a:path w="1162551" h="14153" stroke="true" fill="norm" extrusionOk="true">
                      <a:moveTo>
                        <a:pt x="1162552" y="7077"/>
                      </a:moveTo>
                      <a:cubicBezTo>
                        <a:pt x="1065670" y="4342"/>
                        <a:pt x="968791" y="2503"/>
                        <a:pt x="871913" y="1573"/>
                      </a:cubicBezTo>
                      <a:cubicBezTo>
                        <a:pt x="775031" y="442"/>
                        <a:pt x="678153" y="142"/>
                        <a:pt x="581276" y="0"/>
                      </a:cubicBezTo>
                      <a:cubicBezTo>
                        <a:pt x="484393" y="124"/>
                        <a:pt x="387516" y="424"/>
                        <a:pt x="290638" y="1552"/>
                      </a:cubicBezTo>
                      <a:cubicBezTo>
                        <a:pt x="193756" y="2477"/>
                        <a:pt x="96878" y="4325"/>
                        <a:pt x="0" y="7077"/>
                      </a:cubicBezTo>
                      <a:cubicBezTo>
                        <a:pt x="96878" y="9828"/>
                        <a:pt x="193760" y="11676"/>
                        <a:pt x="290638" y="12602"/>
                      </a:cubicBezTo>
                      <a:cubicBezTo>
                        <a:pt x="387516" y="13729"/>
                        <a:pt x="484398" y="14029"/>
                        <a:pt x="581276" y="14153"/>
                      </a:cubicBezTo>
                      <a:cubicBezTo>
                        <a:pt x="678153" y="14012"/>
                        <a:pt x="775035" y="13712"/>
                        <a:pt x="871913" y="12580"/>
                      </a:cubicBezTo>
                      <a:cubicBezTo>
                        <a:pt x="968791" y="11650"/>
                        <a:pt x="1065670" y="9815"/>
                        <a:pt x="1162552" y="7077"/>
                      </a:cubicBezTo>
                      <a:close/>
                    </a:path>
                  </a:pathLst>
                </a:custGeom>
                <a:solidFill>
                  <a:srgbClr val="DFDBDA"/>
                </a:solidFill>
                <a:ln cap="flat">
                  <a:prstDash val="solid"/>
                </a:ln>
              </p:spPr>
              <p:txBody>
                <a:bodyPr vert="horz" anchor="ctr" tIns="45720" lIns="91440" bIns="45720" rIns="91440">
                  <a:normAutofit/>
                </a:bodyPr>
                <a:p>
                  <a:pPr algn="l" marL="0"/>
                </a:p>
              </p:txBody>
            </p:sp>
            <p:sp>
              <p:nvSpPr>
                <p:cNvPr name="Freeform 123" id="123"/>
                <p:cNvSpPr/>
                <p:nvPr/>
              </p:nvSpPr>
              <p:spPr>
                <a:xfrm>
                  <a:off x="8081540" y="4281307"/>
                  <a:ext cx="1162551" cy="14153"/>
                </a:xfrm>
                <a:custGeom>
                  <a:avLst/>
                  <a:gdLst/>
                  <a:ahLst/>
                  <a:cxnLst/>
                  <a:rect r="r" b="b" t="t" l="l"/>
                  <a:pathLst>
                    <a:path w="1162551" h="14153" stroke="true" fill="norm" extrusionOk="true">
                      <a:moveTo>
                        <a:pt x="1162551" y="7077"/>
                      </a:moveTo>
                      <a:cubicBezTo>
                        <a:pt x="1065673" y="4342"/>
                        <a:pt x="968791" y="2503"/>
                        <a:pt x="871913" y="1573"/>
                      </a:cubicBezTo>
                      <a:cubicBezTo>
                        <a:pt x="775035" y="442"/>
                        <a:pt x="678153" y="142"/>
                        <a:pt x="581276" y="0"/>
                      </a:cubicBezTo>
                      <a:cubicBezTo>
                        <a:pt x="484398" y="124"/>
                        <a:pt x="387515" y="424"/>
                        <a:pt x="290638" y="1552"/>
                      </a:cubicBezTo>
                      <a:cubicBezTo>
                        <a:pt x="193760" y="2477"/>
                        <a:pt x="96878" y="4325"/>
                        <a:pt x="0" y="7077"/>
                      </a:cubicBezTo>
                      <a:cubicBezTo>
                        <a:pt x="96878" y="9828"/>
                        <a:pt x="193760" y="11676"/>
                        <a:pt x="290638" y="12602"/>
                      </a:cubicBezTo>
                      <a:cubicBezTo>
                        <a:pt x="387515" y="13729"/>
                        <a:pt x="484398" y="14029"/>
                        <a:pt x="581276" y="14153"/>
                      </a:cubicBezTo>
                      <a:cubicBezTo>
                        <a:pt x="678153" y="14012"/>
                        <a:pt x="775035" y="13712"/>
                        <a:pt x="871913" y="12580"/>
                      </a:cubicBezTo>
                      <a:cubicBezTo>
                        <a:pt x="968791" y="11650"/>
                        <a:pt x="1065673" y="9811"/>
                        <a:pt x="1162551" y="7077"/>
                      </a:cubicBezTo>
                      <a:close/>
                    </a:path>
                  </a:pathLst>
                </a:custGeom>
                <a:solidFill>
                  <a:srgbClr val="DFDBDA"/>
                </a:solidFill>
                <a:ln cap="flat">
                  <a:prstDash val="solid"/>
                </a:ln>
              </p:spPr>
              <p:txBody>
                <a:bodyPr vert="horz" anchor="ctr" tIns="45720" lIns="91440" bIns="45720" rIns="91440">
                  <a:normAutofit/>
                </a:bodyPr>
                <a:p>
                  <a:pPr algn="l" marL="0"/>
                </a:p>
              </p:txBody>
            </p:sp>
            <p:sp>
              <p:nvSpPr>
                <p:cNvPr name="Freeform 124" id="124"/>
                <p:cNvSpPr/>
                <p:nvPr/>
              </p:nvSpPr>
              <p:spPr>
                <a:xfrm>
                  <a:off x="8069037" y="4103861"/>
                  <a:ext cx="1389405" cy="78309"/>
                </a:xfrm>
                <a:custGeom>
                  <a:avLst/>
                  <a:gdLst/>
                  <a:ahLst/>
                  <a:cxnLst/>
                  <a:rect r="r" b="b" t="t" l="l"/>
                  <a:pathLst>
                    <a:path w="1389405" h="78309" stroke="true" fill="norm" extrusionOk="true">
                      <a:moveTo>
                        <a:pt x="1389405" y="69219"/>
                      </a:moveTo>
                      <a:cubicBezTo>
                        <a:pt x="1356860" y="10338"/>
                        <a:pt x="1310452" y="0"/>
                        <a:pt x="1276767" y="0"/>
                      </a:cubicBezTo>
                      <a:lnTo>
                        <a:pt x="0" y="0"/>
                      </a:lnTo>
                      <a:lnTo>
                        <a:pt x="0" y="78310"/>
                      </a:lnTo>
                    </a:path>
                  </a:pathLst>
                </a:custGeom>
                <a:solidFill>
                  <a:srgbClr val="231F20"/>
                </a:solidFill>
                <a:ln cap="flat">
                  <a:prstDash val="solid"/>
                </a:ln>
              </p:spPr>
              <p:txBody>
                <a:bodyPr vert="horz" anchor="ctr" tIns="45720" lIns="91440" bIns="45720" rIns="91440">
                  <a:normAutofit/>
                </a:bodyPr>
                <a:p>
                  <a:pPr algn="l" marL="0"/>
                </a:p>
              </p:txBody>
            </p:sp>
          </p:grpSp>
          <p:grpSp>
            <p:nvGrpSpPr>
              <p:cNvPr name="Group 125" id="125"/>
              <p:cNvGrpSpPr/>
              <p:nvPr/>
            </p:nvGrpSpPr>
            <p:grpSpPr>
              <a:xfrm>
                <a:off x="7926532" y="4399664"/>
                <a:ext cx="1640077" cy="231260"/>
                <a:chOff x="7926532" y="4399664"/>
                <a:chExt cx="1640077" cy="231260"/>
              </a:xfrm>
            </p:grpSpPr>
            <p:sp>
              <p:nvSpPr>
                <p:cNvPr name="Freeform 126" id="126"/>
                <p:cNvSpPr/>
                <p:nvPr/>
              </p:nvSpPr>
              <p:spPr>
                <a:xfrm>
                  <a:off x="7926532" y="4399664"/>
                  <a:ext cx="1640077" cy="231260"/>
                </a:xfrm>
                <a:custGeom>
                  <a:avLst/>
                  <a:gdLst/>
                  <a:ahLst/>
                  <a:cxnLst/>
                  <a:rect r="r" b="b" t="t" l="l"/>
                  <a:pathLst>
                    <a:path w="1640077" h="231260" stroke="true" fill="norm" extrusionOk="true">
                      <a:moveTo>
                        <a:pt x="0" y="0"/>
                      </a:moveTo>
                      <a:lnTo>
                        <a:pt x="1640078" y="0"/>
                      </a:lnTo>
                      <a:lnTo>
                        <a:pt x="1640078" y="231260"/>
                      </a:lnTo>
                      <a:lnTo>
                        <a:pt x="0" y="231260"/>
                      </a:lnTo>
                      <a:close/>
                    </a:path>
                  </a:pathLst>
                </a:custGeom>
                <a:solidFill>
                  <a:srgbClr val="3DC8E8"/>
                </a:solidFill>
                <a:ln cap="flat">
                  <a:prstDash val="solid"/>
                </a:ln>
              </p:spPr>
              <p:txBody>
                <a:bodyPr vert="horz" anchor="ctr" tIns="45720" lIns="91440" bIns="45720" rIns="91440">
                  <a:normAutofit/>
                </a:bodyPr>
                <a:p>
                  <a:pPr algn="l" marL="0"/>
                </a:p>
              </p:txBody>
            </p:sp>
            <p:sp>
              <p:nvSpPr>
                <p:cNvPr name="Freeform 127" id="127"/>
                <p:cNvSpPr/>
                <p:nvPr/>
              </p:nvSpPr>
              <p:spPr>
                <a:xfrm>
                  <a:off x="8074665" y="4435291"/>
                  <a:ext cx="61876" cy="160005"/>
                </a:xfrm>
                <a:custGeom>
                  <a:avLst/>
                  <a:gdLst/>
                  <a:ahLst/>
                  <a:cxnLst/>
                  <a:rect r="r" b="b" t="t" l="l"/>
                  <a:pathLst>
                    <a:path w="61876" h="160005" stroke="true" fill="norm" extrusionOk="true">
                      <a:moveTo>
                        <a:pt x="0" y="0"/>
                      </a:moveTo>
                      <a:lnTo>
                        <a:pt x="61877" y="0"/>
                      </a:lnTo>
                      <a:lnTo>
                        <a:pt x="61877" y="160005"/>
                      </a:lnTo>
                      <a:lnTo>
                        <a:pt x="0" y="160005"/>
                      </a:lnTo>
                      <a:close/>
                    </a:path>
                  </a:pathLst>
                </a:custGeom>
                <a:solidFill>
                  <a:srgbClr val="FFC73C"/>
                </a:solidFill>
                <a:ln cap="flat">
                  <a:prstDash val="solid"/>
                </a:ln>
              </p:spPr>
              <p:txBody>
                <a:bodyPr vert="horz" anchor="ctr" tIns="45720" lIns="91440" bIns="45720" rIns="91440">
                  <a:normAutofit/>
                </a:bodyPr>
                <a:p>
                  <a:pPr algn="l" marL="0"/>
                </a:p>
              </p:txBody>
            </p:sp>
            <p:sp>
              <p:nvSpPr>
                <p:cNvPr name="Freeform 128" id="128"/>
                <p:cNvSpPr/>
                <p:nvPr/>
              </p:nvSpPr>
              <p:spPr>
                <a:xfrm>
                  <a:off x="8382177" y="4435291"/>
                  <a:ext cx="61876" cy="160005"/>
                </a:xfrm>
                <a:custGeom>
                  <a:avLst/>
                  <a:gdLst/>
                  <a:ahLst/>
                  <a:cxnLst/>
                  <a:rect r="r" b="b" t="t" l="l"/>
                  <a:pathLst>
                    <a:path w="61876" h="160005" stroke="true" fill="norm" extrusionOk="true">
                      <a:moveTo>
                        <a:pt x="0" y="0"/>
                      </a:moveTo>
                      <a:lnTo>
                        <a:pt x="61877" y="0"/>
                      </a:lnTo>
                      <a:lnTo>
                        <a:pt x="61877" y="160005"/>
                      </a:lnTo>
                      <a:lnTo>
                        <a:pt x="0" y="160005"/>
                      </a:lnTo>
                      <a:close/>
                    </a:path>
                  </a:pathLst>
                </a:custGeom>
                <a:solidFill>
                  <a:srgbClr val="FFC73C"/>
                </a:solidFill>
                <a:ln cap="flat">
                  <a:prstDash val="solid"/>
                </a:ln>
              </p:spPr>
              <p:txBody>
                <a:bodyPr vert="horz" anchor="ctr" tIns="45720" lIns="91440" bIns="45720" rIns="91440">
                  <a:normAutofit/>
                </a:bodyPr>
                <a:p>
                  <a:pPr algn="l" marL="0"/>
                </a:p>
              </p:txBody>
            </p:sp>
            <p:sp>
              <p:nvSpPr>
                <p:cNvPr name="Freeform 129" id="129"/>
                <p:cNvSpPr/>
                <p:nvPr/>
              </p:nvSpPr>
              <p:spPr>
                <a:xfrm>
                  <a:off x="8174041" y="4399664"/>
                  <a:ext cx="174381" cy="231260"/>
                </a:xfrm>
                <a:custGeom>
                  <a:avLst/>
                  <a:gdLst/>
                  <a:ahLst/>
                  <a:cxnLst/>
                  <a:rect r="r" b="b" t="t" l="l"/>
                  <a:pathLst>
                    <a:path w="174381" h="231260" stroke="true" fill="norm" extrusionOk="true">
                      <a:moveTo>
                        <a:pt x="0" y="0"/>
                      </a:moveTo>
                      <a:lnTo>
                        <a:pt x="174381" y="0"/>
                      </a:lnTo>
                      <a:lnTo>
                        <a:pt x="174381" y="231260"/>
                      </a:lnTo>
                      <a:lnTo>
                        <a:pt x="0" y="231260"/>
                      </a:lnTo>
                      <a:close/>
                    </a:path>
                  </a:pathLst>
                </a:custGeom>
                <a:solidFill>
                  <a:srgbClr val="FFC73C"/>
                </a:solidFill>
                <a:ln cap="flat">
                  <a:prstDash val="solid"/>
                </a:ln>
              </p:spPr>
              <p:txBody>
                <a:bodyPr vert="horz" anchor="ctr" tIns="45720" lIns="91440" bIns="45720" rIns="91440">
                  <a:normAutofit/>
                </a:bodyPr>
                <a:p>
                  <a:pPr algn="l" marL="0"/>
                </a:p>
              </p:txBody>
            </p:sp>
          </p:grpSp>
          <p:grpSp>
            <p:nvGrpSpPr>
              <p:cNvPr name="Group 130" id="130"/>
              <p:cNvGrpSpPr/>
              <p:nvPr/>
            </p:nvGrpSpPr>
            <p:grpSpPr>
              <a:xfrm>
                <a:off x="7776526" y="3470430"/>
                <a:ext cx="1640077" cy="231260"/>
                <a:chOff x="7776526" y="3470430"/>
                <a:chExt cx="1640077" cy="231260"/>
              </a:xfrm>
            </p:grpSpPr>
            <p:sp>
              <p:nvSpPr>
                <p:cNvPr name="Freeform 131" id="131"/>
                <p:cNvSpPr/>
                <p:nvPr/>
              </p:nvSpPr>
              <p:spPr>
                <a:xfrm>
                  <a:off x="7776526" y="3470430"/>
                  <a:ext cx="1640077" cy="231260"/>
                </a:xfrm>
                <a:custGeom>
                  <a:avLst/>
                  <a:gdLst/>
                  <a:ahLst/>
                  <a:cxnLst/>
                  <a:rect r="r" b="b" t="t" l="l"/>
                  <a:pathLst>
                    <a:path w="1640077" h="231260" stroke="true" fill="norm" extrusionOk="true">
                      <a:moveTo>
                        <a:pt x="0" y="0"/>
                      </a:moveTo>
                      <a:lnTo>
                        <a:pt x="1640078" y="0"/>
                      </a:lnTo>
                      <a:lnTo>
                        <a:pt x="1640078" y="231260"/>
                      </a:lnTo>
                      <a:lnTo>
                        <a:pt x="1" y="231260"/>
                      </a:lnTo>
                      <a:close/>
                    </a:path>
                  </a:pathLst>
                </a:custGeom>
                <a:solidFill>
                  <a:srgbClr val="8B018D"/>
                </a:solidFill>
                <a:ln cap="flat">
                  <a:prstDash val="solid"/>
                </a:ln>
              </p:spPr>
              <p:txBody>
                <a:bodyPr vert="horz" anchor="ctr" tIns="45720" lIns="91440" bIns="45720" rIns="91440">
                  <a:normAutofit/>
                </a:bodyPr>
                <a:p>
                  <a:pPr algn="l" marL="0"/>
                </a:p>
              </p:txBody>
            </p:sp>
            <p:sp>
              <p:nvSpPr>
                <p:cNvPr name="Freeform 132" id="132"/>
                <p:cNvSpPr/>
                <p:nvPr/>
              </p:nvSpPr>
              <p:spPr>
                <a:xfrm>
                  <a:off x="9206590" y="3470430"/>
                  <a:ext cx="61876" cy="231260"/>
                </a:xfrm>
                <a:custGeom>
                  <a:avLst/>
                  <a:gdLst/>
                  <a:ahLst/>
                  <a:cxnLst/>
                  <a:rect r="r" b="b" t="t" l="l"/>
                  <a:pathLst>
                    <a:path w="61876" h="231260" stroke="true" fill="norm" extrusionOk="true">
                      <a:moveTo>
                        <a:pt x="0" y="0"/>
                      </a:moveTo>
                      <a:lnTo>
                        <a:pt x="61877" y="0"/>
                      </a:lnTo>
                      <a:lnTo>
                        <a:pt x="61877" y="231260"/>
                      </a:lnTo>
                      <a:lnTo>
                        <a:pt x="0" y="231260"/>
                      </a:lnTo>
                      <a:close/>
                    </a:path>
                  </a:pathLst>
                </a:custGeom>
                <a:solidFill>
                  <a:srgbClr val="381F7A"/>
                </a:solidFill>
                <a:ln cap="flat">
                  <a:prstDash val="solid"/>
                </a:ln>
              </p:spPr>
              <p:txBody>
                <a:bodyPr vert="horz" anchor="ctr" tIns="45720" lIns="91440" bIns="45720" rIns="91440">
                  <a:normAutofit/>
                </a:bodyPr>
                <a:p>
                  <a:pPr algn="l" marL="0"/>
                </a:p>
              </p:txBody>
            </p:sp>
            <p:sp>
              <p:nvSpPr>
                <p:cNvPr name="Freeform 133" id="133"/>
                <p:cNvSpPr/>
                <p:nvPr/>
              </p:nvSpPr>
              <p:spPr>
                <a:xfrm>
                  <a:off x="9074175" y="3470430"/>
                  <a:ext cx="94914" cy="231260"/>
                </a:xfrm>
                <a:custGeom>
                  <a:avLst/>
                  <a:gdLst/>
                  <a:ahLst/>
                  <a:cxnLst/>
                  <a:rect r="r" b="b" t="t" l="l"/>
                  <a:pathLst>
                    <a:path w="94914" h="231260" stroke="true" fill="norm" extrusionOk="true">
                      <a:moveTo>
                        <a:pt x="0" y="0"/>
                      </a:moveTo>
                      <a:lnTo>
                        <a:pt x="94915" y="0"/>
                      </a:lnTo>
                      <a:lnTo>
                        <a:pt x="94915" y="231260"/>
                      </a:lnTo>
                      <a:lnTo>
                        <a:pt x="0" y="231260"/>
                      </a:lnTo>
                      <a:close/>
                    </a:path>
                  </a:pathLst>
                </a:custGeom>
                <a:solidFill>
                  <a:srgbClr val="381F7A"/>
                </a:solidFill>
                <a:ln cap="flat">
                  <a:prstDash val="solid"/>
                </a:ln>
              </p:spPr>
              <p:txBody>
                <a:bodyPr vert="horz" anchor="ctr" tIns="45720" lIns="91440" bIns="45720" rIns="91440">
                  <a:normAutofit/>
                </a:bodyPr>
                <a:p>
                  <a:pPr algn="l" marL="0"/>
                </a:p>
              </p:txBody>
            </p:sp>
          </p:grpSp>
          <p:grpSp>
            <p:nvGrpSpPr>
              <p:cNvPr name="Group 134" id="134"/>
              <p:cNvGrpSpPr/>
              <p:nvPr/>
            </p:nvGrpSpPr>
            <p:grpSpPr>
              <a:xfrm>
                <a:off x="7939879" y="3701691"/>
                <a:ext cx="1640077" cy="358596"/>
                <a:chOff x="7939879" y="3701691"/>
                <a:chExt cx="1640077" cy="358596"/>
              </a:xfrm>
            </p:grpSpPr>
            <p:sp>
              <p:nvSpPr>
                <p:cNvPr name="Freeform 135" id="135"/>
                <p:cNvSpPr/>
                <p:nvPr/>
              </p:nvSpPr>
              <p:spPr>
                <a:xfrm>
                  <a:off x="7939879" y="3701691"/>
                  <a:ext cx="1640077" cy="358596"/>
                </a:xfrm>
                <a:custGeom>
                  <a:avLst/>
                  <a:gdLst/>
                  <a:ahLst/>
                  <a:cxnLst/>
                  <a:rect r="r" b="b" t="t" l="l"/>
                  <a:pathLst>
                    <a:path w="1640077" h="358596" stroke="true" fill="norm" extrusionOk="true">
                      <a:moveTo>
                        <a:pt x="0" y="0"/>
                      </a:moveTo>
                      <a:lnTo>
                        <a:pt x="1640078" y="0"/>
                      </a:lnTo>
                      <a:lnTo>
                        <a:pt x="1640078" y="358596"/>
                      </a:lnTo>
                      <a:lnTo>
                        <a:pt x="0" y="358596"/>
                      </a:lnTo>
                      <a:close/>
                    </a:path>
                  </a:pathLst>
                </a:custGeom>
                <a:solidFill>
                  <a:srgbClr val="FFC73C"/>
                </a:solidFill>
                <a:ln cap="flat">
                  <a:prstDash val="solid"/>
                </a:ln>
              </p:spPr>
              <p:txBody>
                <a:bodyPr vert="horz" anchor="ctr" tIns="45720" lIns="91440" bIns="45720" rIns="91440">
                  <a:normAutofit/>
                </a:bodyPr>
                <a:p>
                  <a:pPr algn="l" marL="0"/>
                </a:p>
              </p:txBody>
            </p:sp>
            <p:sp>
              <p:nvSpPr>
                <p:cNvPr name="Freeform 136" id="136"/>
                <p:cNvSpPr/>
                <p:nvPr/>
              </p:nvSpPr>
              <p:spPr>
                <a:xfrm>
                  <a:off x="8088012" y="3756936"/>
                  <a:ext cx="61876" cy="238418"/>
                </a:xfrm>
                <a:custGeom>
                  <a:avLst/>
                  <a:gdLst/>
                  <a:ahLst/>
                  <a:cxnLst/>
                  <a:rect r="r" b="b" t="t" l="l"/>
                  <a:pathLst>
                    <a:path w="61876" h="238418" stroke="true" fill="norm" extrusionOk="true">
                      <a:moveTo>
                        <a:pt x="0" y="0"/>
                      </a:moveTo>
                      <a:lnTo>
                        <a:pt x="61877" y="0"/>
                      </a:lnTo>
                      <a:lnTo>
                        <a:pt x="61877" y="238418"/>
                      </a:lnTo>
                      <a:lnTo>
                        <a:pt x="0" y="238418"/>
                      </a:lnTo>
                      <a:close/>
                    </a:path>
                  </a:pathLst>
                </a:custGeom>
                <a:solidFill>
                  <a:srgbClr val="26A8D1"/>
                </a:solidFill>
                <a:ln cap="flat">
                  <a:prstDash val="solid"/>
                </a:ln>
              </p:spPr>
              <p:txBody>
                <a:bodyPr vert="horz" anchor="ctr" tIns="45720" lIns="91440" bIns="45720" rIns="91440">
                  <a:normAutofit/>
                </a:bodyPr>
                <a:p>
                  <a:pPr algn="l" marL="0"/>
                </a:p>
              </p:txBody>
            </p:sp>
            <p:sp>
              <p:nvSpPr>
                <p:cNvPr name="Freeform 137" id="137"/>
                <p:cNvSpPr/>
                <p:nvPr/>
              </p:nvSpPr>
              <p:spPr>
                <a:xfrm>
                  <a:off x="9410573" y="3756936"/>
                  <a:ext cx="61876" cy="238418"/>
                </a:xfrm>
                <a:custGeom>
                  <a:avLst/>
                  <a:gdLst/>
                  <a:ahLst/>
                  <a:cxnLst/>
                  <a:rect r="r" b="b" t="t" l="l"/>
                  <a:pathLst>
                    <a:path w="61876" h="238418" stroke="true" fill="norm" extrusionOk="true">
                      <a:moveTo>
                        <a:pt x="-1" y="0"/>
                      </a:moveTo>
                      <a:lnTo>
                        <a:pt x="61876" y="0"/>
                      </a:lnTo>
                      <a:lnTo>
                        <a:pt x="61876" y="238418"/>
                      </a:lnTo>
                      <a:lnTo>
                        <a:pt x="-1" y="238418"/>
                      </a:lnTo>
                      <a:close/>
                    </a:path>
                  </a:pathLst>
                </a:custGeom>
                <a:solidFill>
                  <a:srgbClr val="26A8D1"/>
                </a:solidFill>
                <a:ln cap="flat">
                  <a:prstDash val="solid"/>
                </a:ln>
              </p:spPr>
              <p:txBody>
                <a:bodyPr vert="horz" anchor="ctr" tIns="45720" lIns="91440" bIns="45720" rIns="91440">
                  <a:normAutofit/>
                </a:bodyPr>
                <a:p>
                  <a:pPr algn="l" marL="0"/>
                </a:p>
              </p:txBody>
            </p:sp>
            <p:sp>
              <p:nvSpPr>
                <p:cNvPr name="Freeform 138" id="138"/>
                <p:cNvSpPr/>
                <p:nvPr/>
              </p:nvSpPr>
              <p:spPr>
                <a:xfrm>
                  <a:off x="9299319" y="3756936"/>
                  <a:ext cx="61876" cy="238418"/>
                </a:xfrm>
                <a:custGeom>
                  <a:avLst/>
                  <a:gdLst/>
                  <a:ahLst/>
                  <a:cxnLst/>
                  <a:rect r="r" b="b" t="t" l="l"/>
                  <a:pathLst>
                    <a:path w="61876" h="238418" stroke="true" fill="norm" extrusionOk="true">
                      <a:moveTo>
                        <a:pt x="0" y="0"/>
                      </a:moveTo>
                      <a:lnTo>
                        <a:pt x="61877" y="0"/>
                      </a:lnTo>
                      <a:lnTo>
                        <a:pt x="61877" y="238418"/>
                      </a:lnTo>
                      <a:lnTo>
                        <a:pt x="0" y="238418"/>
                      </a:lnTo>
                      <a:close/>
                    </a:path>
                  </a:pathLst>
                </a:custGeom>
                <a:solidFill>
                  <a:srgbClr val="26A8D1"/>
                </a:solidFill>
                <a:ln cap="flat">
                  <a:prstDash val="solid"/>
                </a:ln>
              </p:spPr>
              <p:txBody>
                <a:bodyPr vert="horz" anchor="ctr" tIns="45720" lIns="91440" bIns="45720" rIns="91440">
                  <a:normAutofit/>
                </a:bodyPr>
                <a:p>
                  <a:pPr algn="l" marL="0"/>
                </a:p>
              </p:txBody>
            </p:sp>
            <p:sp>
              <p:nvSpPr>
                <p:cNvPr name="Freeform 139" id="139"/>
                <p:cNvSpPr/>
                <p:nvPr/>
              </p:nvSpPr>
              <p:spPr>
                <a:xfrm rot="-2700000">
                  <a:off x="8207638" y="3756968"/>
                  <a:ext cx="238416" cy="238416"/>
                </a:xfrm>
                <a:custGeom>
                  <a:avLst/>
                  <a:gdLst/>
                  <a:ahLst/>
                  <a:cxnLst/>
                  <a:rect r="r" b="b" t="t" l="l"/>
                  <a:pathLst>
                    <a:path w="238416" h="238416" stroke="true" fill="norm" extrusionOk="true">
                      <a:moveTo>
                        <a:pt x="238416" y="119208"/>
                      </a:moveTo>
                      <a:cubicBezTo>
                        <a:pt x="238416" y="185045"/>
                        <a:pt x="185045" y="238416"/>
                        <a:pt x="119208" y="238416"/>
                      </a:cubicBezTo>
                      <a:cubicBezTo>
                        <a:pt x="53372" y="238416"/>
                        <a:pt x="0" y="185045"/>
                        <a:pt x="0" y="119208"/>
                      </a:cubicBezTo>
                      <a:cubicBezTo>
                        <a:pt x="0" y="53371"/>
                        <a:pt x="53372" y="0"/>
                        <a:pt x="119208" y="0"/>
                      </a:cubicBezTo>
                      <a:cubicBezTo>
                        <a:pt x="185045" y="0"/>
                        <a:pt x="238416" y="53371"/>
                        <a:pt x="238416" y="119208"/>
                      </a:cubicBezTo>
                      <a:close/>
                    </a:path>
                  </a:pathLst>
                </a:custGeom>
                <a:solidFill>
                  <a:srgbClr val="26A8D1"/>
                </a:solidFill>
                <a:ln cap="flat">
                  <a:prstDash val="solid"/>
                </a:ln>
              </p:spPr>
              <p:txBody>
                <a:bodyPr vert="horz" anchor="ctr" tIns="45720" lIns="91440" bIns="45720" rIns="91440">
                  <a:normAutofit/>
                </a:bodyPr>
                <a:p>
                  <a:pPr algn="l" marL="0"/>
                </a:p>
              </p:txBody>
            </p:sp>
          </p:grpSp>
          <p:sp>
            <p:nvSpPr>
              <p:cNvPr name="Freeform 140" id="140"/>
              <p:cNvSpPr/>
              <p:nvPr/>
            </p:nvSpPr>
            <p:spPr>
              <a:xfrm>
                <a:off x="9056975" y="4211219"/>
                <a:ext cx="84379" cy="248919"/>
              </a:xfrm>
              <a:custGeom>
                <a:avLst/>
                <a:gdLst/>
                <a:ahLst/>
                <a:cxnLst/>
                <a:rect r="r" b="b" t="t" l="l"/>
                <a:pathLst>
                  <a:path w="84379" h="248919" stroke="true" fill="norm" extrusionOk="true">
                    <a:moveTo>
                      <a:pt x="0" y="0"/>
                    </a:moveTo>
                    <a:lnTo>
                      <a:pt x="84379" y="0"/>
                    </a:lnTo>
                    <a:lnTo>
                      <a:pt x="84379" y="248920"/>
                    </a:lnTo>
                    <a:lnTo>
                      <a:pt x="0" y="248920"/>
                    </a:lnTo>
                    <a:close/>
                  </a:path>
                </a:pathLst>
              </a:custGeom>
              <a:solidFill>
                <a:srgbClr val="00A3D5"/>
              </a:solidFill>
              <a:ln cap="flat">
                <a:prstDash val="solid"/>
              </a:ln>
            </p:spPr>
            <p:txBody>
              <a:bodyPr vert="horz" anchor="ctr" tIns="45720" lIns="91440" bIns="45720" rIns="91440">
                <a:normAutofit/>
              </a:bodyPr>
              <a:p>
                <a:pPr algn="l" marL="0"/>
              </a:p>
            </p:txBody>
          </p:sp>
        </p:grpSp>
      </p:grpSp>
      <p:sp>
        <p:nvSpPr>
          <p:cNvPr name="AutoShape 141" id="141"/>
          <p:cNvSpPr/>
          <p:nvPr/>
        </p:nvSpPr>
        <p:spPr>
          <a:xfrm>
            <a:off x="523980" y="1749665"/>
            <a:ext cx="5527792" cy="1712185"/>
          </a:xfrm>
          <a:prstGeom prst="roundRect">
            <a:avLst>
              <a:gd name="adj" fmla="val 10000"/>
            </a:avLst>
          </a:prstGeom>
          <a:solidFill>
            <a:schemeClr val="accent1">
              <a:alpha val="15000"/>
            </a:schemeClr>
          </a:solidFill>
          <a:ln cap="flat">
            <a:prstDash val="solid"/>
          </a:ln>
        </p:spPr>
        <p:txBody>
          <a:bodyPr vert="horz" anchor="ctr" tIns="45720" lIns="91440" bIns="45720" rIns="91440">
            <a:normAutofit/>
          </a:bodyPr>
          <a:p>
            <a:pPr algn="l" marL="0">
              <a:lnSpc>
                <a:spcPct val="130000"/>
              </a:lnSpc>
            </a:pPr>
            <a:r>
              <a:rPr lang="zh-CN" b="false" i="false" sz="1400" baseline="0" u="none" altLang="en-US">
                <a:solidFill>
                  <a:srgbClr val="000000"/>
                </a:solidFill>
                <a:latin typeface="微软雅黑"/>
                <a:ea typeface="微软雅黑"/>
              </a:rPr>
              <a:t>國際上不少國家通過立法明確規範企業在精神健康方面的責任，應參考其成功的經驗與標準，以為出台相關政策提供依據。</a:t>
            </a:r>
          </a:p>
        </p:txBody>
      </p:sp>
      <p:sp>
        <p:nvSpPr>
          <p:cNvPr name="AutoShape 142" id="142"/>
          <p:cNvSpPr/>
          <p:nvPr/>
        </p:nvSpPr>
        <p:spPr>
          <a:xfrm>
            <a:off x="825000" y="1347144"/>
            <a:ext cx="3500369" cy="595593"/>
          </a:xfrm>
          <a:prstGeom prst="roundRect">
            <a:avLst/>
          </a:prstGeom>
          <a:solidFill>
            <a:schemeClr val="accent1"/>
          </a:solidFill>
          <a:ln cap="flat" cmpd="sng">
            <a:prstDash val="solid"/>
          </a:ln>
        </p:spPr>
        <p:txBody>
          <a:bodyPr vert="horz" anchor="ctr" wrap="square" tIns="54000" lIns="108000" bIns="50400" rIns="108000">
            <a:noAutofit/>
          </a:bodyPr>
          <a:p>
            <a:pPr algn="l" marL="0"/>
            <a:r>
              <a:rPr lang="zh-CN" b="true" i="false" sz="1600" baseline="0" u="none" altLang="en-US">
                <a:solidFill>
                  <a:srgbClr val="FFFFFF"/>
                </a:solidFill>
                <a:latin typeface="微软雅黑"/>
                <a:ea typeface="微软雅黑"/>
              </a:rPr>
              <a:t>立法的標準</a:t>
            </a:r>
          </a:p>
        </p:txBody>
      </p:sp>
      <p:sp>
        <p:nvSpPr>
          <p:cNvPr name="AutoShape 143" id="143"/>
          <p:cNvSpPr/>
          <p:nvPr/>
        </p:nvSpPr>
        <p:spPr>
          <a:xfrm>
            <a:off x="495791" y="4252537"/>
            <a:ext cx="5554810" cy="1712185"/>
          </a:xfrm>
          <a:prstGeom prst="roundRect">
            <a:avLst>
              <a:gd name="adj" fmla="val 10000"/>
            </a:avLst>
          </a:prstGeom>
          <a:solidFill>
            <a:schemeClr val="accent2">
              <a:alpha val="15000"/>
            </a:schemeClr>
          </a:solidFill>
          <a:ln cap="flat">
            <a:prstDash val="solid"/>
          </a:ln>
        </p:spPr>
        <p:txBody>
          <a:bodyPr vert="horz" anchor="ctr" tIns="45720" lIns="91440" bIns="45720" rIns="91440">
            <a:normAutofit/>
          </a:bodyPr>
          <a:p>
            <a:pPr algn="l" marL="0">
              <a:lnSpc>
                <a:spcPct val="130000"/>
              </a:lnSpc>
            </a:pPr>
            <a:r>
              <a:rPr lang="zh-CN" b="false" i="false" sz="1400" baseline="0" u="none" altLang="en-US">
                <a:solidFill>
                  <a:srgbClr val="000000"/>
                </a:solidFill>
                <a:latin typeface="微软雅黑"/>
                <a:ea typeface="微软雅黑"/>
              </a:rPr>
              <a:t>針對各國不同的立法模式進行案例分析，從成功的舉措中借鑒，同時也應重視一些失敗案例中所反映出的問題，以避免重蹈覆轍。</a:t>
            </a:r>
          </a:p>
        </p:txBody>
      </p:sp>
      <p:sp>
        <p:nvSpPr>
          <p:cNvPr name="AutoShape 144" id="144"/>
          <p:cNvSpPr/>
          <p:nvPr/>
        </p:nvSpPr>
        <p:spPr>
          <a:xfrm>
            <a:off x="825886" y="3889024"/>
            <a:ext cx="3500369" cy="595593"/>
          </a:xfrm>
          <a:prstGeom prst="roundRect">
            <a:avLst/>
          </a:prstGeom>
          <a:solidFill>
            <a:schemeClr val="accent2"/>
          </a:solidFill>
          <a:ln cap="flat" cmpd="sng">
            <a:prstDash val="solid"/>
          </a:ln>
        </p:spPr>
        <p:txBody>
          <a:bodyPr vert="horz" anchor="ctr" wrap="square" tIns="54000" lIns="108000" bIns="50400" rIns="108000">
            <a:noAutofit/>
          </a:bodyPr>
          <a:p>
            <a:pPr algn="l" marL="0"/>
            <a:r>
              <a:rPr lang="zh-CN" b="true" i="false" sz="1600" baseline="0" u="none" altLang="en-US">
                <a:solidFill>
                  <a:srgbClr val="FFFFFF"/>
                </a:solidFill>
                <a:latin typeface="微软雅黑"/>
                <a:ea typeface="微软雅黑"/>
              </a:rPr>
              <a:t>成功與失敗的案例分析</a:t>
            </a:r>
          </a:p>
        </p:txBody>
      </p:sp>
    </p:spTree>
  </p:cSld>
  <p:clrMapOvr>
    <a:masterClrMapping/>
  </p:clrMapOvr>
</p:sld>
</file>

<file path=ppt/slides/slide15.xml><?xml version="1.0" encoding="utf-8"?>
<p:sld xmlns:p="http://schemas.openxmlformats.org/presentationml/2006/main" xmlns:a="http://schemas.openxmlformats.org/drawingml/2006/main">
  <p:cSld>
    <p:bg>
      <p:bgPr>
        <a:solidFill>
          <a:srgbClr val="FFFFFF"/>
        </a:solidFill>
      </p:bgPr>
    </p:bg>
    <p:spTree>
      <p:nvGrpSpPr>
        <p:cNvPr id="1" name=""/>
        <p:cNvGrpSpPr/>
        <p:nvPr/>
      </p:nvGrpSpPr>
      <p:grpSpPr>
        <a:xfrm>
          <a:off x="0" y="0"/>
          <a:ext cx="0" cy="0"/>
          <a:chOff x="0" y="0"/>
          <a:chExt cx="0" cy="0"/>
        </a:xfrm>
      </p:grpSpPr>
      <p:sp>
        <p:nvSpPr>
          <p:cNvPr name="AutoShape 2" id="2"/>
          <p:cNvSpPr/>
          <p:nvPr>
            <p:ph type="title"/>
          </p:nvPr>
        </p:nvSpPr>
        <p:spPr>
          <a:xfrm>
            <a:off x="5208400" y="3608131"/>
            <a:ext cx="5419185" cy="424732"/>
          </a:xfrm>
        </p:spPr>
        <p:txBody>
          <a:bodyPr vert="horz" anchor="t" tIns="45720" lIns="91440" bIns="45720" rIns="91440">
            <a:spAutoFit/>
          </a:bodyPr>
          <a:p>
            <a:pPr algn="l">
              <a:lnSpc>
                <a:spcPct val="90000"/>
              </a:lnSpc>
              <a:spcBef>
                <a:spcPct val="0"/>
              </a:spcBef>
            </a:pPr>
            <a:r>
              <a:rPr lang="zh-CN" b="true" i="false" sz="2400" baseline="0" u="none" altLang="en-US">
                <a:solidFill>
                  <a:srgbClr val="000000"/>
                </a:solidFill>
                <a:latin typeface="+mn-ea"/>
                <a:ea typeface="+mn-ea"/>
              </a:rPr>
              <a:t>宣傳與教育重要性</a:t>
            </a:r>
          </a:p>
        </p:txBody>
      </p:sp>
      <p:sp>
        <p:nvSpPr>
          <p:cNvPr name="TextBox 3" id="3"/>
          <p:cNvSpPr txBox="true"/>
          <p:nvPr/>
        </p:nvSpPr>
        <p:spPr>
          <a:xfrm>
            <a:off x="5061112" y="2038471"/>
            <a:ext cx="1675426" cy="1569660"/>
          </a:xfrm>
          <a:prstGeom prst="rect">
            <a:avLst/>
          </a:prstGeom>
          <a:noFill/>
        </p:spPr>
        <p:txBody>
          <a:bodyPr anchor="t" rtlCol="false" vert="horz" wrap="square" tIns="45720" lIns="91440" bIns="45720" rIns="91440">
            <a:spAutoFit/>
          </a:bodyPr>
          <a:lstStyle/>
          <a:p>
            <a:pPr algn="l" marL="0">
              <a:defRPr/>
            </a:pPr>
            <a:r>
              <a:rPr lang="en-US" b="false" i="false" sz="9600" spc="100" baseline="0" u="none">
                <a:solidFill>
                  <a:schemeClr val="accent1"/>
                </a:solidFill>
                <a:latin typeface="Arial"/>
                <a:ea typeface="Arial"/>
              </a:rPr>
              <a:t>05</a:t>
            </a:r>
            <a:endParaRPr lang="en-US" sz="1100"/>
          </a:p>
        </p:txBody>
      </p:sp>
    </p:spTree>
  </p:cSld>
  <p:clrMapOvr>
    <a:masterClrMapping/>
  </p:clrMapOvr>
</p:sld>
</file>

<file path=ppt/slides/slide16.xml><?xml version="1.0" encoding="utf-8"?>
<p:sld xmlns:p="http://schemas.openxmlformats.org/presentationml/2006/main" xmlns:a="http://schemas.openxmlformats.org/drawingml/2006/main">
  <p:cSld>
    <p:bg>
      <p:bgPr>
        <a:solidFill>
          <a:srgbClr val="FFFFFF"/>
        </a:solidFill>
      </p:bgPr>
    </p:bg>
    <p:spTree>
      <p:nvGrpSpPr>
        <p:cNvPr id="1" name=""/>
        <p:cNvGrpSpPr/>
        <p:nvPr/>
      </p:nvGrpSpPr>
      <p:grpSpPr>
        <a:xfrm>
          <a:off x="0" y="0"/>
          <a:ext cx="0" cy="0"/>
          <a:chOff x="0" y="0"/>
          <a:chExt cx="0" cy="0"/>
        </a:xfrm>
      </p:grpSpPr>
      <p:sp>
        <p:nvSpPr>
          <p:cNvPr name="AutoShape 2" id="2"/>
          <p:cNvSpPr/>
          <p:nvPr>
            <p:ph type="title"/>
          </p:nvPr>
        </p:nvSpPr>
        <p:spPr>
          <a:xfrm>
            <a:off x="669924" y="1"/>
            <a:ext cx="10850563" cy="1028699"/>
          </a:xfrm>
        </p:spPr>
        <p:txBody>
          <a:bodyPr vert="horz" anchor="b" tIns="45720" lIns="91440" bIns="45720" rIns="91440">
            <a:normAutofit/>
          </a:bodyPr>
          <a:p>
            <a:pPr algn="l">
              <a:lnSpc>
                <a:spcPct val="90000"/>
              </a:lnSpc>
              <a:spcBef>
                <a:spcPct val="0"/>
              </a:spcBef>
            </a:pPr>
            <a:r>
              <a:rPr lang="zh-CN" b="true" i="false" sz="2800" baseline="0" u="none" altLang="en-US">
                <a:solidFill>
                  <a:srgbClr val="000000"/>
                </a:solidFill>
                <a:latin typeface="+mn-ea"/>
                <a:ea typeface="+mn-ea"/>
              </a:rPr>
              <a:t>健康宣傳活動</a:t>
            </a:r>
          </a:p>
        </p:txBody>
      </p:sp>
      <p:grpSp>
        <p:nvGrpSpPr>
          <p:cNvPr name="Group 3" id="3"/>
          <p:cNvGrpSpPr/>
          <p:nvPr/>
        </p:nvGrpSpPr>
        <p:grpSpPr>
          <a:xfrm>
            <a:off x="7106544" y="1991463"/>
            <a:ext cx="4418705" cy="2892026"/>
            <a:chOff x="5803896" y="1490494"/>
            <a:chExt cx="5721354" cy="3392995"/>
          </a:xfrm>
        </p:grpSpPr>
        <p:sp>
          <p:nvSpPr>
            <p:cNvPr name="AutoShape 4" id="4"/>
            <p:cNvSpPr/>
            <p:nvPr/>
          </p:nvSpPr>
          <p:spPr>
            <a:xfrm>
              <a:off x="5803896" y="4166043"/>
              <a:ext cx="5721354" cy="246433"/>
            </a:xfrm>
            <a:prstGeom prst="ellipse">
              <a:avLst/>
            </a:prstGeom>
            <a:solidFill>
              <a:srgbClr val="768394">
                <a:alpha val="15000"/>
              </a:srgbClr>
            </a:solidFill>
            <a:ln cap="flat" cmpd="sng">
              <a:prstDash val="solid"/>
            </a:ln>
          </p:spPr>
          <p:txBody>
            <a:bodyPr vert="horz" anchor="ctr" tIns="45720" lIns="180000" bIns="45720" rIns="91440">
              <a:normAutofit/>
            </a:bodyPr>
            <a:p>
              <a:pPr algn="l" marL="0"/>
            </a:p>
          </p:txBody>
        </p:sp>
        <p:sp>
          <p:nvSpPr>
            <p:cNvPr name="Freeform 5" id="5"/>
            <p:cNvSpPr/>
            <p:nvPr/>
          </p:nvSpPr>
          <p:spPr>
            <a:xfrm>
              <a:off x="8719808" y="2637678"/>
              <a:ext cx="564487" cy="719874"/>
            </a:xfrm>
            <a:custGeom>
              <a:avLst/>
              <a:gdLst/>
              <a:ahLst/>
              <a:cxnLst/>
              <a:rect r="r" b="b" t="t" l="l"/>
              <a:pathLst>
                <a:path w="258" h="329" stroke="true" fill="norm" extrusionOk="true">
                  <a:moveTo>
                    <a:pt x="122" y="0"/>
                  </a:moveTo>
                  <a:cubicBezTo>
                    <a:pt x="122" y="0"/>
                    <a:pt x="258" y="260"/>
                    <a:pt x="148" y="295"/>
                  </a:cubicBezTo>
                  <a:cubicBezTo>
                    <a:pt x="37" y="329"/>
                    <a:pt x="0" y="254"/>
                    <a:pt x="0" y="254"/>
                  </a:cubicBezTo>
                  <a:cubicBezTo>
                    <a:pt x="3" y="33"/>
                    <a:pt x="3" y="33"/>
                    <a:pt x="3" y="33"/>
                  </a:cubicBezTo>
                  <a:lnTo>
                    <a:pt x="122" y="0"/>
                  </a:ln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6" id="6"/>
            <p:cNvSpPr/>
            <p:nvPr/>
          </p:nvSpPr>
          <p:spPr>
            <a:xfrm>
              <a:off x="6520128" y="4027653"/>
              <a:ext cx="4109226" cy="199088"/>
            </a:xfrm>
            <a:custGeom>
              <a:avLst/>
              <a:gdLst/>
              <a:ahLst/>
              <a:cxnLst/>
              <a:rect r="r" b="b" t="t" l="l"/>
              <a:pathLst>
                <a:path w="1881" h="91" stroke="true" fill="norm" extrusionOk="true">
                  <a:moveTo>
                    <a:pt x="1835" y="91"/>
                  </a:moveTo>
                  <a:cubicBezTo>
                    <a:pt x="46" y="91"/>
                    <a:pt x="46" y="91"/>
                    <a:pt x="46" y="91"/>
                  </a:cubicBezTo>
                  <a:cubicBezTo>
                    <a:pt x="20" y="91"/>
                    <a:pt x="0" y="71"/>
                    <a:pt x="0" y="46"/>
                  </a:cubicBezTo>
                  <a:cubicBezTo>
                    <a:pt x="0" y="20"/>
                    <a:pt x="20" y="0"/>
                    <a:pt x="46" y="0"/>
                  </a:cubicBezTo>
                  <a:cubicBezTo>
                    <a:pt x="1835" y="0"/>
                    <a:pt x="1835" y="0"/>
                    <a:pt x="1835" y="0"/>
                  </a:cubicBezTo>
                  <a:cubicBezTo>
                    <a:pt x="1860" y="0"/>
                    <a:pt x="1881" y="20"/>
                    <a:pt x="1881" y="46"/>
                  </a:cubicBezTo>
                  <a:cubicBezTo>
                    <a:pt x="1881" y="71"/>
                    <a:pt x="1860" y="91"/>
                    <a:pt x="1835" y="91"/>
                  </a:cubicBezTo>
                  <a:close/>
                </a:path>
              </a:pathLst>
            </a:custGeom>
            <a:solidFill>
              <a:srgbClr val="E5B16D"/>
            </a:solidFill>
          </p:spPr>
          <p:txBody>
            <a:bodyPr vert="horz" anchor="t" wrap="square" tIns="45720" lIns="91440" bIns="45720" rIns="91440">
              <a:prstTxWarp prst="textNoShape">
                <a:avLst/>
              </a:prstTxWarp>
              <a:normAutofit/>
            </a:bodyPr>
            <a:p>
              <a:pPr algn="l" marL="0"/>
            </a:p>
          </p:txBody>
        </p:sp>
        <p:sp>
          <p:nvSpPr>
            <p:cNvPr name="Freeform 7" id="7"/>
            <p:cNvSpPr/>
            <p:nvPr/>
          </p:nvSpPr>
          <p:spPr>
            <a:xfrm>
              <a:off x="9862136" y="2482292"/>
              <a:ext cx="1311068" cy="1096199"/>
            </a:xfrm>
            <a:custGeom>
              <a:avLst/>
              <a:gdLst/>
              <a:ahLst/>
              <a:cxnLst/>
              <a:rect r="r" b="b" t="t" l="l"/>
              <a:pathLst>
                <a:path w="600" h="501" stroke="true" fill="norm" extrusionOk="true">
                  <a:moveTo>
                    <a:pt x="252" y="493"/>
                  </a:moveTo>
                  <a:cubicBezTo>
                    <a:pt x="252" y="493"/>
                    <a:pt x="0" y="190"/>
                    <a:pt x="26" y="176"/>
                  </a:cubicBezTo>
                  <a:cubicBezTo>
                    <a:pt x="51" y="162"/>
                    <a:pt x="152" y="295"/>
                    <a:pt x="152" y="295"/>
                  </a:cubicBezTo>
                  <a:cubicBezTo>
                    <a:pt x="152" y="295"/>
                    <a:pt x="38" y="74"/>
                    <a:pt x="56" y="65"/>
                  </a:cubicBezTo>
                  <a:cubicBezTo>
                    <a:pt x="74" y="56"/>
                    <a:pt x="265" y="419"/>
                    <a:pt x="265" y="419"/>
                  </a:cubicBezTo>
                  <a:cubicBezTo>
                    <a:pt x="265" y="419"/>
                    <a:pt x="207" y="14"/>
                    <a:pt x="228" y="7"/>
                  </a:cubicBezTo>
                  <a:cubicBezTo>
                    <a:pt x="250" y="0"/>
                    <a:pt x="314" y="411"/>
                    <a:pt x="314" y="411"/>
                  </a:cubicBezTo>
                  <a:cubicBezTo>
                    <a:pt x="314" y="411"/>
                    <a:pt x="365" y="80"/>
                    <a:pt x="389" y="98"/>
                  </a:cubicBezTo>
                  <a:cubicBezTo>
                    <a:pt x="414" y="115"/>
                    <a:pt x="366" y="404"/>
                    <a:pt x="366" y="404"/>
                  </a:cubicBezTo>
                  <a:cubicBezTo>
                    <a:pt x="366" y="404"/>
                    <a:pt x="473" y="167"/>
                    <a:pt x="469" y="203"/>
                  </a:cubicBezTo>
                  <a:cubicBezTo>
                    <a:pt x="465" y="238"/>
                    <a:pt x="423" y="412"/>
                    <a:pt x="423" y="412"/>
                  </a:cubicBezTo>
                  <a:cubicBezTo>
                    <a:pt x="423" y="412"/>
                    <a:pt x="600" y="110"/>
                    <a:pt x="595" y="160"/>
                  </a:cubicBezTo>
                  <a:cubicBezTo>
                    <a:pt x="590" y="209"/>
                    <a:pt x="434" y="501"/>
                    <a:pt x="434" y="501"/>
                  </a:cubicBezTo>
                  <a:lnTo>
                    <a:pt x="252" y="493"/>
                  </a:lnTo>
                  <a:close/>
                </a:path>
              </a:pathLst>
            </a:custGeom>
            <a:solidFill>
              <a:srgbClr val="839976"/>
            </a:solidFill>
          </p:spPr>
          <p:txBody>
            <a:bodyPr vert="horz" anchor="t" wrap="square" tIns="45720" lIns="91440" bIns="45720" rIns="91440">
              <a:prstTxWarp prst="textNoShape">
                <a:avLst/>
              </a:prstTxWarp>
              <a:normAutofit/>
            </a:bodyPr>
            <a:p>
              <a:pPr algn="l" marL="0"/>
            </a:p>
          </p:txBody>
        </p:sp>
        <p:sp>
          <p:nvSpPr>
            <p:cNvPr name="Freeform 8" id="8"/>
            <p:cNvSpPr/>
            <p:nvPr/>
          </p:nvSpPr>
          <p:spPr>
            <a:xfrm>
              <a:off x="10194759" y="3486230"/>
              <a:ext cx="688310" cy="753864"/>
            </a:xfrm>
            <a:custGeom>
              <a:avLst/>
              <a:gdLst/>
              <a:ahLst/>
              <a:cxnLst/>
              <a:rect r="r" b="b" t="t" l="l"/>
              <a:pathLst>
                <a:path w="315" h="345" stroke="true" fill="norm" extrusionOk="true">
                  <a:moveTo>
                    <a:pt x="58" y="345"/>
                  </a:moveTo>
                  <a:cubicBezTo>
                    <a:pt x="265" y="342"/>
                    <a:pt x="265" y="342"/>
                    <a:pt x="265" y="342"/>
                  </a:cubicBezTo>
                  <a:cubicBezTo>
                    <a:pt x="276" y="342"/>
                    <a:pt x="285" y="334"/>
                    <a:pt x="286" y="324"/>
                  </a:cubicBezTo>
                  <a:cubicBezTo>
                    <a:pt x="314" y="23"/>
                    <a:pt x="314" y="23"/>
                    <a:pt x="314" y="23"/>
                  </a:cubicBezTo>
                  <a:cubicBezTo>
                    <a:pt x="315" y="10"/>
                    <a:pt x="305" y="0"/>
                    <a:pt x="292" y="0"/>
                  </a:cubicBezTo>
                  <a:cubicBezTo>
                    <a:pt x="22" y="4"/>
                    <a:pt x="22" y="4"/>
                    <a:pt x="22" y="4"/>
                  </a:cubicBezTo>
                  <a:cubicBezTo>
                    <a:pt x="10" y="4"/>
                    <a:pt x="0" y="14"/>
                    <a:pt x="1" y="26"/>
                  </a:cubicBezTo>
                  <a:cubicBezTo>
                    <a:pt x="36" y="327"/>
                    <a:pt x="36" y="327"/>
                    <a:pt x="36" y="327"/>
                  </a:cubicBezTo>
                  <a:cubicBezTo>
                    <a:pt x="38" y="337"/>
                    <a:pt x="47" y="345"/>
                    <a:pt x="58" y="345"/>
                  </a:cubicBezTo>
                  <a:close/>
                </a:path>
              </a:pathLst>
            </a:custGeom>
            <a:solidFill>
              <a:srgbClr val="EA9836"/>
            </a:solidFill>
          </p:spPr>
          <p:txBody>
            <a:bodyPr vert="horz" anchor="t" wrap="square" tIns="45720" lIns="91440" bIns="45720" rIns="91440">
              <a:prstTxWarp prst="textNoShape">
                <a:avLst/>
              </a:prstTxWarp>
              <a:normAutofit/>
            </a:bodyPr>
            <a:p>
              <a:pPr algn="l" marL="0"/>
            </a:p>
          </p:txBody>
        </p:sp>
        <p:sp>
          <p:nvSpPr>
            <p:cNvPr name="Freeform 9" id="9"/>
            <p:cNvSpPr/>
            <p:nvPr/>
          </p:nvSpPr>
          <p:spPr>
            <a:xfrm>
              <a:off x="10293089" y="3486230"/>
              <a:ext cx="690738" cy="753864"/>
            </a:xfrm>
            <a:custGeom>
              <a:avLst/>
              <a:gdLst/>
              <a:ahLst/>
              <a:cxnLst/>
              <a:rect r="r" b="b" t="t" l="l"/>
              <a:pathLst>
                <a:path w="316" h="345" stroke="true" fill="norm" extrusionOk="true">
                  <a:moveTo>
                    <a:pt x="59" y="344"/>
                  </a:moveTo>
                  <a:cubicBezTo>
                    <a:pt x="266" y="342"/>
                    <a:pt x="266" y="342"/>
                    <a:pt x="266" y="342"/>
                  </a:cubicBezTo>
                  <a:cubicBezTo>
                    <a:pt x="277" y="342"/>
                    <a:pt x="286" y="334"/>
                    <a:pt x="287" y="323"/>
                  </a:cubicBezTo>
                  <a:cubicBezTo>
                    <a:pt x="315" y="22"/>
                    <a:pt x="315" y="22"/>
                    <a:pt x="315" y="22"/>
                  </a:cubicBezTo>
                  <a:cubicBezTo>
                    <a:pt x="316" y="10"/>
                    <a:pt x="306" y="0"/>
                    <a:pt x="293" y="0"/>
                  </a:cubicBezTo>
                  <a:cubicBezTo>
                    <a:pt x="23" y="3"/>
                    <a:pt x="23" y="3"/>
                    <a:pt x="23" y="3"/>
                  </a:cubicBezTo>
                  <a:cubicBezTo>
                    <a:pt x="10" y="3"/>
                    <a:pt x="0" y="14"/>
                    <a:pt x="2" y="26"/>
                  </a:cubicBezTo>
                  <a:cubicBezTo>
                    <a:pt x="37" y="326"/>
                    <a:pt x="37" y="326"/>
                    <a:pt x="37" y="326"/>
                  </a:cubicBezTo>
                  <a:cubicBezTo>
                    <a:pt x="38" y="337"/>
                    <a:pt x="48" y="345"/>
                    <a:pt x="59" y="344"/>
                  </a:cubicBezTo>
                  <a:close/>
                </a:path>
              </a:pathLst>
            </a:custGeom>
            <a:solidFill>
              <a:schemeClr val="accent6"/>
            </a:solidFill>
          </p:spPr>
          <p:txBody>
            <a:bodyPr vert="horz" anchor="t" wrap="square" tIns="45720" lIns="91440" bIns="45720" rIns="91440">
              <a:prstTxWarp prst="textNoShape">
                <a:avLst/>
              </a:prstTxWarp>
              <a:normAutofit/>
            </a:bodyPr>
            <a:p>
              <a:pPr algn="l" marL="0"/>
            </a:p>
          </p:txBody>
        </p:sp>
        <p:sp>
          <p:nvSpPr>
            <p:cNvPr name="Freeform 10" id="10"/>
            <p:cNvSpPr/>
            <p:nvPr/>
          </p:nvSpPr>
          <p:spPr>
            <a:xfrm>
              <a:off x="8268218" y="3216733"/>
              <a:ext cx="439451" cy="850980"/>
            </a:xfrm>
            <a:custGeom>
              <a:avLst/>
              <a:gdLst/>
              <a:ahLst/>
              <a:cxnLst/>
              <a:rect r="r" b="b" t="t" l="l"/>
              <a:pathLst>
                <a:path w="362" h="701" stroke="true" fill="norm" extrusionOk="true">
                  <a:moveTo>
                    <a:pt x="324" y="701"/>
                  </a:moveTo>
                  <a:lnTo>
                    <a:pt x="3" y="701"/>
                  </a:lnTo>
                  <a:lnTo>
                    <a:pt x="0" y="0"/>
                  </a:lnTo>
                  <a:lnTo>
                    <a:pt x="362" y="0"/>
                  </a:lnTo>
                  <a:lnTo>
                    <a:pt x="324" y="701"/>
                  </a:lnTo>
                  <a:close/>
                </a:path>
              </a:pathLst>
            </a:custGeom>
            <a:solidFill>
              <a:schemeClr val="accent3">
                <a:lumMod val="50000"/>
              </a:schemeClr>
            </a:solidFill>
          </p:spPr>
          <p:txBody>
            <a:bodyPr vert="horz" anchor="t" wrap="square" tIns="45720" lIns="91440" bIns="45720" rIns="91440">
              <a:prstTxWarp prst="textNoShape">
                <a:avLst/>
              </a:prstTxWarp>
              <a:normAutofit/>
            </a:bodyPr>
            <a:p>
              <a:pPr algn="l" marL="0"/>
            </a:p>
          </p:txBody>
        </p:sp>
        <p:sp>
          <p:nvSpPr>
            <p:cNvPr name="Freeform 11" id="11"/>
            <p:cNvSpPr/>
            <p:nvPr/>
          </p:nvSpPr>
          <p:spPr>
            <a:xfrm>
              <a:off x="6932871" y="3216733"/>
              <a:ext cx="1505300" cy="1176319"/>
            </a:xfrm>
            <a:custGeom>
              <a:avLst/>
              <a:gdLst/>
              <a:ahLst/>
              <a:cxnLst/>
              <a:rect r="r" b="b" t="t" l="l"/>
              <a:pathLst>
                <a:path w="689" h="538" stroke="true" fill="norm" extrusionOk="true">
                  <a:moveTo>
                    <a:pt x="460" y="57"/>
                  </a:moveTo>
                  <a:cubicBezTo>
                    <a:pt x="460" y="57"/>
                    <a:pt x="48" y="166"/>
                    <a:pt x="24" y="323"/>
                  </a:cubicBezTo>
                  <a:cubicBezTo>
                    <a:pt x="0" y="481"/>
                    <a:pt x="273" y="519"/>
                    <a:pt x="411" y="528"/>
                  </a:cubicBezTo>
                  <a:cubicBezTo>
                    <a:pt x="550" y="538"/>
                    <a:pt x="611" y="478"/>
                    <a:pt x="611" y="478"/>
                  </a:cubicBezTo>
                  <a:cubicBezTo>
                    <a:pt x="689" y="0"/>
                    <a:pt x="689" y="0"/>
                    <a:pt x="689" y="0"/>
                  </a:cubicBezTo>
                  <a:lnTo>
                    <a:pt x="460" y="57"/>
                  </a:lnTo>
                  <a:close/>
                </a:path>
              </a:pathLst>
            </a:custGeom>
            <a:solidFill>
              <a:schemeClr val="accent3">
                <a:lumMod val="50000"/>
              </a:schemeClr>
            </a:solidFill>
          </p:spPr>
          <p:txBody>
            <a:bodyPr vert="horz" anchor="t" wrap="square" tIns="45720" lIns="91440" bIns="45720" rIns="91440">
              <a:prstTxWarp prst="textNoShape">
                <a:avLst/>
              </a:prstTxWarp>
              <a:normAutofit/>
            </a:bodyPr>
            <a:p>
              <a:pPr algn="l" marL="0"/>
            </a:p>
          </p:txBody>
        </p:sp>
        <p:sp>
          <p:nvSpPr>
            <p:cNvPr name="Freeform 12" id="12"/>
            <p:cNvSpPr/>
            <p:nvPr/>
          </p:nvSpPr>
          <p:spPr>
            <a:xfrm>
              <a:off x="8530432" y="3216733"/>
              <a:ext cx="1505300" cy="1176319"/>
            </a:xfrm>
            <a:custGeom>
              <a:avLst/>
              <a:gdLst/>
              <a:ahLst/>
              <a:cxnLst/>
              <a:rect r="r" b="b" t="t" l="l"/>
              <a:pathLst>
                <a:path w="689" h="538" stroke="true" fill="norm" extrusionOk="true">
                  <a:moveTo>
                    <a:pt x="229" y="57"/>
                  </a:moveTo>
                  <a:cubicBezTo>
                    <a:pt x="229" y="57"/>
                    <a:pt x="641" y="166"/>
                    <a:pt x="665" y="323"/>
                  </a:cubicBezTo>
                  <a:cubicBezTo>
                    <a:pt x="689" y="481"/>
                    <a:pt x="386" y="519"/>
                    <a:pt x="248" y="528"/>
                  </a:cubicBezTo>
                  <a:cubicBezTo>
                    <a:pt x="110" y="538"/>
                    <a:pt x="93" y="465"/>
                    <a:pt x="93" y="465"/>
                  </a:cubicBezTo>
                  <a:cubicBezTo>
                    <a:pt x="0" y="0"/>
                    <a:pt x="0" y="0"/>
                    <a:pt x="0" y="0"/>
                  </a:cubicBezTo>
                  <a:lnTo>
                    <a:pt x="229" y="57"/>
                  </a:lnTo>
                  <a:close/>
                </a:path>
              </a:pathLst>
            </a:custGeom>
            <a:solidFill>
              <a:schemeClr val="accent3">
                <a:lumMod val="50000"/>
              </a:schemeClr>
            </a:solidFill>
          </p:spPr>
          <p:txBody>
            <a:bodyPr vert="horz" anchor="t" wrap="square" tIns="45720" lIns="91440" bIns="45720" rIns="91440">
              <a:prstTxWarp prst="textNoShape">
                <a:avLst/>
              </a:prstTxWarp>
              <a:normAutofit/>
            </a:bodyPr>
            <a:p>
              <a:pPr algn="l" marL="0"/>
            </a:p>
          </p:txBody>
        </p:sp>
        <p:sp>
          <p:nvSpPr>
            <p:cNvPr name="Freeform 13" id="13"/>
            <p:cNvSpPr/>
            <p:nvPr/>
          </p:nvSpPr>
          <p:spPr>
            <a:xfrm>
              <a:off x="7831195" y="2113251"/>
              <a:ext cx="1060994" cy="1277077"/>
            </a:xfrm>
            <a:custGeom>
              <a:avLst/>
              <a:gdLst/>
              <a:ahLst/>
              <a:cxnLst/>
              <a:rect r="r" b="b" t="t" l="l"/>
              <a:pathLst>
                <a:path w="486" h="584" stroke="true" fill="norm" extrusionOk="true">
                  <a:moveTo>
                    <a:pt x="486" y="547"/>
                  </a:moveTo>
                  <a:cubicBezTo>
                    <a:pt x="486" y="547"/>
                    <a:pt x="465" y="80"/>
                    <a:pt x="361" y="42"/>
                  </a:cubicBezTo>
                  <a:cubicBezTo>
                    <a:pt x="248" y="0"/>
                    <a:pt x="72" y="27"/>
                    <a:pt x="36" y="92"/>
                  </a:cubicBezTo>
                  <a:cubicBezTo>
                    <a:pt x="0" y="157"/>
                    <a:pt x="68" y="558"/>
                    <a:pt x="68" y="558"/>
                  </a:cubicBezTo>
                  <a:cubicBezTo>
                    <a:pt x="68" y="558"/>
                    <a:pt x="292" y="584"/>
                    <a:pt x="486" y="547"/>
                  </a:cubicBezTo>
                  <a:close/>
                </a:path>
              </a:pathLst>
            </a:custGeom>
            <a:solidFill>
              <a:schemeClr val="accent6"/>
            </a:solidFill>
          </p:spPr>
          <p:txBody>
            <a:bodyPr vert="horz" anchor="t" wrap="square" tIns="45720" lIns="91440" bIns="45720" rIns="91440">
              <a:prstTxWarp prst="textNoShape">
                <a:avLst/>
              </a:prstTxWarp>
              <a:normAutofit/>
            </a:bodyPr>
            <a:p>
              <a:pPr algn="l" marL="0"/>
            </a:p>
          </p:txBody>
        </p:sp>
        <p:sp>
          <p:nvSpPr>
            <p:cNvPr name="Freeform 14" id="14"/>
            <p:cNvSpPr/>
            <p:nvPr/>
          </p:nvSpPr>
          <p:spPr>
            <a:xfrm>
              <a:off x="8211162" y="2030702"/>
              <a:ext cx="231864" cy="265856"/>
            </a:xfrm>
            <a:custGeom>
              <a:avLst/>
              <a:gdLst/>
              <a:ahLst/>
              <a:cxnLst/>
              <a:rect r="r" b="b" t="t" l="l"/>
              <a:pathLst>
                <a:path w="106" h="122" stroke="true" fill="norm" extrusionOk="true">
                  <a:moveTo>
                    <a:pt x="8" y="0"/>
                  </a:moveTo>
                  <a:cubicBezTo>
                    <a:pt x="0" y="80"/>
                    <a:pt x="0" y="80"/>
                    <a:pt x="0" y="80"/>
                  </a:cubicBezTo>
                  <a:cubicBezTo>
                    <a:pt x="0" y="80"/>
                    <a:pt x="6" y="108"/>
                    <a:pt x="53" y="116"/>
                  </a:cubicBezTo>
                  <a:cubicBezTo>
                    <a:pt x="88" y="122"/>
                    <a:pt x="106" y="113"/>
                    <a:pt x="106" y="113"/>
                  </a:cubicBezTo>
                  <a:cubicBezTo>
                    <a:pt x="105" y="72"/>
                    <a:pt x="105" y="72"/>
                    <a:pt x="105" y="72"/>
                  </a:cubicBezTo>
                  <a:cubicBezTo>
                    <a:pt x="105" y="32"/>
                    <a:pt x="105" y="32"/>
                    <a:pt x="105" y="32"/>
                  </a:cubicBezTo>
                  <a:cubicBezTo>
                    <a:pt x="22" y="5"/>
                    <a:pt x="22" y="5"/>
                    <a:pt x="22" y="5"/>
                  </a:cubicBezTo>
                  <a:lnTo>
                    <a:pt x="8" y="0"/>
                  </a:ln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15" id="15"/>
            <p:cNvSpPr/>
            <p:nvPr/>
          </p:nvSpPr>
          <p:spPr>
            <a:xfrm>
              <a:off x="8259720" y="2041628"/>
              <a:ext cx="180878" cy="145674"/>
            </a:xfrm>
            <a:custGeom>
              <a:avLst/>
              <a:gdLst/>
              <a:ahLst/>
              <a:cxnLst/>
              <a:rect r="r" b="b" t="t" l="l"/>
              <a:pathLst>
                <a:path w="83" h="67" stroke="true" fill="norm" extrusionOk="true">
                  <a:moveTo>
                    <a:pt x="0" y="0"/>
                  </a:moveTo>
                  <a:cubicBezTo>
                    <a:pt x="0" y="2"/>
                    <a:pt x="0" y="4"/>
                    <a:pt x="1" y="8"/>
                  </a:cubicBezTo>
                  <a:cubicBezTo>
                    <a:pt x="15" y="49"/>
                    <a:pt x="63" y="63"/>
                    <a:pt x="83" y="67"/>
                  </a:cubicBezTo>
                  <a:cubicBezTo>
                    <a:pt x="83" y="27"/>
                    <a:pt x="83" y="27"/>
                    <a:pt x="83" y="27"/>
                  </a:cubicBezTo>
                  <a:lnTo>
                    <a:pt x="0" y="0"/>
                  </a:ln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16" id="16"/>
            <p:cNvSpPr/>
            <p:nvPr/>
          </p:nvSpPr>
          <p:spPr>
            <a:xfrm>
              <a:off x="8093409" y="1490494"/>
              <a:ext cx="495292" cy="679813"/>
            </a:xfrm>
            <a:custGeom>
              <a:avLst/>
              <a:gdLst/>
              <a:ahLst/>
              <a:cxnLst/>
              <a:rect r="r" b="b" t="t" l="l"/>
              <a:pathLst>
                <a:path w="227" h="311" stroke="true" fill="norm" extrusionOk="true">
                  <a:moveTo>
                    <a:pt x="195" y="97"/>
                  </a:moveTo>
                  <a:cubicBezTo>
                    <a:pt x="195" y="97"/>
                    <a:pt x="227" y="202"/>
                    <a:pt x="205" y="257"/>
                  </a:cubicBezTo>
                  <a:cubicBezTo>
                    <a:pt x="182" y="311"/>
                    <a:pt x="132" y="296"/>
                    <a:pt x="103" y="282"/>
                  </a:cubicBezTo>
                  <a:cubicBezTo>
                    <a:pt x="74" y="267"/>
                    <a:pt x="62" y="247"/>
                    <a:pt x="62" y="247"/>
                  </a:cubicBezTo>
                  <a:cubicBezTo>
                    <a:pt x="62" y="247"/>
                    <a:pt x="32" y="253"/>
                    <a:pt x="16" y="225"/>
                  </a:cubicBezTo>
                  <a:cubicBezTo>
                    <a:pt x="0" y="196"/>
                    <a:pt x="15" y="167"/>
                    <a:pt x="32" y="162"/>
                  </a:cubicBezTo>
                  <a:cubicBezTo>
                    <a:pt x="49" y="156"/>
                    <a:pt x="68" y="170"/>
                    <a:pt x="68" y="170"/>
                  </a:cubicBezTo>
                  <a:cubicBezTo>
                    <a:pt x="56" y="140"/>
                    <a:pt x="56" y="140"/>
                    <a:pt x="56" y="140"/>
                  </a:cubicBezTo>
                  <a:cubicBezTo>
                    <a:pt x="56" y="140"/>
                    <a:pt x="137" y="0"/>
                    <a:pt x="195" y="97"/>
                  </a:cubicBez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17" id="17"/>
            <p:cNvSpPr/>
            <p:nvPr/>
          </p:nvSpPr>
          <p:spPr>
            <a:xfrm>
              <a:off x="8462450" y="1872888"/>
              <a:ext cx="41274" cy="106828"/>
            </a:xfrm>
            <a:custGeom>
              <a:avLst/>
              <a:gdLst/>
              <a:ahLst/>
              <a:cxnLst/>
              <a:rect r="r" b="b" t="t" l="l"/>
              <a:pathLst>
                <a:path w="19" h="49" stroke="true" fill="norm" extrusionOk="true">
                  <a:moveTo>
                    <a:pt x="7" y="49"/>
                  </a:moveTo>
                  <a:cubicBezTo>
                    <a:pt x="6" y="49"/>
                    <a:pt x="6" y="49"/>
                    <a:pt x="6" y="49"/>
                  </a:cubicBezTo>
                  <a:cubicBezTo>
                    <a:pt x="4" y="48"/>
                    <a:pt x="3" y="46"/>
                    <a:pt x="4" y="44"/>
                  </a:cubicBezTo>
                  <a:cubicBezTo>
                    <a:pt x="12" y="27"/>
                    <a:pt x="1" y="5"/>
                    <a:pt x="0" y="5"/>
                  </a:cubicBezTo>
                  <a:cubicBezTo>
                    <a:pt x="0" y="3"/>
                    <a:pt x="0" y="1"/>
                    <a:pt x="2" y="0"/>
                  </a:cubicBezTo>
                  <a:cubicBezTo>
                    <a:pt x="3" y="0"/>
                    <a:pt x="5" y="0"/>
                    <a:pt x="6" y="2"/>
                  </a:cubicBezTo>
                  <a:cubicBezTo>
                    <a:pt x="7" y="3"/>
                    <a:pt x="19" y="26"/>
                    <a:pt x="10" y="47"/>
                  </a:cubicBezTo>
                  <a:cubicBezTo>
                    <a:pt x="9" y="48"/>
                    <a:pt x="8" y="49"/>
                    <a:pt x="7" y="49"/>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18" id="18"/>
            <p:cNvSpPr/>
            <p:nvPr/>
          </p:nvSpPr>
          <p:spPr>
            <a:xfrm>
              <a:off x="8161390" y="1878959"/>
              <a:ext cx="66767" cy="86191"/>
            </a:xfrm>
            <a:custGeom>
              <a:avLst/>
              <a:gdLst/>
              <a:ahLst/>
              <a:cxnLst/>
              <a:rect r="r" b="b" t="t" l="l"/>
              <a:pathLst>
                <a:path w="31" h="39" stroke="true" fill="norm" extrusionOk="true">
                  <a:moveTo>
                    <a:pt x="27" y="39"/>
                  </a:moveTo>
                  <a:cubicBezTo>
                    <a:pt x="26" y="39"/>
                    <a:pt x="25" y="38"/>
                    <a:pt x="24" y="37"/>
                  </a:cubicBezTo>
                  <a:cubicBezTo>
                    <a:pt x="1" y="5"/>
                    <a:pt x="1" y="5"/>
                    <a:pt x="1" y="5"/>
                  </a:cubicBezTo>
                  <a:cubicBezTo>
                    <a:pt x="0" y="4"/>
                    <a:pt x="0" y="2"/>
                    <a:pt x="1" y="1"/>
                  </a:cubicBezTo>
                  <a:cubicBezTo>
                    <a:pt x="3" y="0"/>
                    <a:pt x="5" y="0"/>
                    <a:pt x="6" y="2"/>
                  </a:cubicBezTo>
                  <a:cubicBezTo>
                    <a:pt x="30" y="34"/>
                    <a:pt x="30" y="34"/>
                    <a:pt x="30" y="34"/>
                  </a:cubicBezTo>
                  <a:cubicBezTo>
                    <a:pt x="31" y="35"/>
                    <a:pt x="30" y="37"/>
                    <a:pt x="29" y="38"/>
                  </a:cubicBezTo>
                  <a:cubicBezTo>
                    <a:pt x="28" y="39"/>
                    <a:pt x="28" y="39"/>
                    <a:pt x="27" y="39"/>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19" id="19"/>
            <p:cNvSpPr/>
            <p:nvPr/>
          </p:nvSpPr>
          <p:spPr>
            <a:xfrm>
              <a:off x="8151679" y="1925089"/>
              <a:ext cx="57055" cy="15782"/>
            </a:xfrm>
            <a:custGeom>
              <a:avLst/>
              <a:gdLst/>
              <a:ahLst/>
              <a:cxnLst/>
              <a:rect r="r" b="b" t="t" l="l"/>
              <a:pathLst>
                <a:path w="26" h="7" stroke="true" fill="norm" extrusionOk="true">
                  <a:moveTo>
                    <a:pt x="3" y="7"/>
                  </a:moveTo>
                  <a:cubicBezTo>
                    <a:pt x="1" y="7"/>
                    <a:pt x="0" y="5"/>
                    <a:pt x="0" y="3"/>
                  </a:cubicBezTo>
                  <a:cubicBezTo>
                    <a:pt x="0" y="2"/>
                    <a:pt x="1" y="0"/>
                    <a:pt x="3" y="0"/>
                  </a:cubicBezTo>
                  <a:cubicBezTo>
                    <a:pt x="22" y="0"/>
                    <a:pt x="22" y="0"/>
                    <a:pt x="22" y="0"/>
                  </a:cubicBezTo>
                  <a:cubicBezTo>
                    <a:pt x="24" y="0"/>
                    <a:pt x="25" y="1"/>
                    <a:pt x="26" y="3"/>
                  </a:cubicBezTo>
                  <a:cubicBezTo>
                    <a:pt x="26" y="5"/>
                    <a:pt x="24" y="6"/>
                    <a:pt x="22" y="6"/>
                  </a:cubicBezTo>
                  <a:cubicBezTo>
                    <a:pt x="3" y="7"/>
                    <a:pt x="3" y="7"/>
                    <a:pt x="3" y="7"/>
                  </a:cubicBezTo>
                  <a:cubicBezTo>
                    <a:pt x="3" y="7"/>
                    <a:pt x="3" y="7"/>
                    <a:pt x="3" y="7"/>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20" id="20"/>
            <p:cNvSpPr/>
            <p:nvPr/>
          </p:nvSpPr>
          <p:spPr>
            <a:xfrm>
              <a:off x="8106762" y="1496563"/>
              <a:ext cx="552348" cy="382395"/>
            </a:xfrm>
            <a:custGeom>
              <a:avLst/>
              <a:gdLst/>
              <a:ahLst/>
              <a:cxnLst/>
              <a:rect r="r" b="b" t="t" l="l"/>
              <a:pathLst>
                <a:path w="253" h="175" stroke="true" fill="norm" extrusionOk="true">
                  <a:moveTo>
                    <a:pt x="62" y="167"/>
                  </a:moveTo>
                  <a:cubicBezTo>
                    <a:pt x="62" y="167"/>
                    <a:pt x="71" y="175"/>
                    <a:pt x="80" y="165"/>
                  </a:cubicBezTo>
                  <a:cubicBezTo>
                    <a:pt x="89" y="154"/>
                    <a:pt x="77" y="117"/>
                    <a:pt x="77" y="117"/>
                  </a:cubicBezTo>
                  <a:cubicBezTo>
                    <a:pt x="77" y="117"/>
                    <a:pt x="107" y="128"/>
                    <a:pt x="127" y="120"/>
                  </a:cubicBezTo>
                  <a:cubicBezTo>
                    <a:pt x="147" y="112"/>
                    <a:pt x="160" y="85"/>
                    <a:pt x="160" y="85"/>
                  </a:cubicBezTo>
                  <a:cubicBezTo>
                    <a:pt x="160" y="85"/>
                    <a:pt x="220" y="122"/>
                    <a:pt x="232" y="79"/>
                  </a:cubicBezTo>
                  <a:cubicBezTo>
                    <a:pt x="253" y="11"/>
                    <a:pt x="159" y="27"/>
                    <a:pt x="159" y="27"/>
                  </a:cubicBezTo>
                  <a:cubicBezTo>
                    <a:pt x="159" y="27"/>
                    <a:pt x="157" y="0"/>
                    <a:pt x="98" y="14"/>
                  </a:cubicBezTo>
                  <a:cubicBezTo>
                    <a:pt x="45" y="26"/>
                    <a:pt x="40" y="90"/>
                    <a:pt x="40" y="90"/>
                  </a:cubicBezTo>
                  <a:cubicBezTo>
                    <a:pt x="40" y="90"/>
                    <a:pt x="20" y="77"/>
                    <a:pt x="10" y="110"/>
                  </a:cubicBezTo>
                  <a:cubicBezTo>
                    <a:pt x="0" y="142"/>
                    <a:pt x="16" y="165"/>
                    <a:pt x="16" y="165"/>
                  </a:cubicBezTo>
                  <a:cubicBezTo>
                    <a:pt x="16" y="165"/>
                    <a:pt x="40" y="154"/>
                    <a:pt x="62" y="167"/>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21" id="21"/>
            <p:cNvSpPr/>
            <p:nvPr/>
          </p:nvSpPr>
          <p:spPr>
            <a:xfrm>
              <a:off x="8353195" y="1766061"/>
              <a:ext cx="63125" cy="36419"/>
            </a:xfrm>
            <a:custGeom>
              <a:avLst/>
              <a:gdLst/>
              <a:ahLst/>
              <a:cxnLst/>
              <a:rect r="r" b="b" t="t" l="l"/>
              <a:pathLst>
                <a:path w="29" h="17" stroke="true" fill="norm" extrusionOk="true">
                  <a:moveTo>
                    <a:pt x="3" y="17"/>
                  </a:moveTo>
                  <a:cubicBezTo>
                    <a:pt x="3" y="17"/>
                    <a:pt x="2" y="17"/>
                    <a:pt x="1" y="17"/>
                  </a:cubicBezTo>
                  <a:cubicBezTo>
                    <a:pt x="0" y="16"/>
                    <a:pt x="0" y="14"/>
                    <a:pt x="1" y="12"/>
                  </a:cubicBezTo>
                  <a:cubicBezTo>
                    <a:pt x="9" y="0"/>
                    <a:pt x="25" y="5"/>
                    <a:pt x="26" y="6"/>
                  </a:cubicBezTo>
                  <a:cubicBezTo>
                    <a:pt x="28" y="6"/>
                    <a:pt x="29" y="8"/>
                    <a:pt x="28" y="10"/>
                  </a:cubicBezTo>
                  <a:cubicBezTo>
                    <a:pt x="27" y="11"/>
                    <a:pt x="26" y="12"/>
                    <a:pt x="24" y="12"/>
                  </a:cubicBezTo>
                  <a:cubicBezTo>
                    <a:pt x="23" y="12"/>
                    <a:pt x="12" y="8"/>
                    <a:pt x="6" y="16"/>
                  </a:cubicBezTo>
                  <a:cubicBezTo>
                    <a:pt x="5" y="17"/>
                    <a:pt x="4" y="17"/>
                    <a:pt x="3" y="17"/>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22" id="22"/>
            <p:cNvSpPr/>
            <p:nvPr/>
          </p:nvSpPr>
          <p:spPr>
            <a:xfrm>
              <a:off x="8473375" y="1767275"/>
              <a:ext cx="65553" cy="31563"/>
            </a:xfrm>
            <a:custGeom>
              <a:avLst/>
              <a:gdLst/>
              <a:ahLst/>
              <a:cxnLst/>
              <a:rect r="r" b="b" t="t" l="l"/>
              <a:pathLst>
                <a:path w="30" h="14" stroke="true" fill="norm" extrusionOk="true">
                  <a:moveTo>
                    <a:pt x="27" y="14"/>
                  </a:moveTo>
                  <a:cubicBezTo>
                    <a:pt x="26" y="14"/>
                    <a:pt x="25" y="14"/>
                    <a:pt x="24" y="13"/>
                  </a:cubicBezTo>
                  <a:cubicBezTo>
                    <a:pt x="23" y="11"/>
                    <a:pt x="18" y="7"/>
                    <a:pt x="13" y="7"/>
                  </a:cubicBezTo>
                  <a:cubicBezTo>
                    <a:pt x="10" y="7"/>
                    <a:pt x="8" y="8"/>
                    <a:pt x="6" y="10"/>
                  </a:cubicBezTo>
                  <a:cubicBezTo>
                    <a:pt x="5" y="12"/>
                    <a:pt x="3" y="12"/>
                    <a:pt x="1" y="11"/>
                  </a:cubicBezTo>
                  <a:cubicBezTo>
                    <a:pt x="0" y="9"/>
                    <a:pt x="0" y="7"/>
                    <a:pt x="1" y="6"/>
                  </a:cubicBezTo>
                  <a:cubicBezTo>
                    <a:pt x="4" y="2"/>
                    <a:pt x="8" y="0"/>
                    <a:pt x="13" y="0"/>
                  </a:cubicBezTo>
                  <a:cubicBezTo>
                    <a:pt x="21" y="0"/>
                    <a:pt x="29" y="9"/>
                    <a:pt x="29" y="9"/>
                  </a:cubicBezTo>
                  <a:cubicBezTo>
                    <a:pt x="30" y="10"/>
                    <a:pt x="30" y="12"/>
                    <a:pt x="29" y="13"/>
                  </a:cubicBezTo>
                  <a:cubicBezTo>
                    <a:pt x="28" y="14"/>
                    <a:pt x="27" y="14"/>
                    <a:pt x="27" y="14"/>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23" id="23"/>
            <p:cNvSpPr/>
            <p:nvPr/>
          </p:nvSpPr>
          <p:spPr>
            <a:xfrm>
              <a:off x="8620264" y="2205511"/>
              <a:ext cx="457659" cy="814562"/>
            </a:xfrm>
            <a:custGeom>
              <a:avLst/>
              <a:gdLst/>
              <a:ahLst/>
              <a:cxnLst/>
              <a:rect r="r" b="b" t="t" l="l"/>
              <a:pathLst>
                <a:path w="210" h="373" stroke="true" fill="norm" extrusionOk="true">
                  <a:moveTo>
                    <a:pt x="210" y="252"/>
                  </a:moveTo>
                  <a:cubicBezTo>
                    <a:pt x="210" y="252"/>
                    <a:pt x="158" y="278"/>
                    <a:pt x="103" y="324"/>
                  </a:cubicBezTo>
                  <a:cubicBezTo>
                    <a:pt x="44" y="373"/>
                    <a:pt x="0" y="0"/>
                    <a:pt x="0" y="0"/>
                  </a:cubicBezTo>
                  <a:cubicBezTo>
                    <a:pt x="0" y="0"/>
                    <a:pt x="125" y="54"/>
                    <a:pt x="210" y="252"/>
                  </a:cubicBezTo>
                  <a:close/>
                </a:path>
              </a:pathLst>
            </a:custGeom>
            <a:solidFill>
              <a:schemeClr val="accent6"/>
            </a:solidFill>
          </p:spPr>
          <p:txBody>
            <a:bodyPr vert="horz" anchor="t" wrap="square" tIns="45720" lIns="91440" bIns="45720" rIns="91440">
              <a:prstTxWarp prst="textNoShape">
                <a:avLst/>
              </a:prstTxWarp>
              <a:normAutofit/>
            </a:bodyPr>
            <a:p>
              <a:pPr algn="l" marL="0"/>
            </a:p>
          </p:txBody>
        </p:sp>
        <p:sp>
          <p:nvSpPr>
            <p:cNvPr name="Freeform 24" id="24"/>
            <p:cNvSpPr/>
            <p:nvPr/>
          </p:nvSpPr>
          <p:spPr>
            <a:xfrm>
              <a:off x="8798714" y="2517497"/>
              <a:ext cx="63125" cy="384823"/>
            </a:xfrm>
            <a:custGeom>
              <a:avLst/>
              <a:gdLst/>
              <a:ahLst/>
              <a:cxnLst/>
              <a:rect r="r" b="b" t="t" l="l"/>
              <a:pathLst>
                <a:path w="29" h="176" stroke="true" fill="norm" extrusionOk="true">
                  <a:moveTo>
                    <a:pt x="26" y="176"/>
                  </a:moveTo>
                  <a:cubicBezTo>
                    <a:pt x="24" y="176"/>
                    <a:pt x="23" y="174"/>
                    <a:pt x="23" y="173"/>
                  </a:cubicBezTo>
                  <a:cubicBezTo>
                    <a:pt x="20" y="108"/>
                    <a:pt x="0" y="5"/>
                    <a:pt x="0" y="4"/>
                  </a:cubicBezTo>
                  <a:cubicBezTo>
                    <a:pt x="0" y="3"/>
                    <a:pt x="1" y="1"/>
                    <a:pt x="2" y="1"/>
                  </a:cubicBezTo>
                  <a:cubicBezTo>
                    <a:pt x="4" y="0"/>
                    <a:pt x="6" y="1"/>
                    <a:pt x="6" y="3"/>
                  </a:cubicBezTo>
                  <a:cubicBezTo>
                    <a:pt x="6" y="4"/>
                    <a:pt x="27" y="107"/>
                    <a:pt x="29" y="172"/>
                  </a:cubicBezTo>
                  <a:cubicBezTo>
                    <a:pt x="29" y="174"/>
                    <a:pt x="28" y="176"/>
                    <a:pt x="26" y="176"/>
                  </a:cubicBezTo>
                  <a:cubicBezTo>
                    <a:pt x="26" y="176"/>
                    <a:pt x="26" y="176"/>
                    <a:pt x="26" y="176"/>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5" id="25"/>
            <p:cNvSpPr/>
            <p:nvPr/>
          </p:nvSpPr>
          <p:spPr>
            <a:xfrm>
              <a:off x="8189311" y="2195799"/>
              <a:ext cx="281637" cy="105614"/>
            </a:xfrm>
            <a:custGeom>
              <a:avLst/>
              <a:gdLst/>
              <a:ahLst/>
              <a:cxnLst/>
              <a:rect r="r" b="b" t="t" l="l"/>
              <a:pathLst>
                <a:path w="129" h="48" stroke="true" fill="norm" extrusionOk="true">
                  <a:moveTo>
                    <a:pt x="84" y="47"/>
                  </a:moveTo>
                  <a:cubicBezTo>
                    <a:pt x="75" y="47"/>
                    <a:pt x="65" y="46"/>
                    <a:pt x="53" y="43"/>
                  </a:cubicBezTo>
                  <a:cubicBezTo>
                    <a:pt x="8" y="33"/>
                    <a:pt x="0" y="6"/>
                    <a:pt x="0" y="5"/>
                  </a:cubicBezTo>
                  <a:cubicBezTo>
                    <a:pt x="0" y="3"/>
                    <a:pt x="1" y="1"/>
                    <a:pt x="2" y="1"/>
                  </a:cubicBezTo>
                  <a:cubicBezTo>
                    <a:pt x="4" y="0"/>
                    <a:pt x="6" y="1"/>
                    <a:pt x="6" y="3"/>
                  </a:cubicBezTo>
                  <a:cubicBezTo>
                    <a:pt x="7" y="4"/>
                    <a:pt x="14" y="27"/>
                    <a:pt x="54" y="37"/>
                  </a:cubicBezTo>
                  <a:cubicBezTo>
                    <a:pt x="102" y="48"/>
                    <a:pt x="123" y="30"/>
                    <a:pt x="124" y="30"/>
                  </a:cubicBezTo>
                  <a:cubicBezTo>
                    <a:pt x="125" y="29"/>
                    <a:pt x="127" y="29"/>
                    <a:pt x="128" y="30"/>
                  </a:cubicBezTo>
                  <a:cubicBezTo>
                    <a:pt x="129" y="31"/>
                    <a:pt x="129" y="34"/>
                    <a:pt x="128" y="35"/>
                  </a:cubicBezTo>
                  <a:cubicBezTo>
                    <a:pt x="127" y="35"/>
                    <a:pt x="113" y="47"/>
                    <a:pt x="84" y="47"/>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6" id="26"/>
            <p:cNvSpPr/>
            <p:nvPr/>
          </p:nvSpPr>
          <p:spPr>
            <a:xfrm>
              <a:off x="8372618" y="1993070"/>
              <a:ext cx="61911" cy="49772"/>
            </a:xfrm>
            <a:custGeom>
              <a:avLst/>
              <a:gdLst/>
              <a:ahLst/>
              <a:cxnLst/>
              <a:rect r="r" b="b" t="t" l="l"/>
              <a:pathLst>
                <a:path w="28" h="23" stroke="true" fill="norm" extrusionOk="true">
                  <a:moveTo>
                    <a:pt x="25" y="23"/>
                  </a:moveTo>
                  <a:cubicBezTo>
                    <a:pt x="24" y="23"/>
                    <a:pt x="24" y="23"/>
                    <a:pt x="24" y="23"/>
                  </a:cubicBezTo>
                  <a:cubicBezTo>
                    <a:pt x="23" y="23"/>
                    <a:pt x="7" y="18"/>
                    <a:pt x="1" y="5"/>
                  </a:cubicBezTo>
                  <a:cubicBezTo>
                    <a:pt x="0" y="3"/>
                    <a:pt x="1" y="1"/>
                    <a:pt x="2" y="1"/>
                  </a:cubicBezTo>
                  <a:cubicBezTo>
                    <a:pt x="4" y="0"/>
                    <a:pt x="6" y="1"/>
                    <a:pt x="7" y="2"/>
                  </a:cubicBezTo>
                  <a:cubicBezTo>
                    <a:pt x="12" y="13"/>
                    <a:pt x="26" y="17"/>
                    <a:pt x="26" y="17"/>
                  </a:cubicBezTo>
                  <a:cubicBezTo>
                    <a:pt x="27" y="17"/>
                    <a:pt x="28" y="19"/>
                    <a:pt x="28" y="21"/>
                  </a:cubicBezTo>
                  <a:cubicBezTo>
                    <a:pt x="27" y="22"/>
                    <a:pt x="26" y="23"/>
                    <a:pt x="25" y="23"/>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27" id="27"/>
            <p:cNvSpPr/>
            <p:nvPr/>
          </p:nvSpPr>
          <p:spPr>
            <a:xfrm>
              <a:off x="7896749" y="3906258"/>
              <a:ext cx="563274" cy="977231"/>
            </a:xfrm>
            <a:custGeom>
              <a:avLst/>
              <a:gdLst/>
              <a:ahLst/>
              <a:cxnLst/>
              <a:rect r="r" b="b" t="t" l="l"/>
              <a:pathLst>
                <a:path w="258" h="447" stroke="true" fill="norm" extrusionOk="true">
                  <a:moveTo>
                    <a:pt x="0" y="159"/>
                  </a:moveTo>
                  <a:cubicBezTo>
                    <a:pt x="0" y="159"/>
                    <a:pt x="88" y="223"/>
                    <a:pt x="90" y="231"/>
                  </a:cubicBezTo>
                  <a:cubicBezTo>
                    <a:pt x="92" y="239"/>
                    <a:pt x="127" y="407"/>
                    <a:pt x="152" y="427"/>
                  </a:cubicBezTo>
                  <a:cubicBezTo>
                    <a:pt x="178" y="447"/>
                    <a:pt x="201" y="434"/>
                    <a:pt x="201" y="434"/>
                  </a:cubicBezTo>
                  <a:cubicBezTo>
                    <a:pt x="201" y="434"/>
                    <a:pt x="258" y="59"/>
                    <a:pt x="253" y="46"/>
                  </a:cubicBezTo>
                  <a:cubicBezTo>
                    <a:pt x="248" y="32"/>
                    <a:pt x="88" y="0"/>
                    <a:pt x="88" y="0"/>
                  </a:cubicBezTo>
                  <a:lnTo>
                    <a:pt x="0" y="159"/>
                  </a:ln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28" id="28"/>
            <p:cNvSpPr/>
            <p:nvPr/>
          </p:nvSpPr>
          <p:spPr>
            <a:xfrm>
              <a:off x="8307064" y="3980308"/>
              <a:ext cx="210013" cy="898324"/>
            </a:xfrm>
            <a:custGeom>
              <a:avLst/>
              <a:gdLst/>
              <a:ahLst/>
              <a:cxnLst/>
              <a:rect r="r" b="b" t="t" l="l"/>
              <a:pathLst>
                <a:path w="173" h="740" stroke="true" fill="norm" extrusionOk="true">
                  <a:moveTo>
                    <a:pt x="0" y="727"/>
                  </a:moveTo>
                  <a:lnTo>
                    <a:pt x="74" y="0"/>
                  </a:lnTo>
                  <a:lnTo>
                    <a:pt x="173" y="16"/>
                  </a:lnTo>
                  <a:lnTo>
                    <a:pt x="81" y="740"/>
                  </a:lnTo>
                  <a:lnTo>
                    <a:pt x="0" y="727"/>
                  </a:ln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29" id="29"/>
            <p:cNvSpPr/>
            <p:nvPr/>
          </p:nvSpPr>
          <p:spPr>
            <a:xfrm>
              <a:off x="8126185" y="4520517"/>
              <a:ext cx="229436" cy="156600"/>
            </a:xfrm>
            <a:custGeom>
              <a:avLst/>
              <a:gdLst/>
              <a:ahLst/>
              <a:cxnLst/>
              <a:rect r="r" b="b" t="t" l="l"/>
              <a:pathLst>
                <a:path w="189" h="129" stroke="true" fill="norm" extrusionOk="true">
                  <a:moveTo>
                    <a:pt x="29" y="129"/>
                  </a:moveTo>
                  <a:lnTo>
                    <a:pt x="0" y="28"/>
                  </a:lnTo>
                  <a:lnTo>
                    <a:pt x="178" y="0"/>
                  </a:lnTo>
                  <a:lnTo>
                    <a:pt x="189" y="92"/>
                  </a:lnTo>
                  <a:lnTo>
                    <a:pt x="29" y="129"/>
                  </a:ln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30" id="30"/>
            <p:cNvSpPr/>
            <p:nvPr/>
          </p:nvSpPr>
          <p:spPr>
            <a:xfrm>
              <a:off x="8514650" y="3898974"/>
              <a:ext cx="563274" cy="974803"/>
            </a:xfrm>
            <a:custGeom>
              <a:avLst/>
              <a:gdLst/>
              <a:ahLst/>
              <a:cxnLst/>
              <a:rect r="r" b="b" t="t" l="l"/>
              <a:pathLst>
                <a:path w="258" h="446" stroke="true" fill="norm" extrusionOk="true">
                  <a:moveTo>
                    <a:pt x="258" y="158"/>
                  </a:moveTo>
                  <a:cubicBezTo>
                    <a:pt x="258" y="158"/>
                    <a:pt x="170" y="222"/>
                    <a:pt x="168" y="230"/>
                  </a:cubicBezTo>
                  <a:cubicBezTo>
                    <a:pt x="166" y="238"/>
                    <a:pt x="131" y="406"/>
                    <a:pt x="105" y="426"/>
                  </a:cubicBezTo>
                  <a:cubicBezTo>
                    <a:pt x="80" y="446"/>
                    <a:pt x="57" y="433"/>
                    <a:pt x="57" y="433"/>
                  </a:cubicBezTo>
                  <a:cubicBezTo>
                    <a:pt x="57" y="433"/>
                    <a:pt x="0" y="59"/>
                    <a:pt x="5" y="45"/>
                  </a:cubicBezTo>
                  <a:cubicBezTo>
                    <a:pt x="10" y="31"/>
                    <a:pt x="169" y="0"/>
                    <a:pt x="169" y="0"/>
                  </a:cubicBezTo>
                  <a:lnTo>
                    <a:pt x="258" y="158"/>
                  </a:ln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31" id="31"/>
            <p:cNvSpPr/>
            <p:nvPr/>
          </p:nvSpPr>
          <p:spPr>
            <a:xfrm>
              <a:off x="8457594" y="3973025"/>
              <a:ext cx="210013" cy="899538"/>
            </a:xfrm>
            <a:custGeom>
              <a:avLst/>
              <a:gdLst/>
              <a:ahLst/>
              <a:cxnLst/>
              <a:rect r="r" b="b" t="t" l="l"/>
              <a:pathLst>
                <a:path w="173" h="741" stroke="true" fill="norm" extrusionOk="true">
                  <a:moveTo>
                    <a:pt x="173" y="726"/>
                  </a:moveTo>
                  <a:lnTo>
                    <a:pt x="98" y="0"/>
                  </a:lnTo>
                  <a:lnTo>
                    <a:pt x="0" y="15"/>
                  </a:lnTo>
                  <a:lnTo>
                    <a:pt x="90" y="741"/>
                  </a:lnTo>
                  <a:lnTo>
                    <a:pt x="173" y="726"/>
                  </a:ln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32" id="32"/>
            <p:cNvSpPr/>
            <p:nvPr/>
          </p:nvSpPr>
          <p:spPr>
            <a:xfrm>
              <a:off x="8620264" y="4510805"/>
              <a:ext cx="227009" cy="157814"/>
            </a:xfrm>
            <a:custGeom>
              <a:avLst/>
              <a:gdLst/>
              <a:ahLst/>
              <a:cxnLst/>
              <a:rect r="r" b="b" t="t" l="l"/>
              <a:pathLst>
                <a:path w="187" h="130" stroke="true" fill="norm" extrusionOk="true">
                  <a:moveTo>
                    <a:pt x="160" y="130"/>
                  </a:moveTo>
                  <a:lnTo>
                    <a:pt x="187" y="31"/>
                  </a:lnTo>
                  <a:lnTo>
                    <a:pt x="10" y="0"/>
                  </a:lnTo>
                  <a:lnTo>
                    <a:pt x="0" y="94"/>
                  </a:lnTo>
                  <a:lnTo>
                    <a:pt x="160" y="130"/>
                  </a:ln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33" id="33"/>
            <p:cNvSpPr/>
            <p:nvPr/>
          </p:nvSpPr>
          <p:spPr>
            <a:xfrm>
              <a:off x="8587487" y="3833421"/>
              <a:ext cx="705306" cy="568129"/>
            </a:xfrm>
            <a:custGeom>
              <a:avLst/>
              <a:gdLst/>
              <a:ahLst/>
              <a:cxnLst/>
              <a:rect r="r" b="b" t="t" l="l"/>
              <a:pathLst>
                <a:path w="581" h="468" stroke="true" fill="norm" extrusionOk="true">
                  <a:moveTo>
                    <a:pt x="0" y="0"/>
                  </a:moveTo>
                  <a:lnTo>
                    <a:pt x="242" y="468"/>
                  </a:lnTo>
                  <a:lnTo>
                    <a:pt x="581" y="335"/>
                  </a:lnTo>
                  <a:lnTo>
                    <a:pt x="439" y="0"/>
                  </a:lnTo>
                  <a:lnTo>
                    <a:pt x="0" y="0"/>
                  </a:lnTo>
                  <a:close/>
                </a:path>
              </a:pathLst>
            </a:custGeom>
            <a:solidFill>
              <a:schemeClr val="accent3">
                <a:lumMod val="50000"/>
              </a:schemeClr>
            </a:solidFill>
          </p:spPr>
          <p:txBody>
            <a:bodyPr vert="horz" anchor="t" wrap="square" tIns="45720" lIns="91440" bIns="45720" rIns="91440">
              <a:prstTxWarp prst="textNoShape">
                <a:avLst/>
              </a:prstTxWarp>
              <a:normAutofit/>
            </a:bodyPr>
            <a:p>
              <a:pPr algn="l" marL="0"/>
            </a:p>
          </p:txBody>
        </p:sp>
        <p:sp>
          <p:nvSpPr>
            <p:cNvPr name="Freeform 34" id="34"/>
            <p:cNvSpPr/>
            <p:nvPr/>
          </p:nvSpPr>
          <p:spPr>
            <a:xfrm>
              <a:off x="7697661" y="3860127"/>
              <a:ext cx="701664" cy="570557"/>
            </a:xfrm>
            <a:custGeom>
              <a:avLst/>
              <a:gdLst/>
              <a:ahLst/>
              <a:cxnLst/>
              <a:rect r="r" b="b" t="t" l="l"/>
              <a:pathLst>
                <a:path w="578" h="470" stroke="true" fill="norm" extrusionOk="true">
                  <a:moveTo>
                    <a:pt x="578" y="0"/>
                  </a:moveTo>
                  <a:lnTo>
                    <a:pt x="313" y="470"/>
                  </a:lnTo>
                  <a:lnTo>
                    <a:pt x="0" y="337"/>
                  </a:lnTo>
                  <a:lnTo>
                    <a:pt x="142" y="0"/>
                  </a:lnTo>
                  <a:lnTo>
                    <a:pt x="578" y="0"/>
                  </a:lnTo>
                  <a:close/>
                </a:path>
              </a:pathLst>
            </a:custGeom>
            <a:solidFill>
              <a:schemeClr val="accent3">
                <a:lumMod val="50000"/>
              </a:schemeClr>
            </a:solidFill>
          </p:spPr>
          <p:txBody>
            <a:bodyPr vert="horz" anchor="t" wrap="square" tIns="45720" lIns="91440" bIns="45720" rIns="91440">
              <a:prstTxWarp prst="textNoShape">
                <a:avLst/>
              </a:prstTxWarp>
              <a:normAutofit/>
            </a:bodyPr>
            <a:p>
              <a:pPr algn="l" marL="0"/>
            </a:p>
          </p:txBody>
        </p:sp>
        <p:sp>
          <p:nvSpPr>
            <p:cNvPr name="Freeform 35" id="35"/>
            <p:cNvSpPr/>
            <p:nvPr/>
          </p:nvSpPr>
          <p:spPr>
            <a:xfrm>
              <a:off x="6353816" y="3529933"/>
              <a:ext cx="332623" cy="707734"/>
            </a:xfrm>
            <a:custGeom>
              <a:avLst/>
              <a:gdLst/>
              <a:ahLst/>
              <a:cxnLst/>
              <a:rect r="r" b="b" t="t" l="l"/>
              <a:pathLst>
                <a:path w="152" h="324" stroke="true" fill="norm" extrusionOk="true">
                  <a:moveTo>
                    <a:pt x="152" y="324"/>
                  </a:moveTo>
                  <a:cubicBezTo>
                    <a:pt x="0" y="324"/>
                    <a:pt x="0" y="324"/>
                    <a:pt x="0" y="324"/>
                  </a:cubicBezTo>
                  <a:cubicBezTo>
                    <a:pt x="0" y="77"/>
                    <a:pt x="0" y="77"/>
                    <a:pt x="0" y="77"/>
                  </a:cubicBezTo>
                  <a:cubicBezTo>
                    <a:pt x="0" y="34"/>
                    <a:pt x="34" y="0"/>
                    <a:pt x="76" y="0"/>
                  </a:cubicBezTo>
                  <a:cubicBezTo>
                    <a:pt x="118" y="0"/>
                    <a:pt x="152" y="34"/>
                    <a:pt x="152" y="77"/>
                  </a:cubicBezTo>
                  <a:lnTo>
                    <a:pt x="152" y="324"/>
                  </a:lnTo>
                  <a:close/>
                </a:path>
              </a:pathLst>
            </a:custGeom>
            <a:solidFill>
              <a:srgbClr val="72586B"/>
            </a:solidFill>
          </p:spPr>
          <p:txBody>
            <a:bodyPr vert="horz" anchor="t" wrap="square" tIns="45720" lIns="91440" bIns="45720" rIns="91440">
              <a:prstTxWarp prst="textNoShape">
                <a:avLst/>
              </a:prstTxWarp>
              <a:normAutofit/>
            </a:bodyPr>
            <a:p>
              <a:pPr algn="l" marL="0"/>
            </a:p>
          </p:txBody>
        </p:sp>
        <p:sp>
          <p:nvSpPr>
            <p:cNvPr name="AutoShape 36" id="36"/>
            <p:cNvSpPr/>
            <p:nvPr/>
          </p:nvSpPr>
          <p:spPr>
            <a:xfrm>
              <a:off x="6457002" y="3420677"/>
              <a:ext cx="126251" cy="185735"/>
            </a:xfrm>
            <a:prstGeom prst="rect">
              <a:avLst/>
            </a:prstGeom>
            <a:solidFill>
              <a:srgbClr val="72586B"/>
            </a:solidFill>
          </p:spPr>
          <p:txBody>
            <a:bodyPr vert="horz" anchor="t" wrap="square" tIns="45720" lIns="91440" bIns="45720" rIns="91440">
              <a:prstTxWarp prst="textNoShape">
                <a:avLst/>
              </a:prstTxWarp>
              <a:normAutofit/>
            </a:bodyPr>
            <a:p>
              <a:pPr algn="l" marL="0"/>
            </a:p>
          </p:txBody>
        </p:sp>
        <p:sp>
          <p:nvSpPr>
            <p:cNvPr name="Freeform 37" id="37"/>
            <p:cNvSpPr/>
            <p:nvPr/>
          </p:nvSpPr>
          <p:spPr>
            <a:xfrm>
              <a:off x="6397518" y="3352696"/>
              <a:ext cx="245218" cy="89832"/>
            </a:xfrm>
            <a:custGeom>
              <a:avLst/>
              <a:gdLst/>
              <a:ahLst/>
              <a:cxnLst/>
              <a:rect r="r" b="b" t="t" l="l"/>
              <a:pathLst>
                <a:path w="112" h="41" stroke="true" fill="norm" extrusionOk="true">
                  <a:moveTo>
                    <a:pt x="91" y="41"/>
                  </a:moveTo>
                  <a:cubicBezTo>
                    <a:pt x="21" y="41"/>
                    <a:pt x="21" y="41"/>
                    <a:pt x="21" y="41"/>
                  </a:cubicBezTo>
                  <a:cubicBezTo>
                    <a:pt x="9" y="41"/>
                    <a:pt x="0" y="32"/>
                    <a:pt x="0" y="21"/>
                  </a:cubicBezTo>
                  <a:cubicBezTo>
                    <a:pt x="0" y="9"/>
                    <a:pt x="9" y="0"/>
                    <a:pt x="21" y="0"/>
                  </a:cubicBezTo>
                  <a:cubicBezTo>
                    <a:pt x="91" y="0"/>
                    <a:pt x="91" y="0"/>
                    <a:pt x="91" y="0"/>
                  </a:cubicBezTo>
                  <a:cubicBezTo>
                    <a:pt x="103" y="0"/>
                    <a:pt x="112" y="9"/>
                    <a:pt x="112" y="21"/>
                  </a:cubicBezTo>
                  <a:cubicBezTo>
                    <a:pt x="112" y="32"/>
                    <a:pt x="103" y="41"/>
                    <a:pt x="91" y="41"/>
                  </a:cubicBezTo>
                  <a:close/>
                </a:path>
              </a:pathLst>
            </a:custGeom>
            <a:solidFill>
              <a:schemeClr val="accent6"/>
            </a:solidFill>
          </p:spPr>
          <p:txBody>
            <a:bodyPr vert="horz" anchor="t" wrap="square" tIns="45720" lIns="91440" bIns="45720" rIns="91440">
              <a:prstTxWarp prst="textNoShape">
                <a:avLst/>
              </a:prstTxWarp>
              <a:normAutofit/>
            </a:bodyPr>
            <a:p>
              <a:pPr algn="l" marL="0"/>
            </a:p>
          </p:txBody>
        </p:sp>
        <p:sp>
          <p:nvSpPr>
            <p:cNvPr name="Freeform 38" id="38"/>
            <p:cNvSpPr/>
            <p:nvPr/>
          </p:nvSpPr>
          <p:spPr>
            <a:xfrm>
              <a:off x="6391449" y="3661039"/>
              <a:ext cx="13353" cy="316842"/>
            </a:xfrm>
            <a:custGeom>
              <a:avLst/>
              <a:gdLst/>
              <a:ahLst/>
              <a:cxnLst/>
              <a:rect r="r" b="b" t="t" l="l"/>
              <a:pathLst>
                <a:path w="6" h="145" stroke="true" fill="norm" extrusionOk="true">
                  <a:moveTo>
                    <a:pt x="3" y="145"/>
                  </a:moveTo>
                  <a:cubicBezTo>
                    <a:pt x="1" y="145"/>
                    <a:pt x="0" y="144"/>
                    <a:pt x="0" y="142"/>
                  </a:cubicBezTo>
                  <a:cubicBezTo>
                    <a:pt x="0" y="3"/>
                    <a:pt x="0" y="3"/>
                    <a:pt x="0" y="3"/>
                  </a:cubicBezTo>
                  <a:cubicBezTo>
                    <a:pt x="0" y="2"/>
                    <a:pt x="1" y="0"/>
                    <a:pt x="3" y="0"/>
                  </a:cubicBezTo>
                  <a:cubicBezTo>
                    <a:pt x="5" y="0"/>
                    <a:pt x="6" y="2"/>
                    <a:pt x="6" y="3"/>
                  </a:cubicBezTo>
                  <a:cubicBezTo>
                    <a:pt x="6" y="142"/>
                    <a:pt x="6" y="142"/>
                    <a:pt x="6" y="142"/>
                  </a:cubicBezTo>
                  <a:cubicBezTo>
                    <a:pt x="6" y="144"/>
                    <a:pt x="5" y="145"/>
                    <a:pt x="3" y="145"/>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39" id="39"/>
            <p:cNvSpPr/>
            <p:nvPr/>
          </p:nvSpPr>
          <p:spPr>
            <a:xfrm>
              <a:off x="8047279" y="3383044"/>
              <a:ext cx="330195" cy="261000"/>
            </a:xfrm>
            <a:custGeom>
              <a:avLst/>
              <a:gdLst/>
              <a:ahLst/>
              <a:cxnLst/>
              <a:rect r="r" b="b" t="t" l="l"/>
              <a:pathLst>
                <a:path w="151" h="119" stroke="true" fill="norm" extrusionOk="true">
                  <a:moveTo>
                    <a:pt x="51" y="17"/>
                  </a:moveTo>
                  <a:cubicBezTo>
                    <a:pt x="51" y="17"/>
                    <a:pt x="136" y="0"/>
                    <a:pt x="143" y="6"/>
                  </a:cubicBezTo>
                  <a:cubicBezTo>
                    <a:pt x="151" y="12"/>
                    <a:pt x="128" y="119"/>
                    <a:pt x="128" y="119"/>
                  </a:cubicBezTo>
                  <a:cubicBezTo>
                    <a:pt x="0" y="117"/>
                    <a:pt x="0" y="117"/>
                    <a:pt x="0" y="117"/>
                  </a:cubicBezTo>
                  <a:cubicBezTo>
                    <a:pt x="0" y="47"/>
                    <a:pt x="0" y="47"/>
                    <a:pt x="0" y="47"/>
                  </a:cubicBezTo>
                  <a:lnTo>
                    <a:pt x="51" y="17"/>
                  </a:ln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40" id="40"/>
            <p:cNvSpPr/>
            <p:nvPr/>
          </p:nvSpPr>
          <p:spPr>
            <a:xfrm>
              <a:off x="7826340" y="3639188"/>
              <a:ext cx="1289217" cy="93475"/>
            </a:xfrm>
            <a:custGeom>
              <a:avLst/>
              <a:gdLst/>
              <a:ahLst/>
              <a:cxnLst/>
              <a:rect r="r" b="b" t="t" l="l"/>
              <a:pathLst>
                <a:path w="590" h="43" stroke="true" fill="norm" extrusionOk="true">
                  <a:moveTo>
                    <a:pt x="6" y="43"/>
                  </a:moveTo>
                  <a:cubicBezTo>
                    <a:pt x="585" y="43"/>
                    <a:pt x="585" y="43"/>
                    <a:pt x="585" y="43"/>
                  </a:cubicBezTo>
                  <a:cubicBezTo>
                    <a:pt x="588" y="43"/>
                    <a:pt x="590" y="40"/>
                    <a:pt x="590" y="37"/>
                  </a:cubicBezTo>
                  <a:cubicBezTo>
                    <a:pt x="590" y="6"/>
                    <a:pt x="590" y="6"/>
                    <a:pt x="590" y="6"/>
                  </a:cubicBezTo>
                  <a:cubicBezTo>
                    <a:pt x="590" y="2"/>
                    <a:pt x="588" y="0"/>
                    <a:pt x="585" y="0"/>
                  </a:cubicBezTo>
                  <a:cubicBezTo>
                    <a:pt x="6" y="0"/>
                    <a:pt x="6" y="0"/>
                    <a:pt x="6" y="0"/>
                  </a:cubicBezTo>
                  <a:cubicBezTo>
                    <a:pt x="2" y="0"/>
                    <a:pt x="0" y="2"/>
                    <a:pt x="0" y="6"/>
                  </a:cubicBezTo>
                  <a:cubicBezTo>
                    <a:pt x="0" y="37"/>
                    <a:pt x="0" y="37"/>
                    <a:pt x="0" y="37"/>
                  </a:cubicBezTo>
                  <a:cubicBezTo>
                    <a:pt x="0" y="40"/>
                    <a:pt x="2" y="43"/>
                    <a:pt x="6" y="43"/>
                  </a:cubicBezTo>
                  <a:close/>
                </a:path>
              </a:pathLst>
            </a:custGeom>
            <a:solidFill>
              <a:schemeClr val="accent1">
                <a:lumMod val="50000"/>
              </a:schemeClr>
            </a:solidFill>
          </p:spPr>
          <p:txBody>
            <a:bodyPr vert="horz" anchor="t" wrap="square" tIns="45720" lIns="91440" bIns="45720" rIns="91440">
              <a:prstTxWarp prst="textNoShape">
                <a:avLst/>
              </a:prstTxWarp>
              <a:normAutofit/>
            </a:bodyPr>
            <a:p>
              <a:pPr algn="l" marL="0"/>
            </a:p>
          </p:txBody>
        </p:sp>
        <p:sp>
          <p:nvSpPr>
            <p:cNvPr name="Freeform 41" id="41"/>
            <p:cNvSpPr/>
            <p:nvPr/>
          </p:nvSpPr>
          <p:spPr>
            <a:xfrm>
              <a:off x="8156534" y="3156036"/>
              <a:ext cx="1147184" cy="576627"/>
            </a:xfrm>
            <a:custGeom>
              <a:avLst/>
              <a:gdLst/>
              <a:ahLst/>
              <a:cxnLst/>
              <a:rect r="r" b="b" t="t" l="l"/>
              <a:pathLst>
                <a:path w="525" h="264" stroke="true" fill="norm" extrusionOk="true">
                  <a:moveTo>
                    <a:pt x="0" y="264"/>
                  </a:moveTo>
                  <a:cubicBezTo>
                    <a:pt x="408" y="264"/>
                    <a:pt x="408" y="264"/>
                    <a:pt x="408" y="264"/>
                  </a:cubicBezTo>
                  <a:cubicBezTo>
                    <a:pt x="525" y="0"/>
                    <a:pt x="525" y="0"/>
                    <a:pt x="525" y="0"/>
                  </a:cubicBezTo>
                  <a:cubicBezTo>
                    <a:pt x="133" y="0"/>
                    <a:pt x="133" y="0"/>
                    <a:pt x="133" y="0"/>
                  </a:cubicBezTo>
                  <a:cubicBezTo>
                    <a:pt x="123" y="0"/>
                    <a:pt x="114" y="6"/>
                    <a:pt x="110" y="15"/>
                  </a:cubicBezTo>
                  <a:lnTo>
                    <a:pt x="0" y="264"/>
                  </a:ln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42" id="42"/>
            <p:cNvSpPr/>
            <p:nvPr/>
          </p:nvSpPr>
          <p:spPr>
            <a:xfrm>
              <a:off x="8235441" y="3156036"/>
              <a:ext cx="1131403" cy="576627"/>
            </a:xfrm>
            <a:custGeom>
              <a:avLst/>
              <a:gdLst/>
              <a:ahLst/>
              <a:cxnLst/>
              <a:rect r="r" b="b" t="t" l="l"/>
              <a:pathLst>
                <a:path w="518" h="264" stroke="true" fill="norm" extrusionOk="true">
                  <a:moveTo>
                    <a:pt x="0" y="264"/>
                  </a:moveTo>
                  <a:cubicBezTo>
                    <a:pt x="408" y="264"/>
                    <a:pt x="408" y="264"/>
                    <a:pt x="408" y="264"/>
                  </a:cubicBezTo>
                  <a:cubicBezTo>
                    <a:pt x="512" y="29"/>
                    <a:pt x="512" y="29"/>
                    <a:pt x="512" y="29"/>
                  </a:cubicBezTo>
                  <a:cubicBezTo>
                    <a:pt x="518" y="15"/>
                    <a:pt x="508" y="0"/>
                    <a:pt x="493" y="0"/>
                  </a:cubicBezTo>
                  <a:cubicBezTo>
                    <a:pt x="116" y="0"/>
                    <a:pt x="116" y="0"/>
                    <a:pt x="116" y="0"/>
                  </a:cubicBezTo>
                  <a:lnTo>
                    <a:pt x="0" y="264"/>
                  </a:lnTo>
                  <a:close/>
                </a:path>
              </a:pathLst>
            </a:custGeom>
            <a:solidFill>
              <a:schemeClr val="accent1"/>
            </a:solidFill>
          </p:spPr>
          <p:txBody>
            <a:bodyPr vert="horz" anchor="t" wrap="square" tIns="45720" lIns="91440" bIns="45720" rIns="91440">
              <a:prstTxWarp prst="textNoShape">
                <a:avLst/>
              </a:prstTxWarp>
              <a:normAutofit/>
            </a:bodyPr>
            <a:p>
              <a:pPr algn="l" marL="0"/>
            </a:p>
          </p:txBody>
        </p:sp>
        <p:sp>
          <p:nvSpPr>
            <p:cNvPr name="AutoShape 43" id="43"/>
            <p:cNvSpPr/>
            <p:nvPr/>
          </p:nvSpPr>
          <p:spPr>
            <a:xfrm>
              <a:off x="8719808" y="3368477"/>
              <a:ext cx="150530" cy="152958"/>
            </a:xfrm>
            <a:prstGeom prst="ellipse">
              <a:avLst/>
            </a:prstGeom>
            <a:solidFill>
              <a:srgbClr val="FFFFFF"/>
            </a:solidFill>
          </p:spPr>
          <p:txBody>
            <a:bodyPr vert="horz" anchor="t" wrap="square" tIns="45720" lIns="91440" bIns="45720" rIns="91440">
              <a:prstTxWarp prst="textNoShape">
                <a:avLst/>
              </a:prstTxWarp>
              <a:normAutofit/>
            </a:bodyPr>
            <a:p>
              <a:pPr algn="l" marL="0"/>
            </a:p>
          </p:txBody>
        </p:sp>
        <p:sp>
          <p:nvSpPr>
            <p:cNvPr name="Freeform 44" id="44"/>
            <p:cNvSpPr/>
            <p:nvPr/>
          </p:nvSpPr>
          <p:spPr>
            <a:xfrm>
              <a:off x="9216314" y="3597914"/>
              <a:ext cx="200302" cy="126251"/>
            </a:xfrm>
            <a:custGeom>
              <a:avLst/>
              <a:gdLst/>
              <a:ahLst/>
              <a:cxnLst/>
              <a:rect r="r" b="b" t="t" l="l"/>
              <a:pathLst>
                <a:path w="92" h="58" stroke="true" fill="norm" extrusionOk="true">
                  <a:moveTo>
                    <a:pt x="4" y="58"/>
                  </a:moveTo>
                  <a:cubicBezTo>
                    <a:pt x="2" y="58"/>
                    <a:pt x="1" y="57"/>
                    <a:pt x="1" y="56"/>
                  </a:cubicBezTo>
                  <a:cubicBezTo>
                    <a:pt x="0" y="55"/>
                    <a:pt x="0" y="54"/>
                    <a:pt x="1" y="53"/>
                  </a:cubicBezTo>
                  <a:cubicBezTo>
                    <a:pt x="7" y="47"/>
                    <a:pt x="56" y="0"/>
                    <a:pt x="78" y="0"/>
                  </a:cubicBezTo>
                  <a:cubicBezTo>
                    <a:pt x="78" y="0"/>
                    <a:pt x="79" y="0"/>
                    <a:pt x="79" y="0"/>
                  </a:cubicBezTo>
                  <a:cubicBezTo>
                    <a:pt x="82" y="0"/>
                    <a:pt x="85" y="1"/>
                    <a:pt x="87" y="4"/>
                  </a:cubicBezTo>
                  <a:cubicBezTo>
                    <a:pt x="92" y="10"/>
                    <a:pt x="91" y="16"/>
                    <a:pt x="90" y="20"/>
                  </a:cubicBezTo>
                  <a:cubicBezTo>
                    <a:pt x="81" y="44"/>
                    <a:pt x="12" y="57"/>
                    <a:pt x="4" y="58"/>
                  </a:cubicBezTo>
                  <a:cubicBezTo>
                    <a:pt x="4" y="58"/>
                    <a:pt x="4" y="58"/>
                    <a:pt x="4" y="58"/>
                  </a:cubicBezTo>
                  <a:close/>
                  <a:moveTo>
                    <a:pt x="78" y="6"/>
                  </a:moveTo>
                  <a:cubicBezTo>
                    <a:pt x="64" y="6"/>
                    <a:pt x="32" y="33"/>
                    <a:pt x="14" y="49"/>
                  </a:cubicBezTo>
                  <a:cubicBezTo>
                    <a:pt x="38" y="44"/>
                    <a:pt x="78" y="32"/>
                    <a:pt x="84" y="18"/>
                  </a:cubicBezTo>
                  <a:cubicBezTo>
                    <a:pt x="85" y="15"/>
                    <a:pt x="84" y="11"/>
                    <a:pt x="82" y="8"/>
                  </a:cubicBezTo>
                  <a:cubicBezTo>
                    <a:pt x="81" y="7"/>
                    <a:pt x="80" y="6"/>
                    <a:pt x="79" y="6"/>
                  </a:cubicBezTo>
                  <a:cubicBezTo>
                    <a:pt x="78" y="6"/>
                    <a:pt x="78" y="6"/>
                    <a:pt x="78" y="6"/>
                  </a:cubicBezTo>
                  <a:close/>
                </a:path>
              </a:pathLst>
            </a:custGeom>
            <a:solidFill>
              <a:srgbClr val="E5B16D"/>
            </a:solidFill>
          </p:spPr>
          <p:txBody>
            <a:bodyPr vert="horz" anchor="t" wrap="square" tIns="45720" lIns="91440" bIns="45720" rIns="91440">
              <a:prstTxWarp prst="textNoShape">
                <a:avLst/>
              </a:prstTxWarp>
              <a:normAutofit/>
            </a:bodyPr>
            <a:p>
              <a:pPr algn="l" marL="0"/>
            </a:p>
          </p:txBody>
        </p:sp>
        <p:sp>
          <p:nvSpPr>
            <p:cNvPr name="Freeform 45" id="45"/>
            <p:cNvSpPr/>
            <p:nvPr/>
          </p:nvSpPr>
          <p:spPr>
            <a:xfrm>
              <a:off x="8659110" y="3685318"/>
              <a:ext cx="849766" cy="139605"/>
            </a:xfrm>
            <a:custGeom>
              <a:avLst/>
              <a:gdLst/>
              <a:ahLst/>
              <a:cxnLst/>
              <a:rect r="r" b="b" t="t" l="l"/>
              <a:pathLst>
                <a:path w="389" h="64" stroke="true" fill="norm" extrusionOk="true">
                  <a:moveTo>
                    <a:pt x="4" y="64"/>
                  </a:moveTo>
                  <a:cubicBezTo>
                    <a:pt x="2" y="64"/>
                    <a:pt x="1" y="63"/>
                    <a:pt x="1" y="62"/>
                  </a:cubicBezTo>
                  <a:cubicBezTo>
                    <a:pt x="0" y="60"/>
                    <a:pt x="1" y="58"/>
                    <a:pt x="3" y="58"/>
                  </a:cubicBezTo>
                  <a:cubicBezTo>
                    <a:pt x="5" y="57"/>
                    <a:pt x="166" y="13"/>
                    <a:pt x="385" y="0"/>
                  </a:cubicBezTo>
                  <a:cubicBezTo>
                    <a:pt x="387" y="0"/>
                    <a:pt x="389" y="1"/>
                    <a:pt x="389" y="3"/>
                  </a:cubicBezTo>
                  <a:cubicBezTo>
                    <a:pt x="389" y="5"/>
                    <a:pt x="388" y="6"/>
                    <a:pt x="386" y="6"/>
                  </a:cubicBezTo>
                  <a:cubicBezTo>
                    <a:pt x="167" y="19"/>
                    <a:pt x="6" y="64"/>
                    <a:pt x="5" y="64"/>
                  </a:cubicBezTo>
                  <a:cubicBezTo>
                    <a:pt x="4" y="64"/>
                    <a:pt x="4" y="64"/>
                    <a:pt x="4" y="64"/>
                  </a:cubicBezTo>
                  <a:close/>
                </a:path>
              </a:pathLst>
            </a:custGeom>
            <a:solidFill>
              <a:srgbClr val="E5B16D"/>
            </a:solidFill>
          </p:spPr>
          <p:txBody>
            <a:bodyPr vert="horz" anchor="t" wrap="square" tIns="45720" lIns="91440" bIns="45720" rIns="91440">
              <a:prstTxWarp prst="textNoShape">
                <a:avLst/>
              </a:prstTxWarp>
              <a:normAutofit/>
            </a:bodyPr>
            <a:p>
              <a:pPr algn="l" marL="0"/>
            </a:p>
          </p:txBody>
        </p:sp>
        <p:sp>
          <p:nvSpPr>
            <p:cNvPr name="Freeform 46" id="46"/>
            <p:cNvSpPr/>
            <p:nvPr/>
          </p:nvSpPr>
          <p:spPr>
            <a:xfrm>
              <a:off x="7459726" y="3685318"/>
              <a:ext cx="884970" cy="183307"/>
            </a:xfrm>
            <a:custGeom>
              <a:avLst/>
              <a:gdLst/>
              <a:ahLst/>
              <a:cxnLst/>
              <a:rect r="r" b="b" t="t" l="l"/>
              <a:pathLst>
                <a:path w="405" h="84" stroke="true" fill="norm" extrusionOk="true">
                  <a:moveTo>
                    <a:pt x="401" y="84"/>
                  </a:moveTo>
                  <a:cubicBezTo>
                    <a:pt x="401" y="84"/>
                    <a:pt x="400" y="83"/>
                    <a:pt x="400" y="83"/>
                  </a:cubicBezTo>
                  <a:cubicBezTo>
                    <a:pt x="398" y="83"/>
                    <a:pt x="221" y="19"/>
                    <a:pt x="3" y="6"/>
                  </a:cubicBezTo>
                  <a:cubicBezTo>
                    <a:pt x="1" y="6"/>
                    <a:pt x="0" y="5"/>
                    <a:pt x="0" y="3"/>
                  </a:cubicBezTo>
                  <a:cubicBezTo>
                    <a:pt x="0" y="1"/>
                    <a:pt x="1" y="0"/>
                    <a:pt x="3" y="0"/>
                  </a:cubicBezTo>
                  <a:cubicBezTo>
                    <a:pt x="223" y="13"/>
                    <a:pt x="400" y="77"/>
                    <a:pt x="402" y="77"/>
                  </a:cubicBezTo>
                  <a:cubicBezTo>
                    <a:pt x="404" y="78"/>
                    <a:pt x="405" y="80"/>
                    <a:pt x="404" y="81"/>
                  </a:cubicBezTo>
                  <a:cubicBezTo>
                    <a:pt x="404" y="83"/>
                    <a:pt x="402" y="84"/>
                    <a:pt x="401" y="84"/>
                  </a:cubicBezTo>
                  <a:close/>
                </a:path>
              </a:pathLst>
            </a:custGeom>
            <a:solidFill>
              <a:srgbClr val="E5B16D"/>
            </a:solidFill>
          </p:spPr>
          <p:txBody>
            <a:bodyPr vert="horz" anchor="t" wrap="square" tIns="45720" lIns="91440" bIns="45720" rIns="91440">
              <a:prstTxWarp prst="textNoShape">
                <a:avLst/>
              </a:prstTxWarp>
              <a:normAutofit/>
            </a:bodyPr>
            <a:p>
              <a:pPr algn="l" marL="0"/>
            </a:p>
          </p:txBody>
        </p:sp>
        <p:sp>
          <p:nvSpPr>
            <p:cNvPr name="Freeform 47" id="47"/>
            <p:cNvSpPr/>
            <p:nvPr/>
          </p:nvSpPr>
          <p:spPr>
            <a:xfrm>
              <a:off x="7551986" y="3595486"/>
              <a:ext cx="197874" cy="131107"/>
            </a:xfrm>
            <a:custGeom>
              <a:avLst/>
              <a:gdLst/>
              <a:ahLst/>
              <a:cxnLst/>
              <a:rect r="r" b="b" t="t" l="l"/>
              <a:pathLst>
                <a:path w="91" h="60" stroke="true" fill="norm" extrusionOk="true">
                  <a:moveTo>
                    <a:pt x="88" y="60"/>
                  </a:moveTo>
                  <a:cubicBezTo>
                    <a:pt x="79" y="58"/>
                    <a:pt x="11" y="44"/>
                    <a:pt x="2" y="21"/>
                  </a:cubicBezTo>
                  <a:cubicBezTo>
                    <a:pt x="1" y="17"/>
                    <a:pt x="0" y="11"/>
                    <a:pt x="5" y="4"/>
                  </a:cubicBezTo>
                  <a:cubicBezTo>
                    <a:pt x="7" y="2"/>
                    <a:pt x="10" y="0"/>
                    <a:pt x="13" y="0"/>
                  </a:cubicBezTo>
                  <a:cubicBezTo>
                    <a:pt x="13" y="0"/>
                    <a:pt x="14" y="0"/>
                    <a:pt x="14" y="0"/>
                  </a:cubicBezTo>
                  <a:cubicBezTo>
                    <a:pt x="35" y="0"/>
                    <a:pt x="84" y="49"/>
                    <a:pt x="90" y="54"/>
                  </a:cubicBezTo>
                  <a:cubicBezTo>
                    <a:pt x="91" y="55"/>
                    <a:pt x="91" y="57"/>
                    <a:pt x="90" y="58"/>
                  </a:cubicBezTo>
                  <a:cubicBezTo>
                    <a:pt x="90" y="59"/>
                    <a:pt x="89" y="60"/>
                    <a:pt x="88" y="60"/>
                  </a:cubicBezTo>
                  <a:close/>
                  <a:moveTo>
                    <a:pt x="14" y="7"/>
                  </a:moveTo>
                  <a:cubicBezTo>
                    <a:pt x="12" y="7"/>
                    <a:pt x="11" y="8"/>
                    <a:pt x="10" y="8"/>
                  </a:cubicBezTo>
                  <a:cubicBezTo>
                    <a:pt x="8" y="12"/>
                    <a:pt x="7" y="15"/>
                    <a:pt x="8" y="18"/>
                  </a:cubicBezTo>
                  <a:cubicBezTo>
                    <a:pt x="13" y="33"/>
                    <a:pt x="53" y="45"/>
                    <a:pt x="77" y="51"/>
                  </a:cubicBezTo>
                  <a:cubicBezTo>
                    <a:pt x="59" y="34"/>
                    <a:pt x="28" y="7"/>
                    <a:pt x="14" y="7"/>
                  </a:cubicBezTo>
                  <a:close/>
                </a:path>
              </a:pathLst>
            </a:custGeom>
            <a:solidFill>
              <a:srgbClr val="E5B16D"/>
            </a:solidFill>
          </p:spPr>
          <p:txBody>
            <a:bodyPr vert="horz" anchor="t" wrap="square" tIns="45720" lIns="91440" bIns="45720" rIns="91440">
              <a:prstTxWarp prst="textNoShape">
                <a:avLst/>
              </a:prstTxWarp>
              <a:normAutofit/>
            </a:bodyPr>
            <a:p>
              <a:pPr algn="l" marL="0"/>
            </a:p>
          </p:txBody>
        </p:sp>
        <p:sp>
          <p:nvSpPr>
            <p:cNvPr name="Freeform 48" id="48"/>
            <p:cNvSpPr/>
            <p:nvPr/>
          </p:nvSpPr>
          <p:spPr>
            <a:xfrm>
              <a:off x="8390827" y="1835256"/>
              <a:ext cx="14567" cy="59484"/>
            </a:xfrm>
            <a:custGeom>
              <a:avLst/>
              <a:gdLst/>
              <a:ahLst/>
              <a:cxnLst/>
              <a:rect r="r" b="b" t="t" l="l"/>
              <a:pathLst>
                <a:path w="7" h="27" stroke="true" fill="norm" extrusionOk="true">
                  <a:moveTo>
                    <a:pt x="4" y="27"/>
                  </a:moveTo>
                  <a:cubicBezTo>
                    <a:pt x="2" y="27"/>
                    <a:pt x="0" y="25"/>
                    <a:pt x="0" y="24"/>
                  </a:cubicBezTo>
                  <a:cubicBezTo>
                    <a:pt x="0" y="3"/>
                    <a:pt x="0" y="3"/>
                    <a:pt x="0" y="3"/>
                  </a:cubicBezTo>
                  <a:cubicBezTo>
                    <a:pt x="0" y="2"/>
                    <a:pt x="2" y="0"/>
                    <a:pt x="4" y="0"/>
                  </a:cubicBezTo>
                  <a:cubicBezTo>
                    <a:pt x="5" y="0"/>
                    <a:pt x="7" y="2"/>
                    <a:pt x="7" y="3"/>
                  </a:cubicBezTo>
                  <a:cubicBezTo>
                    <a:pt x="7" y="24"/>
                    <a:pt x="7" y="24"/>
                    <a:pt x="7" y="24"/>
                  </a:cubicBezTo>
                  <a:cubicBezTo>
                    <a:pt x="7" y="25"/>
                    <a:pt x="5" y="27"/>
                    <a:pt x="4" y="27"/>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49" id="49"/>
            <p:cNvSpPr/>
            <p:nvPr/>
          </p:nvSpPr>
          <p:spPr>
            <a:xfrm>
              <a:off x="8508580" y="1835256"/>
              <a:ext cx="14567" cy="59484"/>
            </a:xfrm>
            <a:custGeom>
              <a:avLst/>
              <a:gdLst/>
              <a:ahLst/>
              <a:cxnLst/>
              <a:rect r="r" b="b" t="t" l="l"/>
              <a:pathLst>
                <a:path w="7" h="27" stroke="true" fill="norm" extrusionOk="true">
                  <a:moveTo>
                    <a:pt x="4" y="27"/>
                  </a:moveTo>
                  <a:cubicBezTo>
                    <a:pt x="2" y="27"/>
                    <a:pt x="0" y="25"/>
                    <a:pt x="0" y="24"/>
                  </a:cubicBezTo>
                  <a:cubicBezTo>
                    <a:pt x="0" y="3"/>
                    <a:pt x="0" y="3"/>
                    <a:pt x="0" y="3"/>
                  </a:cubicBezTo>
                  <a:cubicBezTo>
                    <a:pt x="0" y="2"/>
                    <a:pt x="2" y="0"/>
                    <a:pt x="4" y="0"/>
                  </a:cubicBezTo>
                  <a:cubicBezTo>
                    <a:pt x="5" y="0"/>
                    <a:pt x="7" y="2"/>
                    <a:pt x="7" y="3"/>
                  </a:cubicBezTo>
                  <a:cubicBezTo>
                    <a:pt x="7" y="24"/>
                    <a:pt x="7" y="24"/>
                    <a:pt x="7" y="24"/>
                  </a:cubicBezTo>
                  <a:cubicBezTo>
                    <a:pt x="7" y="25"/>
                    <a:pt x="5" y="27"/>
                    <a:pt x="4" y="27"/>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50" id="50"/>
            <p:cNvSpPr/>
            <p:nvPr/>
          </p:nvSpPr>
          <p:spPr>
            <a:xfrm>
              <a:off x="7385675" y="2664385"/>
              <a:ext cx="773287" cy="974803"/>
            </a:xfrm>
            <a:custGeom>
              <a:avLst/>
              <a:gdLst/>
              <a:ahLst/>
              <a:cxnLst/>
              <a:rect r="r" b="b" t="t" l="l"/>
              <a:pathLst>
                <a:path w="354" h="446" stroke="true" fill="norm" extrusionOk="true">
                  <a:moveTo>
                    <a:pt x="106" y="0"/>
                  </a:moveTo>
                  <a:cubicBezTo>
                    <a:pt x="106" y="0"/>
                    <a:pt x="0" y="154"/>
                    <a:pt x="109" y="277"/>
                  </a:cubicBezTo>
                  <a:cubicBezTo>
                    <a:pt x="214" y="396"/>
                    <a:pt x="303" y="446"/>
                    <a:pt x="303" y="446"/>
                  </a:cubicBezTo>
                  <a:cubicBezTo>
                    <a:pt x="354" y="346"/>
                    <a:pt x="354" y="346"/>
                    <a:pt x="354" y="346"/>
                  </a:cubicBezTo>
                  <a:cubicBezTo>
                    <a:pt x="230" y="143"/>
                    <a:pt x="230" y="143"/>
                    <a:pt x="230" y="143"/>
                  </a:cubicBezTo>
                  <a:cubicBezTo>
                    <a:pt x="229" y="126"/>
                    <a:pt x="229" y="126"/>
                    <a:pt x="229" y="126"/>
                  </a:cubicBezTo>
                  <a:cubicBezTo>
                    <a:pt x="192" y="71"/>
                    <a:pt x="160" y="38"/>
                    <a:pt x="106" y="0"/>
                  </a:cubicBez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51" id="51"/>
            <p:cNvSpPr/>
            <p:nvPr/>
          </p:nvSpPr>
          <p:spPr>
            <a:xfrm>
              <a:off x="8951672" y="3374547"/>
              <a:ext cx="428525" cy="376325"/>
            </a:xfrm>
            <a:custGeom>
              <a:avLst/>
              <a:gdLst/>
              <a:ahLst/>
              <a:cxnLst/>
              <a:rect r="r" b="b" t="t" l="l"/>
              <a:pathLst>
                <a:path w="196" h="172" stroke="true" fill="norm" extrusionOk="true">
                  <a:moveTo>
                    <a:pt x="35" y="34"/>
                  </a:moveTo>
                  <a:cubicBezTo>
                    <a:pt x="41" y="27"/>
                    <a:pt x="49" y="23"/>
                    <a:pt x="57" y="21"/>
                  </a:cubicBezTo>
                  <a:cubicBezTo>
                    <a:pt x="85" y="12"/>
                    <a:pt x="166" y="0"/>
                    <a:pt x="182" y="26"/>
                  </a:cubicBezTo>
                  <a:cubicBezTo>
                    <a:pt x="196" y="52"/>
                    <a:pt x="151" y="60"/>
                    <a:pt x="151" y="60"/>
                  </a:cubicBezTo>
                  <a:cubicBezTo>
                    <a:pt x="151" y="60"/>
                    <a:pt x="189" y="60"/>
                    <a:pt x="180" y="86"/>
                  </a:cubicBezTo>
                  <a:cubicBezTo>
                    <a:pt x="172" y="107"/>
                    <a:pt x="147" y="108"/>
                    <a:pt x="147" y="108"/>
                  </a:cubicBezTo>
                  <a:cubicBezTo>
                    <a:pt x="147" y="108"/>
                    <a:pt x="186" y="112"/>
                    <a:pt x="164" y="140"/>
                  </a:cubicBezTo>
                  <a:cubicBezTo>
                    <a:pt x="141" y="167"/>
                    <a:pt x="56" y="172"/>
                    <a:pt x="28" y="162"/>
                  </a:cubicBezTo>
                  <a:cubicBezTo>
                    <a:pt x="0" y="153"/>
                    <a:pt x="31" y="122"/>
                    <a:pt x="31" y="122"/>
                  </a:cubicBezTo>
                  <a:cubicBezTo>
                    <a:pt x="31" y="122"/>
                    <a:pt x="2" y="108"/>
                    <a:pt x="7" y="91"/>
                  </a:cubicBezTo>
                  <a:cubicBezTo>
                    <a:pt x="12" y="73"/>
                    <a:pt x="38" y="73"/>
                    <a:pt x="38" y="73"/>
                  </a:cubicBezTo>
                  <a:cubicBezTo>
                    <a:pt x="38" y="73"/>
                    <a:pt x="14" y="56"/>
                    <a:pt x="35" y="34"/>
                  </a:cubicBez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52" id="52"/>
            <p:cNvSpPr/>
            <p:nvPr/>
          </p:nvSpPr>
          <p:spPr>
            <a:xfrm>
              <a:off x="9047575" y="3497156"/>
              <a:ext cx="242790" cy="46130"/>
            </a:xfrm>
            <a:custGeom>
              <a:avLst/>
              <a:gdLst/>
              <a:ahLst/>
              <a:cxnLst/>
              <a:rect r="r" b="b" t="t" l="l"/>
              <a:pathLst>
                <a:path w="111" h="21" stroke="true" fill="norm" extrusionOk="true">
                  <a:moveTo>
                    <a:pt x="4" y="21"/>
                  </a:moveTo>
                  <a:cubicBezTo>
                    <a:pt x="2" y="21"/>
                    <a:pt x="1" y="20"/>
                    <a:pt x="0" y="18"/>
                  </a:cubicBezTo>
                  <a:cubicBezTo>
                    <a:pt x="0" y="17"/>
                    <a:pt x="1" y="15"/>
                    <a:pt x="3" y="15"/>
                  </a:cubicBezTo>
                  <a:cubicBezTo>
                    <a:pt x="107" y="0"/>
                    <a:pt x="107" y="0"/>
                    <a:pt x="107" y="0"/>
                  </a:cubicBezTo>
                  <a:cubicBezTo>
                    <a:pt x="108" y="0"/>
                    <a:pt x="110" y="1"/>
                    <a:pt x="110" y="3"/>
                  </a:cubicBezTo>
                  <a:cubicBezTo>
                    <a:pt x="111" y="5"/>
                    <a:pt x="109" y="7"/>
                    <a:pt x="108" y="7"/>
                  </a:cubicBezTo>
                  <a:cubicBezTo>
                    <a:pt x="4" y="21"/>
                    <a:pt x="4" y="21"/>
                    <a:pt x="4" y="21"/>
                  </a:cubicBezTo>
                  <a:cubicBezTo>
                    <a:pt x="4" y="21"/>
                    <a:pt x="4" y="21"/>
                    <a:pt x="4" y="21"/>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53" id="53"/>
            <p:cNvSpPr/>
            <p:nvPr/>
          </p:nvSpPr>
          <p:spPr>
            <a:xfrm>
              <a:off x="9039077" y="3601555"/>
              <a:ext cx="242790" cy="43702"/>
            </a:xfrm>
            <a:custGeom>
              <a:avLst/>
              <a:gdLst/>
              <a:ahLst/>
              <a:cxnLst/>
              <a:rect r="r" b="b" t="t" l="l"/>
              <a:pathLst>
                <a:path w="111" h="20" stroke="true" fill="norm" extrusionOk="true">
                  <a:moveTo>
                    <a:pt x="3" y="20"/>
                  </a:moveTo>
                  <a:cubicBezTo>
                    <a:pt x="2" y="20"/>
                    <a:pt x="0" y="19"/>
                    <a:pt x="0" y="17"/>
                  </a:cubicBezTo>
                  <a:cubicBezTo>
                    <a:pt x="0" y="16"/>
                    <a:pt x="1" y="14"/>
                    <a:pt x="3" y="14"/>
                  </a:cubicBezTo>
                  <a:cubicBezTo>
                    <a:pt x="107" y="1"/>
                    <a:pt x="107" y="1"/>
                    <a:pt x="107" y="1"/>
                  </a:cubicBezTo>
                  <a:cubicBezTo>
                    <a:pt x="109" y="0"/>
                    <a:pt x="110" y="2"/>
                    <a:pt x="111" y="3"/>
                  </a:cubicBezTo>
                  <a:cubicBezTo>
                    <a:pt x="111" y="5"/>
                    <a:pt x="110" y="7"/>
                    <a:pt x="108" y="7"/>
                  </a:cubicBezTo>
                  <a:cubicBezTo>
                    <a:pt x="4" y="20"/>
                    <a:pt x="4" y="20"/>
                    <a:pt x="4" y="20"/>
                  </a:cubicBezTo>
                  <a:cubicBezTo>
                    <a:pt x="3" y="20"/>
                    <a:pt x="3" y="20"/>
                    <a:pt x="3" y="20"/>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54" id="54"/>
            <p:cNvSpPr/>
            <p:nvPr/>
          </p:nvSpPr>
          <p:spPr>
            <a:xfrm>
              <a:off x="7486433" y="2205511"/>
              <a:ext cx="580269" cy="863120"/>
            </a:xfrm>
            <a:custGeom>
              <a:avLst/>
              <a:gdLst/>
              <a:ahLst/>
              <a:cxnLst/>
              <a:rect r="r" b="b" t="t" l="l"/>
              <a:pathLst>
                <a:path w="266" h="395" stroke="true" fill="norm" extrusionOk="true">
                  <a:moveTo>
                    <a:pt x="0" y="289"/>
                  </a:moveTo>
                  <a:cubicBezTo>
                    <a:pt x="0" y="289"/>
                    <a:pt x="43" y="147"/>
                    <a:pt x="144" y="67"/>
                  </a:cubicBezTo>
                  <a:cubicBezTo>
                    <a:pt x="215" y="11"/>
                    <a:pt x="266" y="0"/>
                    <a:pt x="266" y="0"/>
                  </a:cubicBezTo>
                  <a:cubicBezTo>
                    <a:pt x="226" y="395"/>
                    <a:pt x="226" y="395"/>
                    <a:pt x="226" y="395"/>
                  </a:cubicBezTo>
                  <a:lnTo>
                    <a:pt x="0" y="289"/>
                  </a:lnTo>
                  <a:close/>
                </a:path>
              </a:pathLst>
            </a:custGeom>
            <a:solidFill>
              <a:schemeClr val="accent6"/>
            </a:solidFill>
          </p:spPr>
          <p:txBody>
            <a:bodyPr vert="horz" anchor="t" wrap="square" tIns="45720" lIns="91440" bIns="45720" rIns="91440">
              <a:prstTxWarp prst="textNoShape">
                <a:avLst/>
              </a:prstTxWarp>
              <a:normAutofit/>
            </a:bodyPr>
            <a:p>
              <a:pPr algn="l" marL="0"/>
            </a:p>
          </p:txBody>
        </p:sp>
        <p:sp>
          <p:nvSpPr>
            <p:cNvPr name="Freeform 55" id="55"/>
            <p:cNvSpPr/>
            <p:nvPr/>
          </p:nvSpPr>
          <p:spPr>
            <a:xfrm>
              <a:off x="7962302" y="2858617"/>
              <a:ext cx="54627" cy="166312"/>
            </a:xfrm>
            <a:custGeom>
              <a:avLst/>
              <a:gdLst/>
              <a:ahLst/>
              <a:cxnLst/>
              <a:rect r="r" b="b" t="t" l="l"/>
              <a:pathLst>
                <a:path w="25" h="76" stroke="true" fill="norm" extrusionOk="true">
                  <a:moveTo>
                    <a:pt x="4" y="76"/>
                  </a:moveTo>
                  <a:cubicBezTo>
                    <a:pt x="4" y="76"/>
                    <a:pt x="3" y="76"/>
                    <a:pt x="3" y="76"/>
                  </a:cubicBezTo>
                  <a:cubicBezTo>
                    <a:pt x="1" y="76"/>
                    <a:pt x="0" y="74"/>
                    <a:pt x="1" y="72"/>
                  </a:cubicBezTo>
                  <a:cubicBezTo>
                    <a:pt x="18" y="3"/>
                    <a:pt x="18" y="3"/>
                    <a:pt x="18" y="3"/>
                  </a:cubicBezTo>
                  <a:cubicBezTo>
                    <a:pt x="19" y="1"/>
                    <a:pt x="20" y="0"/>
                    <a:pt x="22" y="0"/>
                  </a:cubicBezTo>
                  <a:cubicBezTo>
                    <a:pt x="24" y="1"/>
                    <a:pt x="25" y="3"/>
                    <a:pt x="24" y="4"/>
                  </a:cubicBezTo>
                  <a:cubicBezTo>
                    <a:pt x="7" y="74"/>
                    <a:pt x="7" y="74"/>
                    <a:pt x="7" y="74"/>
                  </a:cubicBezTo>
                  <a:cubicBezTo>
                    <a:pt x="7" y="75"/>
                    <a:pt x="5" y="76"/>
                    <a:pt x="4" y="76"/>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grpSp>
      <p:sp>
        <p:nvSpPr>
          <p:cNvPr name="AutoShape 56" id="56"/>
          <p:cNvSpPr/>
          <p:nvPr/>
        </p:nvSpPr>
        <p:spPr>
          <a:xfrm>
            <a:off x="1238468" y="1513948"/>
            <a:ext cx="5278929" cy="338553"/>
          </a:xfrm>
          <a:prstGeom prst="rect">
            <a:avLst/>
          </a:prstGeom>
          <a:noFill/>
          <a:ln cap="flat" cmpd="sng">
            <a:prstDash val="solid"/>
          </a:ln>
        </p:spPr>
        <p:txBody>
          <a:bodyPr vert="horz" anchor="b" wrap="square" tIns="45720" lIns="91440" bIns="45720" rIns="91440">
            <a:spAutoFit/>
          </a:bodyPr>
          <a:p>
            <a:pPr algn="l" marL="0"/>
            <a:r>
              <a:rPr lang="zh-CN" b="true" i="false" sz="1600" baseline="0" u="none" altLang="en-US">
                <a:solidFill>
                  <a:srgbClr val="000000"/>
                </a:solidFill>
                <a:latin typeface="微软雅黑"/>
                <a:ea typeface="微软雅黑"/>
              </a:rPr>
              <a:t>提升公眾意識</a:t>
            </a:r>
          </a:p>
        </p:txBody>
      </p:sp>
      <p:sp>
        <p:nvSpPr>
          <p:cNvPr name="AutoShape 57" id="57"/>
          <p:cNvSpPr/>
          <p:nvPr/>
        </p:nvSpPr>
        <p:spPr>
          <a:xfrm>
            <a:off x="1238469" y="1856821"/>
            <a:ext cx="5278932" cy="1023357"/>
          </a:xfrm>
          <a:prstGeom prst="rect">
            <a:avLst/>
          </a:prstGeom>
          <a:noFill/>
          <a:ln cap="flat" cmpd="sng">
            <a:prstDash val="solid"/>
          </a:ln>
        </p:spPr>
        <p:txBody>
          <a:bodyPr vert="horz" anchor="t" wrap="square" tIns="45720" lIns="91440" bIns="45720" rIns="91440">
            <a:spAutoFit/>
          </a:bodyPr>
          <a:p>
            <a:pPr algn="l" marL="0">
              <a:lnSpc>
                <a:spcPct val="150000"/>
              </a:lnSpc>
            </a:pPr>
            <a:r>
              <a:rPr lang="zh-CN" b="false" i="false" sz="1400" baseline="0" u="none" altLang="en-US">
                <a:solidFill>
                  <a:srgbClr val="000000"/>
                </a:solidFill>
                <a:latin typeface="微软雅黑"/>
                <a:ea typeface="微软雅黑"/>
              </a:rPr>
              <a:t>加強對精神健康的宣傳活動，提升社會大眾對於心理的認識與關注，消除對於精神疾病的偏見。</a:t>
            </a:r>
          </a:p>
        </p:txBody>
      </p:sp>
      <p:grpSp>
        <p:nvGrpSpPr>
          <p:cNvPr name="Group 58" id="58"/>
          <p:cNvGrpSpPr/>
          <p:nvPr/>
        </p:nvGrpSpPr>
        <p:grpSpPr>
          <a:xfrm>
            <a:off x="655141" y="1654256"/>
            <a:ext cx="540000" cy="540000"/>
            <a:chOff x="2877184" y="5061343"/>
            <a:chExt cx="540000" cy="540000"/>
          </a:xfrm>
        </p:grpSpPr>
        <p:sp>
          <p:nvSpPr>
            <p:cNvPr name="TextBox 59" id="59"/>
            <p:cNvSpPr txBox="true"/>
            <p:nvPr/>
          </p:nvSpPr>
          <p:spPr>
            <a:xfrm>
              <a:off x="2877184" y="5061343"/>
              <a:ext cx="540000" cy="540000"/>
            </a:xfrm>
            <a:prstGeom prst="ellipse">
              <a:avLst/>
            </a:prstGeom>
            <a:solidFill>
              <a:schemeClr val="accent1"/>
            </a:solidFill>
          </p:spPr>
          <p:txBody>
            <a:bodyPr anchor="ctr" rtlCol="false" vert="horz" wrap="none" tIns="108000" lIns="108000" bIns="108000" rIns="108000">
              <a:noAutofit/>
            </a:bodyPr>
            <a:lstStyle/>
            <a:p>
              <a:pPr algn="ctr" marL="0">
                <a:defRPr/>
              </a:pPr>
              <a:endParaRPr lang="en-US" sz="1100"/>
            </a:p>
          </p:txBody>
        </p:sp>
        <p:sp>
          <p:nvSpPr>
            <p:cNvPr name="Freeform 60" id="60"/>
            <p:cNvSpPr/>
            <p:nvPr/>
          </p:nvSpPr>
          <p:spPr>
            <a:xfrm>
              <a:off x="3034070" y="5193640"/>
              <a:ext cx="226228" cy="275406"/>
            </a:xfrm>
            <a:custGeom>
              <a:avLst/>
              <a:gdLst/>
              <a:ahLst/>
              <a:cxnLst/>
              <a:rect r="r" b="b" t="t" l="l"/>
              <a:pathLst>
                <a:path w="438150" h="533400" stroke="true" fill="norm" extrusionOk="true">
                  <a:moveTo>
                    <a:pt x="284197" y="621"/>
                  </a:moveTo>
                  <a:cubicBezTo>
                    <a:pt x="285149" y="621"/>
                    <a:pt x="286102" y="621"/>
                    <a:pt x="286102" y="621"/>
                  </a:cubicBezTo>
                  <a:lnTo>
                    <a:pt x="286102" y="124446"/>
                  </a:lnTo>
                  <a:lnTo>
                    <a:pt x="286102" y="126351"/>
                  </a:lnTo>
                  <a:cubicBezTo>
                    <a:pt x="287055" y="141591"/>
                    <a:pt x="299437" y="153021"/>
                    <a:pt x="314677" y="153021"/>
                  </a:cubicBezTo>
                  <a:lnTo>
                    <a:pt x="314677" y="153021"/>
                  </a:lnTo>
                  <a:lnTo>
                    <a:pt x="438502" y="153021"/>
                  </a:lnTo>
                  <a:cubicBezTo>
                    <a:pt x="438502" y="153974"/>
                    <a:pt x="438502" y="154926"/>
                    <a:pt x="438502" y="154926"/>
                  </a:cubicBezTo>
                  <a:lnTo>
                    <a:pt x="438502" y="505446"/>
                  </a:lnTo>
                  <a:cubicBezTo>
                    <a:pt x="438502" y="521639"/>
                    <a:pt x="426120" y="534021"/>
                    <a:pt x="409927" y="534021"/>
                  </a:cubicBezTo>
                  <a:lnTo>
                    <a:pt x="28927" y="534021"/>
                  </a:lnTo>
                  <a:cubicBezTo>
                    <a:pt x="12734" y="534021"/>
                    <a:pt x="352" y="521639"/>
                    <a:pt x="352" y="505446"/>
                  </a:cubicBezTo>
                  <a:lnTo>
                    <a:pt x="352" y="29196"/>
                  </a:lnTo>
                  <a:cubicBezTo>
                    <a:pt x="352" y="13004"/>
                    <a:pt x="12734" y="621"/>
                    <a:pt x="28927" y="621"/>
                  </a:cubicBezTo>
                  <a:lnTo>
                    <a:pt x="284197" y="621"/>
                  </a:lnTo>
                  <a:close/>
                  <a:moveTo>
                    <a:pt x="248002" y="200646"/>
                  </a:moveTo>
                  <a:lnTo>
                    <a:pt x="152752" y="200646"/>
                  </a:lnTo>
                  <a:lnTo>
                    <a:pt x="152752" y="410196"/>
                  </a:lnTo>
                  <a:lnTo>
                    <a:pt x="171802" y="410196"/>
                  </a:lnTo>
                  <a:lnTo>
                    <a:pt x="171802" y="314946"/>
                  </a:lnTo>
                  <a:lnTo>
                    <a:pt x="248002" y="314946"/>
                  </a:lnTo>
                  <a:lnTo>
                    <a:pt x="249907" y="314946"/>
                  </a:lnTo>
                  <a:cubicBezTo>
                    <a:pt x="280387" y="313994"/>
                    <a:pt x="305152" y="288276"/>
                    <a:pt x="305152" y="257796"/>
                  </a:cubicBezTo>
                  <a:cubicBezTo>
                    <a:pt x="305152" y="226364"/>
                    <a:pt x="279434" y="200646"/>
                    <a:pt x="248002" y="200646"/>
                  </a:cubicBezTo>
                  <a:lnTo>
                    <a:pt x="248002" y="200646"/>
                  </a:lnTo>
                  <a:close/>
                  <a:moveTo>
                    <a:pt x="248002" y="219696"/>
                  </a:moveTo>
                  <a:cubicBezTo>
                    <a:pt x="268957" y="219696"/>
                    <a:pt x="286102" y="236841"/>
                    <a:pt x="286102" y="257796"/>
                  </a:cubicBezTo>
                  <a:cubicBezTo>
                    <a:pt x="286102" y="278751"/>
                    <a:pt x="268957" y="295896"/>
                    <a:pt x="248002" y="295896"/>
                  </a:cubicBezTo>
                  <a:lnTo>
                    <a:pt x="248002" y="295896"/>
                  </a:lnTo>
                  <a:lnTo>
                    <a:pt x="171802" y="295896"/>
                  </a:lnTo>
                  <a:lnTo>
                    <a:pt x="171802" y="219696"/>
                  </a:lnTo>
                  <a:lnTo>
                    <a:pt x="248002" y="219696"/>
                  </a:lnTo>
                  <a:close/>
                  <a:moveTo>
                    <a:pt x="428977" y="133971"/>
                  </a:moveTo>
                  <a:lnTo>
                    <a:pt x="314677" y="133971"/>
                  </a:lnTo>
                  <a:lnTo>
                    <a:pt x="313724" y="133971"/>
                  </a:lnTo>
                  <a:cubicBezTo>
                    <a:pt x="308962" y="133019"/>
                    <a:pt x="305152" y="129209"/>
                    <a:pt x="305152" y="124446"/>
                  </a:cubicBezTo>
                  <a:lnTo>
                    <a:pt x="305152" y="124446"/>
                  </a:lnTo>
                  <a:lnTo>
                    <a:pt x="305152" y="10146"/>
                  </a:lnTo>
                  <a:lnTo>
                    <a:pt x="428977" y="133971"/>
                  </a:lnTo>
                  <a:close/>
                </a:path>
              </a:pathLst>
            </a:custGeom>
            <a:solidFill>
              <a:srgbClr val="FFFFFF"/>
            </a:solidFill>
            <a:ln cap="flat">
              <a:prstDash val="solid"/>
            </a:ln>
          </p:spPr>
          <p:txBody>
            <a:bodyPr vert="horz" anchor="ctr" tIns="45720" lIns="91440" bIns="45720" rIns="91440">
              <a:normAutofit/>
            </a:bodyPr>
            <a:p>
              <a:pPr algn="l" marL="0"/>
            </a:p>
          </p:txBody>
        </p:sp>
      </p:grpSp>
      <p:sp>
        <p:nvSpPr>
          <p:cNvPr name="AutoShape 61" id="61"/>
          <p:cNvSpPr/>
          <p:nvPr/>
        </p:nvSpPr>
        <p:spPr>
          <a:xfrm>
            <a:off x="1238468" y="4044336"/>
            <a:ext cx="5278925" cy="338553"/>
          </a:xfrm>
          <a:prstGeom prst="rect">
            <a:avLst/>
          </a:prstGeom>
          <a:noFill/>
          <a:ln cap="flat" cmpd="sng">
            <a:prstDash val="solid"/>
          </a:ln>
        </p:spPr>
        <p:txBody>
          <a:bodyPr vert="horz" anchor="b" wrap="square" tIns="45720" lIns="91440" bIns="45720" rIns="91440">
            <a:spAutoFit/>
          </a:bodyPr>
          <a:p>
            <a:pPr algn="l" marL="0"/>
            <a:r>
              <a:rPr lang="zh-CN" b="true" i="false" sz="1600" baseline="0" u="none" altLang="en-US">
                <a:solidFill>
                  <a:srgbClr val="000000"/>
                </a:solidFill>
                <a:latin typeface="微软雅黑"/>
                <a:ea typeface="微软雅黑"/>
              </a:rPr>
              <a:t>鼓勵家長和學生參與</a:t>
            </a:r>
          </a:p>
        </p:txBody>
      </p:sp>
      <p:sp>
        <p:nvSpPr>
          <p:cNvPr name="AutoShape 62" id="62"/>
          <p:cNvSpPr/>
          <p:nvPr/>
        </p:nvSpPr>
        <p:spPr>
          <a:xfrm>
            <a:off x="1238469" y="4387210"/>
            <a:ext cx="5278927" cy="700192"/>
          </a:xfrm>
          <a:prstGeom prst="rect">
            <a:avLst/>
          </a:prstGeom>
          <a:noFill/>
          <a:ln cap="flat" cmpd="sng">
            <a:prstDash val="solid"/>
          </a:ln>
        </p:spPr>
        <p:txBody>
          <a:bodyPr vert="horz" anchor="t" wrap="square" tIns="45720" lIns="91440" bIns="45720" rIns="91440">
            <a:spAutoFit/>
          </a:bodyPr>
          <a:p>
            <a:pPr algn="l" marL="0">
              <a:lnSpc>
                <a:spcPct val="150000"/>
              </a:lnSpc>
            </a:pPr>
            <a:r>
              <a:rPr lang="zh-CN" b="false" i="false" sz="1400" baseline="0" u="none" altLang="en-US">
                <a:solidFill>
                  <a:srgbClr val="000000"/>
                </a:solidFill>
                <a:latin typeface="微软雅黑"/>
                <a:ea typeface="微软雅黑"/>
              </a:rPr>
              <a:t>透過學校及社區活動，鼓勵家庭共同參與，提高青少年對精神健康的認識，建立健康的生活方式。</a:t>
            </a:r>
          </a:p>
        </p:txBody>
      </p:sp>
      <p:sp>
        <p:nvSpPr>
          <p:cNvPr name="TextBox 63" id="63"/>
          <p:cNvSpPr txBox="true"/>
          <p:nvPr/>
        </p:nvSpPr>
        <p:spPr>
          <a:xfrm>
            <a:off x="655138" y="4184645"/>
            <a:ext cx="540000" cy="540000"/>
          </a:xfrm>
          <a:prstGeom prst="ellipse">
            <a:avLst/>
          </a:prstGeom>
          <a:solidFill>
            <a:schemeClr val="accent1"/>
          </a:solidFill>
        </p:spPr>
        <p:txBody>
          <a:bodyPr anchor="ctr" rtlCol="false" vert="horz" wrap="none" tIns="108000" lIns="108000" bIns="108000" rIns="108000">
            <a:noAutofit/>
          </a:bodyPr>
          <a:lstStyle/>
          <a:p>
            <a:pPr algn="ctr" marL="0">
              <a:defRPr/>
            </a:pPr>
            <a:endParaRPr lang="en-US" sz="1100"/>
          </a:p>
        </p:txBody>
      </p:sp>
      <p:sp>
        <p:nvSpPr>
          <p:cNvPr name="Freeform 64" id="64"/>
          <p:cNvSpPr/>
          <p:nvPr/>
        </p:nvSpPr>
        <p:spPr>
          <a:xfrm>
            <a:off x="797270" y="4314483"/>
            <a:ext cx="255736" cy="280324"/>
          </a:xfrm>
          <a:custGeom>
            <a:avLst/>
            <a:gdLst/>
            <a:ahLst/>
            <a:cxnLst/>
            <a:rect r="r" b="b" t="t" l="l"/>
            <a:pathLst>
              <a:path w="495300" h="542925" stroke="true" fill="norm" extrusionOk="true">
                <a:moveTo>
                  <a:pt x="248770" y="621"/>
                </a:moveTo>
                <a:cubicBezTo>
                  <a:pt x="385930" y="621"/>
                  <a:pt x="496420" y="111111"/>
                  <a:pt x="496420" y="248271"/>
                </a:cubicBezTo>
                <a:cubicBezTo>
                  <a:pt x="496420" y="358761"/>
                  <a:pt x="424030" y="452106"/>
                  <a:pt x="324017" y="484491"/>
                </a:cubicBezTo>
                <a:lnTo>
                  <a:pt x="346877" y="524496"/>
                </a:lnTo>
                <a:lnTo>
                  <a:pt x="420220" y="524496"/>
                </a:lnTo>
                <a:lnTo>
                  <a:pt x="420220" y="543546"/>
                </a:lnTo>
                <a:lnTo>
                  <a:pt x="77320" y="543546"/>
                </a:lnTo>
                <a:lnTo>
                  <a:pt x="77320" y="524496"/>
                </a:lnTo>
                <a:lnTo>
                  <a:pt x="150663" y="524496"/>
                </a:lnTo>
                <a:lnTo>
                  <a:pt x="173523" y="484491"/>
                </a:lnTo>
                <a:cubicBezTo>
                  <a:pt x="73510" y="453059"/>
                  <a:pt x="1120" y="358761"/>
                  <a:pt x="1120" y="248271"/>
                </a:cubicBezTo>
                <a:cubicBezTo>
                  <a:pt x="1120" y="111111"/>
                  <a:pt x="111610" y="621"/>
                  <a:pt x="248770" y="621"/>
                </a:cubicBezTo>
                <a:close/>
                <a:moveTo>
                  <a:pt x="192573" y="489254"/>
                </a:moveTo>
                <a:lnTo>
                  <a:pt x="172570" y="524496"/>
                </a:lnTo>
                <a:lnTo>
                  <a:pt x="324970" y="524496"/>
                </a:lnTo>
                <a:lnTo>
                  <a:pt x="304967" y="489254"/>
                </a:lnTo>
                <a:cubicBezTo>
                  <a:pt x="286870" y="493064"/>
                  <a:pt x="267820" y="495921"/>
                  <a:pt x="248770" y="495921"/>
                </a:cubicBezTo>
                <a:cubicBezTo>
                  <a:pt x="229720" y="495921"/>
                  <a:pt x="210670" y="493064"/>
                  <a:pt x="192573" y="489254"/>
                </a:cubicBezTo>
                <a:close/>
                <a:moveTo>
                  <a:pt x="248770" y="143496"/>
                </a:moveTo>
                <a:cubicBezTo>
                  <a:pt x="190667" y="143496"/>
                  <a:pt x="143995" y="190169"/>
                  <a:pt x="143995" y="248271"/>
                </a:cubicBezTo>
                <a:cubicBezTo>
                  <a:pt x="143995" y="306374"/>
                  <a:pt x="190667" y="353046"/>
                  <a:pt x="248770" y="353046"/>
                </a:cubicBezTo>
                <a:cubicBezTo>
                  <a:pt x="306873" y="353046"/>
                  <a:pt x="353545" y="306374"/>
                  <a:pt x="353545" y="248271"/>
                </a:cubicBezTo>
                <a:cubicBezTo>
                  <a:pt x="353545" y="190169"/>
                  <a:pt x="306873" y="143496"/>
                  <a:pt x="248770" y="143496"/>
                </a:cubicBezTo>
                <a:close/>
                <a:moveTo>
                  <a:pt x="367833" y="114921"/>
                </a:moveTo>
                <a:cubicBezTo>
                  <a:pt x="360213" y="114921"/>
                  <a:pt x="353545" y="121589"/>
                  <a:pt x="353545" y="129209"/>
                </a:cubicBezTo>
                <a:cubicBezTo>
                  <a:pt x="353545" y="136829"/>
                  <a:pt x="360213" y="143496"/>
                  <a:pt x="367833" y="143496"/>
                </a:cubicBezTo>
                <a:cubicBezTo>
                  <a:pt x="375452" y="143496"/>
                  <a:pt x="382120" y="136829"/>
                  <a:pt x="382120" y="129209"/>
                </a:cubicBezTo>
                <a:cubicBezTo>
                  <a:pt x="382120" y="121589"/>
                  <a:pt x="375452" y="114921"/>
                  <a:pt x="367833" y="114921"/>
                </a:cubicBezTo>
                <a:close/>
              </a:path>
            </a:pathLst>
          </a:custGeom>
          <a:solidFill>
            <a:srgbClr val="FFFFFF"/>
          </a:solidFill>
          <a:ln cap="flat">
            <a:prstDash val="solid"/>
          </a:ln>
        </p:spPr>
        <p:txBody>
          <a:bodyPr vert="horz" anchor="ctr" tIns="45720" lIns="91440" bIns="45720" rIns="91440">
            <a:normAutofit/>
          </a:bodyPr>
          <a:p>
            <a:pPr algn="l" marL="0"/>
          </a:p>
        </p:txBody>
      </p:sp>
    </p:spTree>
  </p:cSld>
  <p:clrMapOvr>
    <a:masterClrMapping/>
  </p:clrMapOvr>
</p:sld>
</file>

<file path=ppt/slides/slide17.xml><?xml version="1.0" encoding="utf-8"?>
<p:sld xmlns:p="http://schemas.openxmlformats.org/presentationml/2006/main" xmlns:a="http://schemas.openxmlformats.org/drawingml/2006/main">
  <p:cSld>
    <p:bg>
      <p:bgPr>
        <a:solidFill>
          <a:srgbClr val="FFFFFF"/>
        </a:solidFill>
      </p:bgPr>
    </p:bg>
    <p:spTree>
      <p:nvGrpSpPr>
        <p:cNvPr id="1" name=""/>
        <p:cNvGrpSpPr/>
        <p:nvPr/>
      </p:nvGrpSpPr>
      <p:grpSpPr>
        <a:xfrm>
          <a:off x="0" y="0"/>
          <a:ext cx="0" cy="0"/>
          <a:chOff x="0" y="0"/>
          <a:chExt cx="0" cy="0"/>
        </a:xfrm>
      </p:grpSpPr>
      <p:sp>
        <p:nvSpPr>
          <p:cNvPr name="AutoShape 2" id="2"/>
          <p:cNvSpPr/>
          <p:nvPr>
            <p:ph type="title"/>
          </p:nvPr>
        </p:nvSpPr>
        <p:spPr>
          <a:xfrm>
            <a:off x="669924" y="1"/>
            <a:ext cx="10850563" cy="1028699"/>
          </a:xfrm>
        </p:spPr>
        <p:txBody>
          <a:bodyPr vert="horz" anchor="b" tIns="45720" lIns="91440" bIns="45720" rIns="91440">
            <a:normAutofit/>
          </a:bodyPr>
          <a:p>
            <a:pPr algn="l">
              <a:lnSpc>
                <a:spcPct val="90000"/>
              </a:lnSpc>
              <a:spcBef>
                <a:spcPct val="0"/>
              </a:spcBef>
            </a:pPr>
            <a:r>
              <a:rPr lang="zh-CN" b="true" i="false" sz="2800" baseline="0" u="none" altLang="en-US">
                <a:solidFill>
                  <a:srgbClr val="000000"/>
                </a:solidFill>
                <a:latin typeface="+mn-ea"/>
                <a:ea typeface="+mn-ea"/>
              </a:rPr>
              <a:t>精神健康教育</a:t>
            </a:r>
          </a:p>
        </p:txBody>
      </p:sp>
      <p:sp>
        <p:nvSpPr>
          <p:cNvPr name="AutoShape 3" id="3"/>
          <p:cNvSpPr/>
          <p:nvPr/>
        </p:nvSpPr>
        <p:spPr>
          <a:xfrm flipH="true">
            <a:off x="7153350" y="1923044"/>
            <a:ext cx="4469010" cy="700192"/>
          </a:xfrm>
          <a:prstGeom prst="rect">
            <a:avLst/>
          </a:prstGeom>
          <a:noFill/>
        </p:spPr>
        <p:txBody>
          <a:bodyPr vert="horz" anchor="t" wrap="square" tIns="45720" lIns="91440" bIns="45720" rIns="91440">
            <a:spAutoFit/>
          </a:bodyPr>
          <a:p>
            <a:pPr algn="l" marL="0">
              <a:lnSpc>
                <a:spcPct val="150000"/>
              </a:lnSpc>
            </a:pPr>
            <a:r>
              <a:rPr lang="zh-CN" b="false" i="false" sz="1400" baseline="0" u="none" altLang="en-US">
                <a:solidFill>
                  <a:srgbClr val="000000"/>
                </a:solidFill>
                <a:latin typeface="微软雅黑"/>
                <a:ea typeface="微软雅黑"/>
              </a:rPr>
              <a:t>提供有效的心理健康支援能夠顯著改善學生的學習狀況與生活質量，使其在面對挑戰時能夠積極應對。</a:t>
            </a:r>
          </a:p>
        </p:txBody>
      </p:sp>
      <p:sp>
        <p:nvSpPr>
          <p:cNvPr name="TextBox 4" id="4"/>
          <p:cNvSpPr txBox="true"/>
          <p:nvPr/>
        </p:nvSpPr>
        <p:spPr>
          <a:xfrm flipH="true">
            <a:off x="7153350" y="1578352"/>
            <a:ext cx="4469010" cy="338554"/>
          </a:xfrm>
          <a:prstGeom prst="rect">
            <a:avLst/>
          </a:prstGeom>
          <a:noFill/>
        </p:spPr>
        <p:txBody>
          <a:bodyPr anchor="b" rtlCol="false" vert="horz" wrap="square" tIns="45720" lIns="91440" bIns="45720" rIns="91440">
            <a:spAutoFit/>
          </a:bodyPr>
          <a:lstStyle/>
          <a:p>
            <a:pPr algn="l" marL="0">
              <a:lnSpc>
                <a:spcPct val="100000"/>
              </a:lnSpc>
              <a:spcBef>
                <a:spcPct val="0"/>
              </a:spcBef>
              <a:defRPr/>
            </a:pPr>
            <a:r>
              <a:rPr lang="zh-CN" b="true" i="false" sz="1600" baseline="0" u="none" altLang="en-US">
                <a:solidFill>
                  <a:srgbClr val="000000"/>
                </a:solidFill>
                <a:latin typeface="微软雅黑"/>
                <a:ea typeface="微软雅黑"/>
              </a:rPr>
              <a:t>心理健康支援的有效性</a:t>
            </a:r>
            <a:endParaRPr lang="en-US" sz="1100"/>
          </a:p>
        </p:txBody>
      </p:sp>
      <p:sp>
        <p:nvSpPr>
          <p:cNvPr name="AutoShape 5" id="5"/>
          <p:cNvSpPr/>
          <p:nvPr/>
        </p:nvSpPr>
        <p:spPr>
          <a:xfrm flipH="true">
            <a:off x="569640" y="1923044"/>
            <a:ext cx="4469010" cy="815340"/>
          </a:xfrm>
          <a:prstGeom prst="rect">
            <a:avLst/>
          </a:prstGeom>
          <a:noFill/>
        </p:spPr>
        <p:txBody>
          <a:bodyPr vert="horz" anchor="t" wrap="square" tIns="45720" lIns="91440" bIns="45720" rIns="91440">
            <a:spAutoFit/>
          </a:bodyPr>
          <a:p>
            <a:pPr algn="r" marL="0">
              <a:lnSpc>
                <a:spcPct val="150000"/>
              </a:lnSpc>
            </a:pPr>
            <a:r>
              <a:rPr lang="zh-CN" b="false" i="false" sz="1400" baseline="0" u="none" altLang="en-US">
                <a:solidFill>
                  <a:srgbClr val="000000"/>
                </a:solidFill>
                <a:latin typeface="微软雅黑"/>
                <a:ea typeface="微软雅黑"/>
              </a:rPr>
              <a:t>精神健康教育應當被納入學校課程，幫助學生了解心理健康的重要性，並學會基本的應對技巧，提升抵抗壓力的能力。</a:t>
            </a:r>
          </a:p>
        </p:txBody>
      </p:sp>
      <p:sp>
        <p:nvSpPr>
          <p:cNvPr name="TextBox 6" id="6"/>
          <p:cNvSpPr txBox="true"/>
          <p:nvPr/>
        </p:nvSpPr>
        <p:spPr>
          <a:xfrm flipH="true">
            <a:off x="569640" y="1578352"/>
            <a:ext cx="4469010" cy="338554"/>
          </a:xfrm>
          <a:prstGeom prst="rect">
            <a:avLst/>
          </a:prstGeom>
          <a:noFill/>
        </p:spPr>
        <p:txBody>
          <a:bodyPr anchor="b" rtlCol="false" vert="horz" wrap="square" tIns="45720" lIns="91440" bIns="45720" rIns="91440">
            <a:spAutoFit/>
          </a:bodyPr>
          <a:lstStyle/>
          <a:p>
            <a:pPr algn="r" marL="0">
              <a:lnSpc>
                <a:spcPct val="100000"/>
              </a:lnSpc>
              <a:spcBef>
                <a:spcPct val="0"/>
              </a:spcBef>
              <a:defRPr/>
            </a:pPr>
            <a:r>
              <a:rPr lang="zh-CN" b="true" i="false" sz="1600" baseline="0" u="none" altLang="en-US">
                <a:solidFill>
                  <a:srgbClr val="000000"/>
                </a:solidFill>
                <a:latin typeface="微软雅黑"/>
                <a:ea typeface="微软雅黑"/>
              </a:rPr>
              <a:t>在校教育的重要性</a:t>
            </a:r>
            <a:endParaRPr lang="en-US" sz="1100"/>
          </a:p>
        </p:txBody>
      </p:sp>
      <p:grpSp>
        <p:nvGrpSpPr>
          <p:cNvPr name="Group 7" id="7"/>
          <p:cNvGrpSpPr/>
          <p:nvPr/>
        </p:nvGrpSpPr>
        <p:grpSpPr>
          <a:xfrm>
            <a:off x="4031952" y="3516451"/>
            <a:ext cx="4469010" cy="2798428"/>
            <a:chOff x="3230769" y="2479599"/>
            <a:chExt cx="5730461" cy="3436381"/>
          </a:xfrm>
        </p:grpSpPr>
        <p:sp>
          <p:nvSpPr>
            <p:cNvPr name="AutoShape 8" id="8"/>
            <p:cNvSpPr/>
            <p:nvPr/>
          </p:nvSpPr>
          <p:spPr>
            <a:xfrm>
              <a:off x="4617719" y="4674562"/>
              <a:ext cx="2956560" cy="596737"/>
            </a:xfrm>
            <a:prstGeom prst="ellipse">
              <a:avLst/>
            </a:prstGeom>
            <a:noFill/>
            <a:ln w="3175" cap="flat" cmpd="sng">
              <a:solidFill>
                <a:srgbClr val="FFFFFF">
                  <a:lumMod val="75000"/>
                </a:srgbClr>
              </a:solidFill>
              <a:prstDash val="sysDash"/>
            </a:ln>
          </p:spPr>
          <p:txBody>
            <a:bodyPr vert="horz" anchor="ctr" wrap="square" tIns="45720" lIns="91440" bIns="45720" rIns="91440">
              <a:normAutofit/>
            </a:bodyPr>
            <a:p>
              <a:pPr algn="ctr" marL="0"/>
            </a:p>
          </p:txBody>
        </p:sp>
        <p:sp>
          <p:nvSpPr>
            <p:cNvPr name="AutoShape 9" id="9"/>
            <p:cNvSpPr/>
            <p:nvPr/>
          </p:nvSpPr>
          <p:spPr>
            <a:xfrm>
              <a:off x="4134398" y="4599869"/>
              <a:ext cx="3923202" cy="858911"/>
            </a:xfrm>
            <a:prstGeom prst="ellipse">
              <a:avLst/>
            </a:prstGeom>
            <a:noFill/>
            <a:ln w="3175" cap="flat" cmpd="sng">
              <a:solidFill>
                <a:schemeClr val="accent1"/>
              </a:solidFill>
              <a:prstDash val="sysDash"/>
            </a:ln>
          </p:spPr>
          <p:txBody>
            <a:bodyPr vert="horz" anchor="ctr" wrap="square" tIns="45720" lIns="91440" bIns="45720" rIns="91440">
              <a:normAutofit/>
            </a:bodyPr>
            <a:p>
              <a:pPr algn="ctr" marL="0"/>
            </a:p>
          </p:txBody>
        </p:sp>
        <p:sp>
          <p:nvSpPr>
            <p:cNvPr name="AutoShape 10" id="10"/>
            <p:cNvSpPr/>
            <p:nvPr/>
          </p:nvSpPr>
          <p:spPr>
            <a:xfrm>
              <a:off x="3703639" y="4516049"/>
              <a:ext cx="4784721" cy="1117991"/>
            </a:xfrm>
            <a:prstGeom prst="ellipse">
              <a:avLst/>
            </a:prstGeom>
            <a:noFill/>
            <a:ln w="3175" cap="flat" cmpd="sng">
              <a:solidFill>
                <a:srgbClr val="FFFFFF">
                  <a:lumMod val="75000"/>
                </a:srgbClr>
              </a:solidFill>
              <a:prstDash val="sysDash"/>
            </a:ln>
          </p:spPr>
          <p:txBody>
            <a:bodyPr vert="horz" anchor="ctr" wrap="square" tIns="45720" lIns="91440" bIns="45720" rIns="91440">
              <a:normAutofit/>
            </a:bodyPr>
            <a:p>
              <a:pPr algn="ctr" marL="0"/>
            </a:p>
          </p:txBody>
        </p:sp>
        <p:sp>
          <p:nvSpPr>
            <p:cNvPr name="AutoShape 11" id="11"/>
            <p:cNvSpPr/>
            <p:nvPr/>
          </p:nvSpPr>
          <p:spPr>
            <a:xfrm>
              <a:off x="3230769" y="4404203"/>
              <a:ext cx="5730461" cy="1511777"/>
            </a:xfrm>
            <a:prstGeom prst="ellipse">
              <a:avLst/>
            </a:prstGeom>
            <a:noFill/>
            <a:ln w="3175" cap="flat" cmpd="sng">
              <a:solidFill>
                <a:schemeClr val="accent1"/>
              </a:solidFill>
              <a:prstDash val="sysDash"/>
            </a:ln>
          </p:spPr>
          <p:txBody>
            <a:bodyPr vert="horz" anchor="ctr" wrap="square" tIns="45720" lIns="91440" bIns="45720" rIns="91440">
              <a:normAutofit/>
            </a:bodyPr>
            <a:p>
              <a:pPr algn="ctr" marL="0"/>
            </a:p>
          </p:txBody>
        </p:sp>
        <p:sp>
          <p:nvSpPr>
            <p:cNvPr name="AutoShape 12" id="12"/>
            <p:cNvSpPr/>
            <p:nvPr/>
          </p:nvSpPr>
          <p:spPr>
            <a:xfrm>
              <a:off x="6013966" y="2991565"/>
              <a:ext cx="155972" cy="154781"/>
            </a:xfrm>
            <a:prstGeom prst="ellipse">
              <a:avLst/>
            </a:prstGeom>
            <a:solidFill>
              <a:srgbClr val="FFFFFF">
                <a:lumMod val="85000"/>
              </a:srgbClr>
            </a:solidFill>
          </p:spPr>
          <p:txBody>
            <a:bodyPr vert="horz" anchor="t" wrap="square" tIns="45720" lIns="91440" bIns="45720" rIns="91440">
              <a:prstTxWarp prst="textNoShape">
                <a:avLst/>
              </a:prstTxWarp>
              <a:normAutofit/>
            </a:bodyPr>
            <a:p>
              <a:pPr algn="l" marL="0"/>
            </a:p>
          </p:txBody>
        </p:sp>
        <p:sp>
          <p:nvSpPr>
            <p:cNvPr name="Freeform 13" id="13"/>
            <p:cNvSpPr/>
            <p:nvPr/>
          </p:nvSpPr>
          <p:spPr>
            <a:xfrm>
              <a:off x="5312689" y="3168967"/>
              <a:ext cx="1559716" cy="1896663"/>
            </a:xfrm>
            <a:custGeom>
              <a:avLst/>
              <a:gdLst/>
              <a:ahLst/>
              <a:cxnLst/>
              <a:rect r="r" b="b" t="t" l="l"/>
              <a:pathLst>
                <a:path w="200" h="245" stroke="true" fill="norm" extrusionOk="true">
                  <a:moveTo>
                    <a:pt x="199" y="237"/>
                  </a:moveTo>
                  <a:cubicBezTo>
                    <a:pt x="106" y="4"/>
                    <a:pt x="106" y="4"/>
                    <a:pt x="106" y="4"/>
                  </a:cubicBezTo>
                  <a:cubicBezTo>
                    <a:pt x="106" y="4"/>
                    <a:pt x="106" y="4"/>
                    <a:pt x="106" y="4"/>
                  </a:cubicBezTo>
                  <a:cubicBezTo>
                    <a:pt x="106" y="3"/>
                    <a:pt x="106" y="3"/>
                    <a:pt x="105" y="3"/>
                  </a:cubicBezTo>
                  <a:cubicBezTo>
                    <a:pt x="105" y="3"/>
                    <a:pt x="105" y="3"/>
                    <a:pt x="105" y="3"/>
                  </a:cubicBezTo>
                  <a:cubicBezTo>
                    <a:pt x="105" y="3"/>
                    <a:pt x="105" y="3"/>
                    <a:pt x="105" y="2"/>
                  </a:cubicBezTo>
                  <a:cubicBezTo>
                    <a:pt x="105" y="2"/>
                    <a:pt x="105" y="2"/>
                    <a:pt x="105" y="2"/>
                  </a:cubicBezTo>
                  <a:cubicBezTo>
                    <a:pt x="105" y="2"/>
                    <a:pt x="104" y="2"/>
                    <a:pt x="104" y="2"/>
                  </a:cubicBezTo>
                  <a:cubicBezTo>
                    <a:pt x="104" y="2"/>
                    <a:pt x="104" y="2"/>
                    <a:pt x="104" y="2"/>
                  </a:cubicBezTo>
                  <a:cubicBezTo>
                    <a:pt x="104" y="1"/>
                    <a:pt x="104" y="1"/>
                    <a:pt x="104" y="1"/>
                  </a:cubicBezTo>
                  <a:cubicBezTo>
                    <a:pt x="104" y="1"/>
                    <a:pt x="104" y="1"/>
                    <a:pt x="104" y="1"/>
                  </a:cubicBezTo>
                  <a:cubicBezTo>
                    <a:pt x="103" y="1"/>
                    <a:pt x="103" y="1"/>
                    <a:pt x="103" y="1"/>
                  </a:cubicBezTo>
                  <a:cubicBezTo>
                    <a:pt x="103" y="1"/>
                    <a:pt x="103" y="1"/>
                    <a:pt x="103" y="1"/>
                  </a:cubicBezTo>
                  <a:cubicBezTo>
                    <a:pt x="103" y="1"/>
                    <a:pt x="102" y="0"/>
                    <a:pt x="102" y="0"/>
                  </a:cubicBezTo>
                  <a:cubicBezTo>
                    <a:pt x="102" y="0"/>
                    <a:pt x="102" y="0"/>
                    <a:pt x="102" y="0"/>
                  </a:cubicBezTo>
                  <a:cubicBezTo>
                    <a:pt x="102" y="0"/>
                    <a:pt x="102" y="0"/>
                    <a:pt x="101" y="0"/>
                  </a:cubicBezTo>
                  <a:cubicBezTo>
                    <a:pt x="101" y="0"/>
                    <a:pt x="101" y="0"/>
                    <a:pt x="101" y="0"/>
                  </a:cubicBezTo>
                  <a:cubicBezTo>
                    <a:pt x="101" y="0"/>
                    <a:pt x="101" y="0"/>
                    <a:pt x="100" y="0"/>
                  </a:cubicBezTo>
                  <a:cubicBezTo>
                    <a:pt x="100" y="0"/>
                    <a:pt x="100" y="0"/>
                    <a:pt x="100" y="0"/>
                  </a:cubicBezTo>
                  <a:cubicBezTo>
                    <a:pt x="100" y="0"/>
                    <a:pt x="100" y="0"/>
                    <a:pt x="100" y="0"/>
                  </a:cubicBezTo>
                  <a:cubicBezTo>
                    <a:pt x="100" y="0"/>
                    <a:pt x="100" y="0"/>
                    <a:pt x="100" y="0"/>
                  </a:cubicBezTo>
                  <a:cubicBezTo>
                    <a:pt x="100" y="0"/>
                    <a:pt x="100" y="0"/>
                    <a:pt x="100" y="0"/>
                  </a:cubicBezTo>
                  <a:cubicBezTo>
                    <a:pt x="100" y="0"/>
                    <a:pt x="100" y="0"/>
                    <a:pt x="99" y="0"/>
                  </a:cubicBezTo>
                  <a:cubicBezTo>
                    <a:pt x="99" y="0"/>
                    <a:pt x="99" y="0"/>
                    <a:pt x="99" y="0"/>
                  </a:cubicBezTo>
                  <a:cubicBezTo>
                    <a:pt x="99" y="0"/>
                    <a:pt x="99" y="0"/>
                    <a:pt x="99" y="0"/>
                  </a:cubicBezTo>
                  <a:cubicBezTo>
                    <a:pt x="99" y="0"/>
                    <a:pt x="99" y="0"/>
                    <a:pt x="99" y="0"/>
                  </a:cubicBezTo>
                  <a:cubicBezTo>
                    <a:pt x="98" y="1"/>
                    <a:pt x="98" y="1"/>
                    <a:pt x="98" y="1"/>
                  </a:cubicBezTo>
                  <a:cubicBezTo>
                    <a:pt x="98" y="1"/>
                    <a:pt x="98" y="1"/>
                    <a:pt x="98" y="1"/>
                  </a:cubicBezTo>
                  <a:cubicBezTo>
                    <a:pt x="98" y="1"/>
                    <a:pt x="97" y="1"/>
                    <a:pt x="97" y="1"/>
                  </a:cubicBezTo>
                  <a:cubicBezTo>
                    <a:pt x="97" y="1"/>
                    <a:pt x="97" y="1"/>
                    <a:pt x="97" y="1"/>
                  </a:cubicBezTo>
                  <a:cubicBezTo>
                    <a:pt x="97" y="1"/>
                    <a:pt x="97" y="1"/>
                    <a:pt x="97" y="2"/>
                  </a:cubicBezTo>
                  <a:cubicBezTo>
                    <a:pt x="97" y="2"/>
                    <a:pt x="96" y="2"/>
                    <a:pt x="96" y="2"/>
                  </a:cubicBezTo>
                  <a:cubicBezTo>
                    <a:pt x="96" y="2"/>
                    <a:pt x="96" y="2"/>
                    <a:pt x="96" y="2"/>
                  </a:cubicBezTo>
                  <a:cubicBezTo>
                    <a:pt x="96" y="2"/>
                    <a:pt x="96" y="2"/>
                    <a:pt x="96" y="2"/>
                  </a:cubicBezTo>
                  <a:cubicBezTo>
                    <a:pt x="96" y="2"/>
                    <a:pt x="96" y="3"/>
                    <a:pt x="95" y="3"/>
                  </a:cubicBezTo>
                  <a:cubicBezTo>
                    <a:pt x="95" y="3"/>
                    <a:pt x="95" y="3"/>
                    <a:pt x="95" y="3"/>
                  </a:cubicBezTo>
                  <a:cubicBezTo>
                    <a:pt x="95" y="3"/>
                    <a:pt x="95" y="3"/>
                    <a:pt x="95" y="4"/>
                  </a:cubicBezTo>
                  <a:cubicBezTo>
                    <a:pt x="95" y="4"/>
                    <a:pt x="95" y="4"/>
                    <a:pt x="95" y="4"/>
                  </a:cubicBezTo>
                  <a:cubicBezTo>
                    <a:pt x="0" y="237"/>
                    <a:pt x="0" y="237"/>
                    <a:pt x="0" y="237"/>
                  </a:cubicBezTo>
                  <a:cubicBezTo>
                    <a:pt x="0" y="239"/>
                    <a:pt x="0" y="242"/>
                    <a:pt x="2" y="243"/>
                  </a:cubicBezTo>
                  <a:cubicBezTo>
                    <a:pt x="3" y="244"/>
                    <a:pt x="4" y="245"/>
                    <a:pt x="6" y="245"/>
                  </a:cubicBezTo>
                  <a:cubicBezTo>
                    <a:pt x="7" y="245"/>
                    <a:pt x="8" y="244"/>
                    <a:pt x="9" y="244"/>
                  </a:cubicBezTo>
                  <a:cubicBezTo>
                    <a:pt x="95" y="193"/>
                    <a:pt x="95" y="193"/>
                    <a:pt x="95" y="193"/>
                  </a:cubicBezTo>
                  <a:cubicBezTo>
                    <a:pt x="95" y="239"/>
                    <a:pt x="95" y="239"/>
                    <a:pt x="95" y="239"/>
                  </a:cubicBezTo>
                  <a:cubicBezTo>
                    <a:pt x="95" y="242"/>
                    <a:pt x="97" y="245"/>
                    <a:pt x="100" y="245"/>
                  </a:cubicBezTo>
                  <a:cubicBezTo>
                    <a:pt x="104" y="245"/>
                    <a:pt x="106" y="242"/>
                    <a:pt x="106" y="239"/>
                  </a:cubicBezTo>
                  <a:cubicBezTo>
                    <a:pt x="106" y="193"/>
                    <a:pt x="106" y="193"/>
                    <a:pt x="106" y="193"/>
                  </a:cubicBezTo>
                  <a:cubicBezTo>
                    <a:pt x="191" y="244"/>
                    <a:pt x="191" y="244"/>
                    <a:pt x="191" y="244"/>
                  </a:cubicBezTo>
                  <a:cubicBezTo>
                    <a:pt x="193" y="245"/>
                    <a:pt x="196" y="245"/>
                    <a:pt x="198" y="243"/>
                  </a:cubicBezTo>
                  <a:cubicBezTo>
                    <a:pt x="200" y="242"/>
                    <a:pt x="200" y="239"/>
                    <a:pt x="199" y="237"/>
                  </a:cubicBezTo>
                  <a:close/>
                  <a:moveTo>
                    <a:pt x="44" y="159"/>
                  </a:moveTo>
                  <a:cubicBezTo>
                    <a:pt x="78" y="177"/>
                    <a:pt x="78" y="177"/>
                    <a:pt x="78" y="177"/>
                  </a:cubicBezTo>
                  <a:cubicBezTo>
                    <a:pt x="37" y="177"/>
                    <a:pt x="37" y="177"/>
                    <a:pt x="37" y="177"/>
                  </a:cubicBezTo>
                  <a:lnTo>
                    <a:pt x="44" y="159"/>
                  </a:lnTo>
                  <a:close/>
                  <a:moveTo>
                    <a:pt x="57" y="128"/>
                  </a:moveTo>
                  <a:cubicBezTo>
                    <a:pt x="58" y="128"/>
                    <a:pt x="59" y="128"/>
                    <a:pt x="60" y="128"/>
                  </a:cubicBezTo>
                  <a:cubicBezTo>
                    <a:pt x="76" y="128"/>
                    <a:pt x="76" y="128"/>
                    <a:pt x="76" y="128"/>
                  </a:cubicBezTo>
                  <a:cubicBezTo>
                    <a:pt x="52" y="140"/>
                    <a:pt x="52" y="140"/>
                    <a:pt x="52" y="140"/>
                  </a:cubicBezTo>
                  <a:lnTo>
                    <a:pt x="57" y="128"/>
                  </a:lnTo>
                  <a:close/>
                  <a:moveTo>
                    <a:pt x="66" y="105"/>
                  </a:moveTo>
                  <a:cubicBezTo>
                    <a:pt x="83" y="117"/>
                    <a:pt x="83" y="117"/>
                    <a:pt x="83" y="117"/>
                  </a:cubicBezTo>
                  <a:cubicBezTo>
                    <a:pt x="62" y="117"/>
                    <a:pt x="62" y="117"/>
                    <a:pt x="62" y="117"/>
                  </a:cubicBezTo>
                  <a:lnTo>
                    <a:pt x="66" y="105"/>
                  </a:lnTo>
                  <a:close/>
                  <a:moveTo>
                    <a:pt x="85" y="59"/>
                  </a:moveTo>
                  <a:cubicBezTo>
                    <a:pt x="95" y="68"/>
                    <a:pt x="95" y="68"/>
                    <a:pt x="95" y="68"/>
                  </a:cubicBezTo>
                  <a:cubicBezTo>
                    <a:pt x="95" y="69"/>
                    <a:pt x="95" y="69"/>
                    <a:pt x="95" y="69"/>
                  </a:cubicBezTo>
                  <a:cubicBezTo>
                    <a:pt x="76" y="82"/>
                    <a:pt x="76" y="82"/>
                    <a:pt x="76" y="82"/>
                  </a:cubicBezTo>
                  <a:lnTo>
                    <a:pt x="85" y="59"/>
                  </a:lnTo>
                  <a:close/>
                  <a:moveTo>
                    <a:pt x="138" y="117"/>
                  </a:moveTo>
                  <a:cubicBezTo>
                    <a:pt x="118" y="117"/>
                    <a:pt x="118" y="117"/>
                    <a:pt x="118" y="117"/>
                  </a:cubicBezTo>
                  <a:cubicBezTo>
                    <a:pt x="134" y="105"/>
                    <a:pt x="134" y="105"/>
                    <a:pt x="134" y="105"/>
                  </a:cubicBezTo>
                  <a:lnTo>
                    <a:pt x="138" y="117"/>
                  </a:lnTo>
                  <a:close/>
                  <a:moveTo>
                    <a:pt x="106" y="131"/>
                  </a:moveTo>
                  <a:cubicBezTo>
                    <a:pt x="145" y="149"/>
                    <a:pt x="145" y="149"/>
                    <a:pt x="145" y="149"/>
                  </a:cubicBezTo>
                  <a:cubicBezTo>
                    <a:pt x="106" y="173"/>
                    <a:pt x="106" y="173"/>
                    <a:pt x="106" y="173"/>
                  </a:cubicBezTo>
                  <a:lnTo>
                    <a:pt x="106" y="131"/>
                  </a:lnTo>
                  <a:close/>
                  <a:moveTo>
                    <a:pt x="127" y="128"/>
                  </a:moveTo>
                  <a:cubicBezTo>
                    <a:pt x="139" y="128"/>
                    <a:pt x="139" y="128"/>
                    <a:pt x="139" y="128"/>
                  </a:cubicBezTo>
                  <a:cubicBezTo>
                    <a:pt x="140" y="128"/>
                    <a:pt x="141" y="128"/>
                    <a:pt x="142" y="127"/>
                  </a:cubicBezTo>
                  <a:cubicBezTo>
                    <a:pt x="146" y="137"/>
                    <a:pt x="146" y="137"/>
                    <a:pt x="146" y="137"/>
                  </a:cubicBezTo>
                  <a:lnTo>
                    <a:pt x="127" y="128"/>
                  </a:lnTo>
                  <a:close/>
                  <a:moveTo>
                    <a:pt x="106" y="111"/>
                  </a:moveTo>
                  <a:cubicBezTo>
                    <a:pt x="106" y="83"/>
                    <a:pt x="106" y="83"/>
                    <a:pt x="106" y="83"/>
                  </a:cubicBezTo>
                  <a:cubicBezTo>
                    <a:pt x="126" y="97"/>
                    <a:pt x="126" y="97"/>
                    <a:pt x="126" y="97"/>
                  </a:cubicBezTo>
                  <a:lnTo>
                    <a:pt x="106" y="111"/>
                  </a:lnTo>
                  <a:close/>
                  <a:moveTo>
                    <a:pt x="106" y="69"/>
                  </a:moveTo>
                  <a:cubicBezTo>
                    <a:pt x="106" y="68"/>
                    <a:pt x="106" y="68"/>
                    <a:pt x="106" y="68"/>
                  </a:cubicBezTo>
                  <a:cubicBezTo>
                    <a:pt x="115" y="59"/>
                    <a:pt x="115" y="59"/>
                    <a:pt x="115" y="59"/>
                  </a:cubicBezTo>
                  <a:cubicBezTo>
                    <a:pt x="124" y="81"/>
                    <a:pt x="124" y="81"/>
                    <a:pt x="124" y="81"/>
                  </a:cubicBezTo>
                  <a:lnTo>
                    <a:pt x="106" y="69"/>
                  </a:lnTo>
                  <a:close/>
                  <a:moveTo>
                    <a:pt x="106" y="52"/>
                  </a:moveTo>
                  <a:cubicBezTo>
                    <a:pt x="106" y="36"/>
                    <a:pt x="106" y="36"/>
                    <a:pt x="106" y="36"/>
                  </a:cubicBezTo>
                  <a:cubicBezTo>
                    <a:pt x="111" y="48"/>
                    <a:pt x="111" y="48"/>
                    <a:pt x="111" y="48"/>
                  </a:cubicBezTo>
                  <a:lnTo>
                    <a:pt x="106" y="52"/>
                  </a:lnTo>
                  <a:close/>
                  <a:moveTo>
                    <a:pt x="95" y="111"/>
                  </a:moveTo>
                  <a:cubicBezTo>
                    <a:pt x="74" y="97"/>
                    <a:pt x="74" y="97"/>
                    <a:pt x="74" y="97"/>
                  </a:cubicBezTo>
                  <a:cubicBezTo>
                    <a:pt x="95" y="83"/>
                    <a:pt x="95" y="83"/>
                    <a:pt x="95" y="83"/>
                  </a:cubicBezTo>
                  <a:lnTo>
                    <a:pt x="95" y="111"/>
                  </a:lnTo>
                  <a:close/>
                  <a:moveTo>
                    <a:pt x="95" y="173"/>
                  </a:moveTo>
                  <a:cubicBezTo>
                    <a:pt x="55" y="151"/>
                    <a:pt x="55" y="151"/>
                    <a:pt x="55" y="151"/>
                  </a:cubicBezTo>
                  <a:cubicBezTo>
                    <a:pt x="95" y="132"/>
                    <a:pt x="95" y="132"/>
                    <a:pt x="95" y="132"/>
                  </a:cubicBezTo>
                  <a:lnTo>
                    <a:pt x="95" y="173"/>
                  </a:lnTo>
                  <a:close/>
                  <a:moveTo>
                    <a:pt x="154" y="157"/>
                  </a:moveTo>
                  <a:cubicBezTo>
                    <a:pt x="162" y="177"/>
                    <a:pt x="162" y="177"/>
                    <a:pt x="162" y="177"/>
                  </a:cubicBezTo>
                  <a:cubicBezTo>
                    <a:pt x="121" y="177"/>
                    <a:pt x="121" y="177"/>
                    <a:pt x="121" y="177"/>
                  </a:cubicBezTo>
                  <a:lnTo>
                    <a:pt x="154" y="157"/>
                  </a:lnTo>
                  <a:close/>
                  <a:moveTo>
                    <a:pt x="95" y="52"/>
                  </a:moveTo>
                  <a:cubicBezTo>
                    <a:pt x="90" y="48"/>
                    <a:pt x="90" y="48"/>
                    <a:pt x="90" y="48"/>
                  </a:cubicBezTo>
                  <a:cubicBezTo>
                    <a:pt x="90" y="48"/>
                    <a:pt x="90" y="47"/>
                    <a:pt x="90" y="47"/>
                  </a:cubicBezTo>
                  <a:cubicBezTo>
                    <a:pt x="95" y="35"/>
                    <a:pt x="95" y="35"/>
                    <a:pt x="95" y="35"/>
                  </a:cubicBezTo>
                  <a:lnTo>
                    <a:pt x="95" y="52"/>
                  </a:lnTo>
                  <a:close/>
                  <a:moveTo>
                    <a:pt x="167" y="189"/>
                  </a:moveTo>
                  <a:cubicBezTo>
                    <a:pt x="181" y="224"/>
                    <a:pt x="181" y="224"/>
                    <a:pt x="181" y="224"/>
                  </a:cubicBezTo>
                  <a:cubicBezTo>
                    <a:pt x="181" y="224"/>
                    <a:pt x="181" y="224"/>
                    <a:pt x="181" y="224"/>
                  </a:cubicBezTo>
                  <a:cubicBezTo>
                    <a:pt x="121" y="189"/>
                    <a:pt x="121" y="189"/>
                    <a:pt x="121" y="189"/>
                  </a:cubicBezTo>
                  <a:lnTo>
                    <a:pt x="167" y="189"/>
                  </a:lnTo>
                  <a:close/>
                  <a:moveTo>
                    <a:pt x="32" y="189"/>
                  </a:moveTo>
                  <a:cubicBezTo>
                    <a:pt x="79" y="189"/>
                    <a:pt x="79" y="189"/>
                    <a:pt x="79" y="189"/>
                  </a:cubicBezTo>
                  <a:cubicBezTo>
                    <a:pt x="18" y="225"/>
                    <a:pt x="18" y="225"/>
                    <a:pt x="18" y="225"/>
                  </a:cubicBezTo>
                  <a:lnTo>
                    <a:pt x="32" y="189"/>
                  </a:lnTo>
                  <a:close/>
                </a:path>
              </a:pathLst>
            </a:custGeom>
            <a:solidFill>
              <a:srgbClr val="FFFFFF">
                <a:lumMod val="85000"/>
              </a:srgbClr>
            </a:solidFill>
          </p:spPr>
          <p:txBody>
            <a:bodyPr vert="horz" anchor="t" wrap="square" tIns="45720" lIns="91440" bIns="45720" rIns="91440">
              <a:prstTxWarp prst="textNoShape">
                <a:avLst/>
              </a:prstTxWarp>
              <a:normAutofit/>
            </a:bodyPr>
            <a:p>
              <a:pPr algn="l" marL="0"/>
            </a:p>
          </p:txBody>
        </p:sp>
        <p:sp>
          <p:nvSpPr>
            <p:cNvPr name="Freeform 14" id="14"/>
            <p:cNvSpPr/>
            <p:nvPr/>
          </p:nvSpPr>
          <p:spPr>
            <a:xfrm>
              <a:off x="6302105" y="2479599"/>
              <a:ext cx="406004" cy="511969"/>
            </a:xfrm>
            <a:custGeom>
              <a:avLst/>
              <a:gdLst/>
              <a:ahLst/>
              <a:cxnLst/>
              <a:rect r="r" b="b" t="t" l="l"/>
              <a:pathLst>
                <a:path w="52" h="66" stroke="true" fill="norm" extrusionOk="true">
                  <a:moveTo>
                    <a:pt x="1" y="65"/>
                  </a:moveTo>
                  <a:cubicBezTo>
                    <a:pt x="0" y="66"/>
                    <a:pt x="0" y="66"/>
                    <a:pt x="0" y="65"/>
                  </a:cubicBezTo>
                  <a:cubicBezTo>
                    <a:pt x="13" y="25"/>
                    <a:pt x="13" y="25"/>
                    <a:pt x="13" y="25"/>
                  </a:cubicBezTo>
                  <a:cubicBezTo>
                    <a:pt x="13" y="24"/>
                    <a:pt x="14" y="23"/>
                    <a:pt x="15" y="23"/>
                  </a:cubicBezTo>
                  <a:cubicBezTo>
                    <a:pt x="26" y="26"/>
                    <a:pt x="26" y="26"/>
                    <a:pt x="26" y="26"/>
                  </a:cubicBezTo>
                  <a:cubicBezTo>
                    <a:pt x="27" y="26"/>
                    <a:pt x="28" y="26"/>
                    <a:pt x="29" y="25"/>
                  </a:cubicBezTo>
                  <a:cubicBezTo>
                    <a:pt x="51" y="1"/>
                    <a:pt x="51" y="1"/>
                    <a:pt x="51" y="1"/>
                  </a:cubicBezTo>
                  <a:cubicBezTo>
                    <a:pt x="52" y="0"/>
                    <a:pt x="52" y="0"/>
                    <a:pt x="52" y="1"/>
                  </a:cubicBezTo>
                  <a:cubicBezTo>
                    <a:pt x="34" y="41"/>
                    <a:pt x="34" y="41"/>
                    <a:pt x="34" y="41"/>
                  </a:cubicBezTo>
                  <a:cubicBezTo>
                    <a:pt x="34" y="42"/>
                    <a:pt x="32" y="42"/>
                    <a:pt x="31" y="42"/>
                  </a:cubicBezTo>
                  <a:cubicBezTo>
                    <a:pt x="21" y="39"/>
                    <a:pt x="21" y="39"/>
                    <a:pt x="21" y="39"/>
                  </a:cubicBezTo>
                  <a:cubicBezTo>
                    <a:pt x="20" y="39"/>
                    <a:pt x="19" y="39"/>
                    <a:pt x="18" y="40"/>
                  </a:cubicBezTo>
                  <a:lnTo>
                    <a:pt x="1" y="65"/>
                  </a:lnTo>
                  <a:close/>
                </a:path>
              </a:pathLst>
            </a:custGeom>
            <a:solidFill>
              <a:srgbClr val="FFFFFF">
                <a:lumMod val="75000"/>
              </a:srgbClr>
            </a:solidFill>
          </p:spPr>
          <p:txBody>
            <a:bodyPr vert="horz" anchor="t" wrap="square" tIns="45720" lIns="91440" bIns="45720" rIns="91440">
              <a:prstTxWarp prst="textNoShape">
                <a:avLst/>
              </a:prstTxWarp>
              <a:normAutofit/>
            </a:bodyPr>
            <a:p>
              <a:pPr algn="l" marL="0"/>
            </a:p>
          </p:txBody>
        </p:sp>
        <p:sp>
          <p:nvSpPr>
            <p:cNvPr name="Freeform 15" id="15"/>
            <p:cNvSpPr/>
            <p:nvPr/>
          </p:nvSpPr>
          <p:spPr>
            <a:xfrm>
              <a:off x="5484145" y="2479599"/>
              <a:ext cx="404813" cy="511969"/>
            </a:xfrm>
            <a:custGeom>
              <a:avLst/>
              <a:gdLst/>
              <a:ahLst/>
              <a:cxnLst/>
              <a:rect r="r" b="b" t="t" l="l"/>
              <a:pathLst>
                <a:path w="52" h="66" stroke="true" fill="norm" extrusionOk="true">
                  <a:moveTo>
                    <a:pt x="51" y="65"/>
                  </a:moveTo>
                  <a:cubicBezTo>
                    <a:pt x="52" y="66"/>
                    <a:pt x="52" y="66"/>
                    <a:pt x="52" y="65"/>
                  </a:cubicBezTo>
                  <a:cubicBezTo>
                    <a:pt x="39" y="25"/>
                    <a:pt x="39" y="25"/>
                    <a:pt x="39" y="25"/>
                  </a:cubicBezTo>
                  <a:cubicBezTo>
                    <a:pt x="39" y="24"/>
                    <a:pt x="38" y="23"/>
                    <a:pt x="37" y="23"/>
                  </a:cubicBezTo>
                  <a:cubicBezTo>
                    <a:pt x="26" y="26"/>
                    <a:pt x="26" y="26"/>
                    <a:pt x="26" y="26"/>
                  </a:cubicBezTo>
                  <a:cubicBezTo>
                    <a:pt x="25" y="26"/>
                    <a:pt x="24" y="26"/>
                    <a:pt x="23" y="25"/>
                  </a:cubicBezTo>
                  <a:cubicBezTo>
                    <a:pt x="1" y="1"/>
                    <a:pt x="1" y="1"/>
                    <a:pt x="1" y="1"/>
                  </a:cubicBezTo>
                  <a:cubicBezTo>
                    <a:pt x="0" y="0"/>
                    <a:pt x="0" y="0"/>
                    <a:pt x="1" y="1"/>
                  </a:cubicBezTo>
                  <a:cubicBezTo>
                    <a:pt x="18" y="41"/>
                    <a:pt x="18" y="41"/>
                    <a:pt x="18" y="41"/>
                  </a:cubicBezTo>
                  <a:cubicBezTo>
                    <a:pt x="18" y="42"/>
                    <a:pt x="20" y="42"/>
                    <a:pt x="21" y="42"/>
                  </a:cubicBezTo>
                  <a:cubicBezTo>
                    <a:pt x="31" y="39"/>
                    <a:pt x="31" y="39"/>
                    <a:pt x="31" y="39"/>
                  </a:cubicBezTo>
                  <a:cubicBezTo>
                    <a:pt x="32" y="39"/>
                    <a:pt x="33" y="39"/>
                    <a:pt x="34" y="40"/>
                  </a:cubicBezTo>
                  <a:lnTo>
                    <a:pt x="51" y="65"/>
                  </a:lnTo>
                  <a:close/>
                </a:path>
              </a:pathLst>
            </a:custGeom>
            <a:solidFill>
              <a:srgbClr val="FFFFFF">
                <a:lumMod val="75000"/>
              </a:srgbClr>
            </a:solidFill>
          </p:spPr>
          <p:txBody>
            <a:bodyPr vert="horz" anchor="t" wrap="square" tIns="45720" lIns="91440" bIns="45720" rIns="91440">
              <a:prstTxWarp prst="textNoShape">
                <a:avLst/>
              </a:prstTxWarp>
              <a:normAutofit/>
            </a:bodyPr>
            <a:p>
              <a:pPr algn="l" marL="0"/>
            </a:p>
          </p:txBody>
        </p:sp>
        <p:sp>
          <p:nvSpPr>
            <p:cNvPr name="AutoShape 16" id="16"/>
            <p:cNvSpPr/>
            <p:nvPr/>
          </p:nvSpPr>
          <p:spPr>
            <a:xfrm>
              <a:off x="3547089" y="4770354"/>
              <a:ext cx="163961" cy="89684"/>
            </a:xfrm>
            <a:prstGeom prst="ellipse">
              <a:avLst/>
            </a:prstGeom>
            <a:solidFill>
              <a:schemeClr val="accent1"/>
            </a:solidFill>
            <a:ln cap="flat" cmpd="sng">
              <a:prstDash val="solid"/>
            </a:ln>
          </p:spPr>
          <p:txBody>
            <a:bodyPr vert="horz" anchor="ctr" wrap="square" tIns="45720" lIns="91440" bIns="45720" rIns="91440">
              <a:normAutofit/>
            </a:bodyPr>
            <a:p>
              <a:pPr algn="ctr" marL="0"/>
            </a:p>
          </p:txBody>
        </p:sp>
        <p:sp>
          <p:nvSpPr>
            <p:cNvPr name="Freeform 17" id="17"/>
            <p:cNvSpPr/>
            <p:nvPr/>
          </p:nvSpPr>
          <p:spPr>
            <a:xfrm>
              <a:off x="3298939" y="3685032"/>
              <a:ext cx="660261" cy="1158240"/>
            </a:xfrm>
            <a:custGeom>
              <a:avLst/>
              <a:gdLst/>
              <a:ahLst/>
              <a:cxnLst/>
              <a:rect r="r" b="b" t="t" l="l"/>
              <a:pathLst>
                <a:path w="474" h="834" stroke="true" fill="norm" extrusionOk="true">
                  <a:moveTo>
                    <a:pt x="237" y="0"/>
                  </a:moveTo>
                  <a:cubicBezTo>
                    <a:pt x="106" y="0"/>
                    <a:pt x="0" y="106"/>
                    <a:pt x="0" y="236"/>
                  </a:cubicBezTo>
                  <a:cubicBezTo>
                    <a:pt x="0" y="349"/>
                    <a:pt x="79" y="443"/>
                    <a:pt x="185" y="467"/>
                  </a:cubicBezTo>
                  <a:cubicBezTo>
                    <a:pt x="198" y="470"/>
                    <a:pt x="197" y="480"/>
                    <a:pt x="199" y="494"/>
                  </a:cubicBezTo>
                  <a:cubicBezTo>
                    <a:pt x="237" y="834"/>
                    <a:pt x="237" y="834"/>
                    <a:pt x="237" y="834"/>
                  </a:cubicBezTo>
                  <a:cubicBezTo>
                    <a:pt x="275" y="499"/>
                    <a:pt x="275" y="499"/>
                    <a:pt x="275" y="499"/>
                  </a:cubicBezTo>
                  <a:cubicBezTo>
                    <a:pt x="276" y="486"/>
                    <a:pt x="276" y="470"/>
                    <a:pt x="288" y="467"/>
                  </a:cubicBezTo>
                  <a:cubicBezTo>
                    <a:pt x="394" y="444"/>
                    <a:pt x="474" y="349"/>
                    <a:pt x="474" y="236"/>
                  </a:cubicBezTo>
                  <a:cubicBezTo>
                    <a:pt x="474" y="106"/>
                    <a:pt x="368" y="0"/>
                    <a:pt x="237" y="0"/>
                  </a:cubicBezTo>
                  <a:close/>
                </a:path>
              </a:pathLst>
            </a:custGeom>
            <a:solidFill>
              <a:schemeClr val="accent1">
                <a:lumMod val="75000"/>
              </a:schemeClr>
            </a:solidFill>
          </p:spPr>
          <p:txBody>
            <a:bodyPr vert="horz" anchor="t" wrap="square" tIns="45720" lIns="91440" bIns="45720" rIns="91440">
              <a:prstTxWarp prst="textNoShape">
                <a:avLst/>
              </a:prstTxWarp>
              <a:normAutofit/>
            </a:bodyPr>
            <a:p>
              <a:pPr algn="l" marL="0"/>
            </a:p>
          </p:txBody>
        </p:sp>
        <p:sp>
          <p:nvSpPr>
            <p:cNvPr name="Freeform 18" id="18"/>
            <p:cNvSpPr/>
            <p:nvPr/>
          </p:nvSpPr>
          <p:spPr>
            <a:xfrm>
              <a:off x="3628777" y="3685032"/>
              <a:ext cx="330424" cy="1158240"/>
            </a:xfrm>
            <a:custGeom>
              <a:avLst/>
              <a:gdLst/>
              <a:ahLst/>
              <a:cxnLst/>
              <a:rect r="r" b="b" t="t" l="l"/>
              <a:pathLst>
                <a:path w="237" h="834" stroke="true" fill="norm" extrusionOk="true">
                  <a:moveTo>
                    <a:pt x="0" y="834"/>
                  </a:moveTo>
                  <a:cubicBezTo>
                    <a:pt x="38" y="499"/>
                    <a:pt x="38" y="499"/>
                    <a:pt x="38" y="499"/>
                  </a:cubicBezTo>
                  <a:cubicBezTo>
                    <a:pt x="39" y="486"/>
                    <a:pt x="39" y="470"/>
                    <a:pt x="51" y="467"/>
                  </a:cubicBezTo>
                  <a:cubicBezTo>
                    <a:pt x="157" y="444"/>
                    <a:pt x="237" y="349"/>
                    <a:pt x="237" y="236"/>
                  </a:cubicBezTo>
                  <a:cubicBezTo>
                    <a:pt x="237" y="106"/>
                    <a:pt x="131" y="0"/>
                    <a:pt x="0" y="0"/>
                  </a:cubicBezTo>
                  <a:lnTo>
                    <a:pt x="0" y="834"/>
                  </a:lnTo>
                  <a:close/>
                </a:path>
              </a:pathLst>
            </a:custGeom>
            <a:solidFill>
              <a:schemeClr val="accent1"/>
            </a:solidFill>
          </p:spPr>
          <p:txBody>
            <a:bodyPr vert="horz" anchor="t" wrap="square" tIns="45720" lIns="91440" bIns="45720" rIns="91440">
              <a:prstTxWarp prst="textNoShape">
                <a:avLst/>
              </a:prstTxWarp>
              <a:normAutofit/>
            </a:bodyPr>
            <a:p>
              <a:pPr algn="l" marL="0"/>
            </a:p>
          </p:txBody>
        </p:sp>
        <p:sp>
          <p:nvSpPr>
            <p:cNvPr name="AutoShape 19" id="19"/>
            <p:cNvSpPr/>
            <p:nvPr/>
          </p:nvSpPr>
          <p:spPr>
            <a:xfrm>
              <a:off x="3358697" y="3743618"/>
              <a:ext cx="540746" cy="540161"/>
            </a:xfrm>
            <a:prstGeom prst="ellipse">
              <a:avLst/>
            </a:prstGeom>
            <a:solidFill>
              <a:srgbClr val="FFFFFF"/>
            </a:solidFill>
          </p:spPr>
          <p:txBody>
            <a:bodyPr vert="horz" anchor="t" wrap="square" tIns="45720" lIns="91440" bIns="45720" rIns="91440">
              <a:prstTxWarp prst="textNoShape">
                <a:avLst/>
              </a:prstTxWarp>
              <a:normAutofit/>
            </a:bodyPr>
            <a:p>
              <a:pPr algn="l" marL="0"/>
            </a:p>
          </p:txBody>
        </p:sp>
        <p:sp>
          <p:nvSpPr>
            <p:cNvPr name="Freeform 20" id="20"/>
            <p:cNvSpPr/>
            <p:nvPr/>
          </p:nvSpPr>
          <p:spPr>
            <a:xfrm>
              <a:off x="3453721" y="3852579"/>
              <a:ext cx="350698" cy="322238"/>
            </a:xfrm>
            <a:custGeom>
              <a:avLst/>
              <a:gdLst/>
              <a:ahLst/>
              <a:cxnLst/>
              <a:rect r="r" b="b" t="t" l="l"/>
              <a:pathLst>
                <a:path w="608909" h="559493" stroke="true" fill="norm" extrusionOk="true">
                  <a:moveTo>
                    <a:pt x="470180" y="272856"/>
                  </a:moveTo>
                  <a:lnTo>
                    <a:pt x="476019" y="272856"/>
                  </a:lnTo>
                  <a:lnTo>
                    <a:pt x="481953" y="272856"/>
                  </a:lnTo>
                  <a:cubicBezTo>
                    <a:pt x="509171" y="272856"/>
                    <a:pt x="531210" y="294963"/>
                    <a:pt x="531210" y="322056"/>
                  </a:cubicBezTo>
                  <a:lnTo>
                    <a:pt x="531210" y="376617"/>
                  </a:lnTo>
                  <a:cubicBezTo>
                    <a:pt x="531210" y="385084"/>
                    <a:pt x="526783" y="392609"/>
                    <a:pt x="520096" y="397031"/>
                  </a:cubicBezTo>
                  <a:lnTo>
                    <a:pt x="520096" y="449711"/>
                  </a:lnTo>
                  <a:cubicBezTo>
                    <a:pt x="520096" y="450558"/>
                    <a:pt x="520661" y="451498"/>
                    <a:pt x="521509" y="451875"/>
                  </a:cubicBezTo>
                  <a:cubicBezTo>
                    <a:pt x="528949" y="455450"/>
                    <a:pt x="565492" y="473888"/>
                    <a:pt x="599209" y="501639"/>
                  </a:cubicBezTo>
                  <a:cubicBezTo>
                    <a:pt x="605425" y="506625"/>
                    <a:pt x="608909" y="514150"/>
                    <a:pt x="608909" y="522052"/>
                  </a:cubicBezTo>
                  <a:lnTo>
                    <a:pt x="608909" y="559493"/>
                  </a:lnTo>
                  <a:lnTo>
                    <a:pt x="483083" y="559493"/>
                  </a:lnTo>
                  <a:lnTo>
                    <a:pt x="483083" y="515561"/>
                  </a:lnTo>
                  <a:cubicBezTo>
                    <a:pt x="483083" y="499475"/>
                    <a:pt x="476019" y="484424"/>
                    <a:pt x="463587" y="474264"/>
                  </a:cubicBezTo>
                  <a:cubicBezTo>
                    <a:pt x="453039" y="465609"/>
                    <a:pt x="442302" y="457707"/>
                    <a:pt x="431848" y="450558"/>
                  </a:cubicBezTo>
                  <a:cubicBezTo>
                    <a:pt x="431848" y="450370"/>
                    <a:pt x="431942" y="450087"/>
                    <a:pt x="431942" y="449711"/>
                  </a:cubicBezTo>
                  <a:lnTo>
                    <a:pt x="431942" y="397031"/>
                  </a:lnTo>
                  <a:cubicBezTo>
                    <a:pt x="425350" y="392609"/>
                    <a:pt x="420923" y="385084"/>
                    <a:pt x="420923" y="376617"/>
                  </a:cubicBezTo>
                  <a:lnTo>
                    <a:pt x="420923" y="322056"/>
                  </a:lnTo>
                  <a:cubicBezTo>
                    <a:pt x="420923" y="294775"/>
                    <a:pt x="443056" y="272856"/>
                    <a:pt x="470180" y="272856"/>
                  </a:cubicBezTo>
                  <a:close/>
                  <a:moveTo>
                    <a:pt x="127004" y="272856"/>
                  </a:moveTo>
                  <a:lnTo>
                    <a:pt x="132940" y="272856"/>
                  </a:lnTo>
                  <a:lnTo>
                    <a:pt x="138781" y="272856"/>
                  </a:lnTo>
                  <a:cubicBezTo>
                    <a:pt x="166104" y="272856"/>
                    <a:pt x="188057" y="294963"/>
                    <a:pt x="188057" y="322056"/>
                  </a:cubicBezTo>
                  <a:lnTo>
                    <a:pt x="188057" y="376617"/>
                  </a:lnTo>
                  <a:cubicBezTo>
                    <a:pt x="188057" y="385084"/>
                    <a:pt x="183629" y="392609"/>
                    <a:pt x="177033" y="397031"/>
                  </a:cubicBezTo>
                  <a:lnTo>
                    <a:pt x="177033" y="449711"/>
                  </a:lnTo>
                  <a:cubicBezTo>
                    <a:pt x="177033" y="449993"/>
                    <a:pt x="177128" y="450370"/>
                    <a:pt x="177128" y="450558"/>
                  </a:cubicBezTo>
                  <a:cubicBezTo>
                    <a:pt x="166670" y="457613"/>
                    <a:pt x="155929" y="465609"/>
                    <a:pt x="145376" y="474264"/>
                  </a:cubicBezTo>
                  <a:cubicBezTo>
                    <a:pt x="133034" y="484424"/>
                    <a:pt x="125874" y="499475"/>
                    <a:pt x="125874" y="515561"/>
                  </a:cubicBezTo>
                  <a:lnTo>
                    <a:pt x="125874" y="559493"/>
                  </a:lnTo>
                  <a:lnTo>
                    <a:pt x="0" y="559493"/>
                  </a:lnTo>
                  <a:lnTo>
                    <a:pt x="0" y="522052"/>
                  </a:lnTo>
                  <a:cubicBezTo>
                    <a:pt x="0" y="514150"/>
                    <a:pt x="3486" y="506625"/>
                    <a:pt x="9704" y="501639"/>
                  </a:cubicBezTo>
                  <a:cubicBezTo>
                    <a:pt x="43434" y="473888"/>
                    <a:pt x="79990" y="455450"/>
                    <a:pt x="87433" y="451875"/>
                  </a:cubicBezTo>
                  <a:cubicBezTo>
                    <a:pt x="88281" y="451498"/>
                    <a:pt x="88846" y="450558"/>
                    <a:pt x="88846" y="449711"/>
                  </a:cubicBezTo>
                  <a:lnTo>
                    <a:pt x="88846" y="397031"/>
                  </a:lnTo>
                  <a:cubicBezTo>
                    <a:pt x="82157" y="392609"/>
                    <a:pt x="77729" y="385084"/>
                    <a:pt x="77729" y="376617"/>
                  </a:cubicBezTo>
                  <a:lnTo>
                    <a:pt x="77729" y="322056"/>
                  </a:lnTo>
                  <a:cubicBezTo>
                    <a:pt x="77729" y="294775"/>
                    <a:pt x="99870" y="272856"/>
                    <a:pt x="127004" y="272856"/>
                  </a:cubicBezTo>
                  <a:close/>
                  <a:moveTo>
                    <a:pt x="297600" y="222543"/>
                  </a:moveTo>
                  <a:lnTo>
                    <a:pt x="304477" y="222543"/>
                  </a:lnTo>
                  <a:lnTo>
                    <a:pt x="311260" y="222543"/>
                  </a:lnTo>
                  <a:cubicBezTo>
                    <a:pt x="343291" y="222543"/>
                    <a:pt x="369198" y="248506"/>
                    <a:pt x="369198" y="280395"/>
                  </a:cubicBezTo>
                  <a:lnTo>
                    <a:pt x="369198" y="344455"/>
                  </a:lnTo>
                  <a:cubicBezTo>
                    <a:pt x="369198" y="354520"/>
                    <a:pt x="364017" y="363456"/>
                    <a:pt x="356198" y="368536"/>
                  </a:cubicBezTo>
                  <a:lnTo>
                    <a:pt x="356198" y="430432"/>
                  </a:lnTo>
                  <a:cubicBezTo>
                    <a:pt x="356198" y="431561"/>
                    <a:pt x="356857" y="432502"/>
                    <a:pt x="357893" y="433066"/>
                  </a:cubicBezTo>
                  <a:cubicBezTo>
                    <a:pt x="366655" y="437299"/>
                    <a:pt x="409520" y="459029"/>
                    <a:pt x="449275" y="491576"/>
                  </a:cubicBezTo>
                  <a:cubicBezTo>
                    <a:pt x="456435" y="497502"/>
                    <a:pt x="460580" y="506251"/>
                    <a:pt x="460580" y="515563"/>
                  </a:cubicBezTo>
                  <a:lnTo>
                    <a:pt x="460580" y="559493"/>
                  </a:lnTo>
                  <a:lnTo>
                    <a:pt x="304477" y="559493"/>
                  </a:lnTo>
                  <a:lnTo>
                    <a:pt x="148187" y="559493"/>
                  </a:lnTo>
                  <a:lnTo>
                    <a:pt x="148187" y="515563"/>
                  </a:lnTo>
                  <a:cubicBezTo>
                    <a:pt x="148187" y="506251"/>
                    <a:pt x="152332" y="497502"/>
                    <a:pt x="159492" y="491576"/>
                  </a:cubicBezTo>
                  <a:cubicBezTo>
                    <a:pt x="199342" y="459029"/>
                    <a:pt x="242206" y="437299"/>
                    <a:pt x="250967" y="433066"/>
                  </a:cubicBezTo>
                  <a:cubicBezTo>
                    <a:pt x="252004" y="432502"/>
                    <a:pt x="252569" y="431561"/>
                    <a:pt x="252569" y="430432"/>
                  </a:cubicBezTo>
                  <a:lnTo>
                    <a:pt x="252569" y="368536"/>
                  </a:lnTo>
                  <a:cubicBezTo>
                    <a:pt x="244844" y="363456"/>
                    <a:pt x="239663" y="354520"/>
                    <a:pt x="239663" y="344455"/>
                  </a:cubicBezTo>
                  <a:lnTo>
                    <a:pt x="239663" y="280395"/>
                  </a:lnTo>
                  <a:cubicBezTo>
                    <a:pt x="239663" y="248412"/>
                    <a:pt x="265664" y="222543"/>
                    <a:pt x="297600" y="222543"/>
                  </a:cubicBezTo>
                  <a:close/>
                  <a:moveTo>
                    <a:pt x="492495" y="40775"/>
                  </a:moveTo>
                  <a:cubicBezTo>
                    <a:pt x="488350" y="40775"/>
                    <a:pt x="487596" y="41528"/>
                    <a:pt x="487502" y="45854"/>
                  </a:cubicBezTo>
                  <a:lnTo>
                    <a:pt x="487502" y="51498"/>
                  </a:lnTo>
                  <a:cubicBezTo>
                    <a:pt x="487502" y="57142"/>
                    <a:pt x="487502" y="56953"/>
                    <a:pt x="482038" y="59023"/>
                  </a:cubicBezTo>
                  <a:cubicBezTo>
                    <a:pt x="469036" y="63726"/>
                    <a:pt x="460934" y="72661"/>
                    <a:pt x="460086" y="86864"/>
                  </a:cubicBezTo>
                  <a:cubicBezTo>
                    <a:pt x="459332" y="99374"/>
                    <a:pt x="465833" y="107934"/>
                    <a:pt x="476196" y="114048"/>
                  </a:cubicBezTo>
                  <a:cubicBezTo>
                    <a:pt x="482414" y="117810"/>
                    <a:pt x="489480" y="120068"/>
                    <a:pt x="496264" y="123078"/>
                  </a:cubicBezTo>
                  <a:cubicBezTo>
                    <a:pt x="498902" y="124206"/>
                    <a:pt x="501445" y="125617"/>
                    <a:pt x="503706" y="127310"/>
                  </a:cubicBezTo>
                  <a:cubicBezTo>
                    <a:pt x="510207" y="132578"/>
                    <a:pt x="508982" y="141513"/>
                    <a:pt x="501257" y="144900"/>
                  </a:cubicBezTo>
                  <a:cubicBezTo>
                    <a:pt x="497112" y="146781"/>
                    <a:pt x="492778" y="147157"/>
                    <a:pt x="488350" y="146687"/>
                  </a:cubicBezTo>
                  <a:cubicBezTo>
                    <a:pt x="481472" y="145746"/>
                    <a:pt x="474783" y="144053"/>
                    <a:pt x="468659" y="140761"/>
                  </a:cubicBezTo>
                  <a:cubicBezTo>
                    <a:pt x="464985" y="138880"/>
                    <a:pt x="463949" y="139350"/>
                    <a:pt x="462724" y="143301"/>
                  </a:cubicBezTo>
                  <a:cubicBezTo>
                    <a:pt x="461593" y="146687"/>
                    <a:pt x="460557" y="150167"/>
                    <a:pt x="459709" y="153553"/>
                  </a:cubicBezTo>
                  <a:cubicBezTo>
                    <a:pt x="458484" y="158162"/>
                    <a:pt x="458861" y="159291"/>
                    <a:pt x="463572" y="161548"/>
                  </a:cubicBezTo>
                  <a:cubicBezTo>
                    <a:pt x="469130" y="164370"/>
                    <a:pt x="475160" y="165687"/>
                    <a:pt x="481284" y="166722"/>
                  </a:cubicBezTo>
                  <a:cubicBezTo>
                    <a:pt x="486089" y="167474"/>
                    <a:pt x="486371" y="167568"/>
                    <a:pt x="486371" y="172647"/>
                  </a:cubicBezTo>
                  <a:lnTo>
                    <a:pt x="486371" y="179420"/>
                  </a:lnTo>
                  <a:cubicBezTo>
                    <a:pt x="486371" y="182147"/>
                    <a:pt x="487690" y="183934"/>
                    <a:pt x="490611" y="183934"/>
                  </a:cubicBezTo>
                  <a:cubicBezTo>
                    <a:pt x="493908" y="184029"/>
                    <a:pt x="497300" y="184029"/>
                    <a:pt x="500503" y="183934"/>
                  </a:cubicBezTo>
                  <a:cubicBezTo>
                    <a:pt x="503330" y="183934"/>
                    <a:pt x="504649" y="182430"/>
                    <a:pt x="504649" y="179608"/>
                  </a:cubicBezTo>
                  <a:cubicBezTo>
                    <a:pt x="504649" y="176504"/>
                    <a:pt x="504837" y="173494"/>
                    <a:pt x="504649" y="170390"/>
                  </a:cubicBezTo>
                  <a:cubicBezTo>
                    <a:pt x="504554" y="167192"/>
                    <a:pt x="505968" y="165687"/>
                    <a:pt x="508982" y="164840"/>
                  </a:cubicBezTo>
                  <a:cubicBezTo>
                    <a:pt x="515860" y="162959"/>
                    <a:pt x="521889" y="159197"/>
                    <a:pt x="526412" y="153647"/>
                  </a:cubicBezTo>
                  <a:cubicBezTo>
                    <a:pt x="538942" y="138221"/>
                    <a:pt x="534231" y="115835"/>
                    <a:pt x="516237" y="105865"/>
                  </a:cubicBezTo>
                  <a:cubicBezTo>
                    <a:pt x="510584" y="102761"/>
                    <a:pt x="504554" y="100503"/>
                    <a:pt x="498619" y="97964"/>
                  </a:cubicBezTo>
                  <a:cubicBezTo>
                    <a:pt x="495227" y="96647"/>
                    <a:pt x="492024" y="94860"/>
                    <a:pt x="489104" y="92602"/>
                  </a:cubicBezTo>
                  <a:cubicBezTo>
                    <a:pt x="483451" y="88087"/>
                    <a:pt x="484581" y="80657"/>
                    <a:pt x="491270" y="77835"/>
                  </a:cubicBezTo>
                  <a:cubicBezTo>
                    <a:pt x="493155" y="76894"/>
                    <a:pt x="495133" y="76706"/>
                    <a:pt x="497112" y="76518"/>
                  </a:cubicBezTo>
                  <a:cubicBezTo>
                    <a:pt x="504931" y="76142"/>
                    <a:pt x="512186" y="77553"/>
                    <a:pt x="519252" y="80939"/>
                  </a:cubicBezTo>
                  <a:cubicBezTo>
                    <a:pt x="522643" y="82538"/>
                    <a:pt x="523868" y="82067"/>
                    <a:pt x="524998" y="78399"/>
                  </a:cubicBezTo>
                  <a:cubicBezTo>
                    <a:pt x="526317" y="74543"/>
                    <a:pt x="527260" y="70686"/>
                    <a:pt x="528390" y="66736"/>
                  </a:cubicBezTo>
                  <a:cubicBezTo>
                    <a:pt x="529144" y="64102"/>
                    <a:pt x="528296" y="62503"/>
                    <a:pt x="525752" y="61374"/>
                  </a:cubicBezTo>
                  <a:cubicBezTo>
                    <a:pt x="521230" y="59399"/>
                    <a:pt x="516708" y="57988"/>
                    <a:pt x="511809" y="57236"/>
                  </a:cubicBezTo>
                  <a:cubicBezTo>
                    <a:pt x="505402" y="56201"/>
                    <a:pt x="505402" y="56201"/>
                    <a:pt x="505402" y="49805"/>
                  </a:cubicBezTo>
                  <a:cubicBezTo>
                    <a:pt x="505402" y="40775"/>
                    <a:pt x="505402" y="40775"/>
                    <a:pt x="496358" y="40775"/>
                  </a:cubicBezTo>
                  <a:close/>
                  <a:moveTo>
                    <a:pt x="496111" y="0"/>
                  </a:moveTo>
                  <a:cubicBezTo>
                    <a:pt x="524951" y="0"/>
                    <a:pt x="553781" y="10958"/>
                    <a:pt x="575779" y="32874"/>
                  </a:cubicBezTo>
                  <a:cubicBezTo>
                    <a:pt x="619776" y="76894"/>
                    <a:pt x="619776" y="148192"/>
                    <a:pt x="575779" y="192024"/>
                  </a:cubicBezTo>
                  <a:cubicBezTo>
                    <a:pt x="538754" y="229083"/>
                    <a:pt x="482226" y="234821"/>
                    <a:pt x="438982" y="209519"/>
                  </a:cubicBezTo>
                  <a:lnTo>
                    <a:pt x="438700" y="209237"/>
                  </a:lnTo>
                  <a:cubicBezTo>
                    <a:pt x="421742" y="222029"/>
                    <a:pt x="403559" y="224286"/>
                    <a:pt x="390840" y="222311"/>
                  </a:cubicBezTo>
                  <a:cubicBezTo>
                    <a:pt x="386600" y="221653"/>
                    <a:pt x="385752" y="215915"/>
                    <a:pt x="389615" y="214034"/>
                  </a:cubicBezTo>
                  <a:cubicBezTo>
                    <a:pt x="401297" y="208202"/>
                    <a:pt x="408552" y="196915"/>
                    <a:pt x="412886" y="187791"/>
                  </a:cubicBezTo>
                  <a:lnTo>
                    <a:pt x="411567" y="187038"/>
                  </a:lnTo>
                  <a:cubicBezTo>
                    <a:pt x="372374" y="142736"/>
                    <a:pt x="374070" y="75201"/>
                    <a:pt x="416371" y="32874"/>
                  </a:cubicBezTo>
                  <a:cubicBezTo>
                    <a:pt x="438417" y="10958"/>
                    <a:pt x="467270" y="0"/>
                    <a:pt x="496111" y="0"/>
                  </a:cubicBezTo>
                  <a:close/>
                </a:path>
              </a:pathLst>
            </a:custGeom>
            <a:solidFill>
              <a:schemeClr val="accent1"/>
            </a:solidFill>
          </p:spPr>
          <p:txBody>
            <a:bodyPr vert="horz" anchor="t" wrap="square" tIns="45720" lIns="91440" bIns="45720" rIns="91440">
              <a:normAutofit/>
            </a:bodyPr>
            <a:p>
              <a:pPr algn="l" marL="0"/>
            </a:p>
          </p:txBody>
        </p:sp>
        <p:sp>
          <p:nvSpPr>
            <p:cNvPr name="AutoShape 21" id="21"/>
            <p:cNvSpPr/>
            <p:nvPr/>
          </p:nvSpPr>
          <p:spPr>
            <a:xfrm>
              <a:off x="7488948" y="4944081"/>
              <a:ext cx="163961" cy="89684"/>
            </a:xfrm>
            <a:prstGeom prst="ellipse">
              <a:avLst/>
            </a:prstGeom>
            <a:solidFill>
              <a:srgbClr val="FFFFFF">
                <a:lumMod val="85000"/>
              </a:srgbClr>
            </a:solidFill>
            <a:ln cap="flat" cmpd="sng">
              <a:prstDash val="solid"/>
            </a:ln>
          </p:spPr>
          <p:txBody>
            <a:bodyPr vert="horz" anchor="ctr" wrap="square" tIns="45720" lIns="91440" bIns="45720" rIns="91440">
              <a:normAutofit/>
            </a:bodyPr>
            <a:p>
              <a:pPr algn="ctr" marL="0"/>
            </a:p>
          </p:txBody>
        </p:sp>
        <p:sp>
          <p:nvSpPr>
            <p:cNvPr name="Freeform 22" id="22"/>
            <p:cNvSpPr/>
            <p:nvPr/>
          </p:nvSpPr>
          <p:spPr>
            <a:xfrm>
              <a:off x="7240797" y="3839492"/>
              <a:ext cx="660261" cy="1158240"/>
            </a:xfrm>
            <a:custGeom>
              <a:avLst/>
              <a:gdLst/>
              <a:ahLst/>
              <a:cxnLst/>
              <a:rect r="r" b="b" t="t" l="l"/>
              <a:pathLst>
                <a:path w="474" h="834" stroke="true" fill="norm" extrusionOk="true">
                  <a:moveTo>
                    <a:pt x="237" y="0"/>
                  </a:moveTo>
                  <a:cubicBezTo>
                    <a:pt x="106" y="0"/>
                    <a:pt x="0" y="106"/>
                    <a:pt x="0" y="236"/>
                  </a:cubicBezTo>
                  <a:cubicBezTo>
                    <a:pt x="0" y="349"/>
                    <a:pt x="79" y="443"/>
                    <a:pt x="185" y="467"/>
                  </a:cubicBezTo>
                  <a:cubicBezTo>
                    <a:pt x="198" y="470"/>
                    <a:pt x="197" y="480"/>
                    <a:pt x="199" y="494"/>
                  </a:cubicBezTo>
                  <a:cubicBezTo>
                    <a:pt x="237" y="834"/>
                    <a:pt x="237" y="834"/>
                    <a:pt x="237" y="834"/>
                  </a:cubicBezTo>
                  <a:cubicBezTo>
                    <a:pt x="275" y="499"/>
                    <a:pt x="275" y="499"/>
                    <a:pt x="275" y="499"/>
                  </a:cubicBezTo>
                  <a:cubicBezTo>
                    <a:pt x="276" y="486"/>
                    <a:pt x="276" y="470"/>
                    <a:pt x="288" y="467"/>
                  </a:cubicBezTo>
                  <a:cubicBezTo>
                    <a:pt x="394" y="444"/>
                    <a:pt x="474" y="349"/>
                    <a:pt x="474" y="236"/>
                  </a:cubicBezTo>
                  <a:cubicBezTo>
                    <a:pt x="474" y="106"/>
                    <a:pt x="368" y="0"/>
                    <a:pt x="237" y="0"/>
                  </a:cubicBezTo>
                  <a:close/>
                </a:path>
              </a:pathLst>
            </a:custGeom>
            <a:solidFill>
              <a:srgbClr val="FFFFFF">
                <a:lumMod val="85000"/>
              </a:srgbClr>
            </a:solidFill>
          </p:spPr>
          <p:txBody>
            <a:bodyPr vert="horz" anchor="t" wrap="square" tIns="45720" lIns="91440" bIns="45720" rIns="91440">
              <a:prstTxWarp prst="textNoShape">
                <a:avLst/>
              </a:prstTxWarp>
              <a:normAutofit/>
            </a:bodyPr>
            <a:p>
              <a:pPr algn="l" marL="0"/>
            </a:p>
          </p:txBody>
        </p:sp>
        <p:sp>
          <p:nvSpPr>
            <p:cNvPr name="Freeform 23" id="23"/>
            <p:cNvSpPr/>
            <p:nvPr/>
          </p:nvSpPr>
          <p:spPr>
            <a:xfrm>
              <a:off x="7570634" y="3839492"/>
              <a:ext cx="330424" cy="1158240"/>
            </a:xfrm>
            <a:custGeom>
              <a:avLst/>
              <a:gdLst/>
              <a:ahLst/>
              <a:cxnLst/>
              <a:rect r="r" b="b" t="t" l="l"/>
              <a:pathLst>
                <a:path w="237" h="834" stroke="true" fill="norm" extrusionOk="true">
                  <a:moveTo>
                    <a:pt x="0" y="834"/>
                  </a:moveTo>
                  <a:cubicBezTo>
                    <a:pt x="38" y="499"/>
                    <a:pt x="38" y="499"/>
                    <a:pt x="38" y="499"/>
                  </a:cubicBezTo>
                  <a:cubicBezTo>
                    <a:pt x="39" y="486"/>
                    <a:pt x="39" y="470"/>
                    <a:pt x="51" y="467"/>
                  </a:cubicBezTo>
                  <a:cubicBezTo>
                    <a:pt x="157" y="444"/>
                    <a:pt x="237" y="349"/>
                    <a:pt x="237" y="236"/>
                  </a:cubicBezTo>
                  <a:cubicBezTo>
                    <a:pt x="237" y="106"/>
                    <a:pt x="131" y="0"/>
                    <a:pt x="0" y="0"/>
                  </a:cubicBezTo>
                  <a:lnTo>
                    <a:pt x="0" y="834"/>
                  </a:lnTo>
                  <a:close/>
                </a:path>
              </a:pathLst>
            </a:custGeom>
            <a:solidFill>
              <a:srgbClr val="FFFFFF">
                <a:lumMod val="95000"/>
              </a:srgbClr>
            </a:solidFill>
          </p:spPr>
          <p:txBody>
            <a:bodyPr vert="horz" anchor="t" wrap="square" tIns="45720" lIns="91440" bIns="45720" rIns="91440">
              <a:prstTxWarp prst="textNoShape">
                <a:avLst/>
              </a:prstTxWarp>
              <a:normAutofit/>
            </a:bodyPr>
            <a:p>
              <a:pPr algn="l" marL="0"/>
            </a:p>
          </p:txBody>
        </p:sp>
        <p:sp>
          <p:nvSpPr>
            <p:cNvPr name="AutoShape 24" id="24"/>
            <p:cNvSpPr/>
            <p:nvPr/>
          </p:nvSpPr>
          <p:spPr>
            <a:xfrm>
              <a:off x="7300554" y="3898078"/>
              <a:ext cx="540746" cy="540161"/>
            </a:xfrm>
            <a:prstGeom prst="ellipse">
              <a:avLst/>
            </a:prstGeom>
            <a:solidFill>
              <a:srgbClr val="FFFFFF"/>
            </a:solidFill>
          </p:spPr>
          <p:txBody>
            <a:bodyPr vert="horz" anchor="t" wrap="square" tIns="45720" lIns="91440" bIns="45720" rIns="91440">
              <a:prstTxWarp prst="textNoShape">
                <a:avLst/>
              </a:prstTxWarp>
              <a:normAutofit/>
            </a:bodyPr>
            <a:p>
              <a:pPr algn="l" marL="0"/>
            </a:p>
          </p:txBody>
        </p:sp>
        <p:sp>
          <p:nvSpPr>
            <p:cNvPr name="Freeform 25" id="25"/>
            <p:cNvSpPr/>
            <p:nvPr/>
          </p:nvSpPr>
          <p:spPr>
            <a:xfrm>
              <a:off x="7416258" y="3997960"/>
              <a:ext cx="309338" cy="340396"/>
            </a:xfrm>
            <a:custGeom>
              <a:avLst/>
              <a:gdLst/>
              <a:ahLst/>
              <a:cxnLst/>
              <a:rect r="r" b="b" t="t" l="l"/>
              <a:pathLst>
                <a:path w="473" h="521" stroke="true" fill="norm" extrusionOk="true">
                  <a:moveTo>
                    <a:pt x="462" y="99"/>
                  </a:moveTo>
                  <a:lnTo>
                    <a:pt x="442" y="82"/>
                  </a:lnTo>
                  <a:cubicBezTo>
                    <a:pt x="400" y="121"/>
                    <a:pt x="382" y="162"/>
                    <a:pt x="345" y="130"/>
                  </a:cubicBezTo>
                  <a:cubicBezTo>
                    <a:pt x="308" y="98"/>
                    <a:pt x="346" y="75"/>
                    <a:pt x="379" y="27"/>
                  </a:cubicBezTo>
                  <a:cubicBezTo>
                    <a:pt x="379" y="27"/>
                    <a:pt x="370" y="19"/>
                    <a:pt x="359" y="10"/>
                  </a:cubicBezTo>
                  <a:cubicBezTo>
                    <a:pt x="348" y="0"/>
                    <a:pt x="317" y="18"/>
                    <a:pt x="290" y="49"/>
                  </a:cubicBezTo>
                  <a:lnTo>
                    <a:pt x="242" y="105"/>
                  </a:lnTo>
                  <a:cubicBezTo>
                    <a:pt x="215" y="136"/>
                    <a:pt x="218" y="182"/>
                    <a:pt x="249" y="209"/>
                  </a:cubicBezTo>
                  <a:lnTo>
                    <a:pt x="234" y="225"/>
                  </a:lnTo>
                  <a:lnTo>
                    <a:pt x="132" y="91"/>
                  </a:lnTo>
                  <a:cubicBezTo>
                    <a:pt x="137" y="79"/>
                    <a:pt x="150" y="67"/>
                    <a:pt x="138" y="58"/>
                  </a:cubicBezTo>
                  <a:lnTo>
                    <a:pt x="73" y="31"/>
                  </a:lnTo>
                  <a:lnTo>
                    <a:pt x="50" y="51"/>
                  </a:lnTo>
                  <a:cubicBezTo>
                    <a:pt x="50" y="51"/>
                    <a:pt x="57" y="115"/>
                    <a:pt x="57" y="115"/>
                  </a:cubicBezTo>
                  <a:cubicBezTo>
                    <a:pt x="63" y="131"/>
                    <a:pt x="82" y="125"/>
                    <a:pt x="96" y="120"/>
                  </a:cubicBezTo>
                  <a:lnTo>
                    <a:pt x="194" y="249"/>
                  </a:lnTo>
                  <a:cubicBezTo>
                    <a:pt x="179" y="246"/>
                    <a:pt x="164" y="250"/>
                    <a:pt x="153" y="262"/>
                  </a:cubicBezTo>
                  <a:lnTo>
                    <a:pt x="0" y="440"/>
                  </a:lnTo>
                  <a:lnTo>
                    <a:pt x="58" y="490"/>
                  </a:lnTo>
                  <a:cubicBezTo>
                    <a:pt x="75" y="505"/>
                    <a:pt x="102" y="503"/>
                    <a:pt x="117" y="486"/>
                  </a:cubicBezTo>
                  <a:lnTo>
                    <a:pt x="253" y="327"/>
                  </a:lnTo>
                  <a:lnTo>
                    <a:pt x="287" y="372"/>
                  </a:lnTo>
                  <a:cubicBezTo>
                    <a:pt x="271" y="386"/>
                    <a:pt x="274" y="405"/>
                    <a:pt x="288" y="423"/>
                  </a:cubicBezTo>
                  <a:lnTo>
                    <a:pt x="362" y="521"/>
                  </a:lnTo>
                  <a:lnTo>
                    <a:pt x="417" y="480"/>
                  </a:lnTo>
                  <a:cubicBezTo>
                    <a:pt x="435" y="466"/>
                    <a:pt x="430" y="447"/>
                    <a:pt x="416" y="429"/>
                  </a:cubicBezTo>
                  <a:lnTo>
                    <a:pt x="342" y="330"/>
                  </a:lnTo>
                  <a:lnTo>
                    <a:pt x="324" y="343"/>
                  </a:lnTo>
                  <a:lnTo>
                    <a:pt x="261" y="261"/>
                  </a:lnTo>
                  <a:lnTo>
                    <a:pt x="281" y="237"/>
                  </a:lnTo>
                  <a:cubicBezTo>
                    <a:pt x="313" y="263"/>
                    <a:pt x="359" y="259"/>
                    <a:pt x="385" y="229"/>
                  </a:cubicBezTo>
                  <a:lnTo>
                    <a:pt x="434" y="172"/>
                  </a:lnTo>
                  <a:cubicBezTo>
                    <a:pt x="461" y="141"/>
                    <a:pt x="473" y="108"/>
                    <a:pt x="462" y="99"/>
                  </a:cubicBezTo>
                  <a:close/>
                  <a:moveTo>
                    <a:pt x="109" y="443"/>
                  </a:moveTo>
                  <a:cubicBezTo>
                    <a:pt x="100" y="454"/>
                    <a:pt x="84" y="455"/>
                    <a:pt x="73" y="446"/>
                  </a:cubicBezTo>
                  <a:cubicBezTo>
                    <a:pt x="62" y="437"/>
                    <a:pt x="61" y="420"/>
                    <a:pt x="70" y="410"/>
                  </a:cubicBezTo>
                  <a:cubicBezTo>
                    <a:pt x="80" y="399"/>
                    <a:pt x="96" y="398"/>
                    <a:pt x="106" y="407"/>
                  </a:cubicBezTo>
                  <a:cubicBezTo>
                    <a:pt x="117" y="416"/>
                    <a:pt x="118" y="432"/>
                    <a:pt x="109" y="443"/>
                  </a:cubicBezTo>
                  <a:close/>
                </a:path>
              </a:pathLst>
            </a:custGeom>
            <a:solidFill>
              <a:srgbClr val="000000">
                <a:lumMod val="50000"/>
                <a:lumOff val="50000"/>
              </a:srgbClr>
            </a:solidFill>
          </p:spPr>
          <p:txBody>
            <a:bodyPr vert="horz" anchor="t" wrap="square" tIns="45720" lIns="91440" bIns="45720" rIns="91440">
              <a:normAutofit/>
            </a:bodyPr>
            <a:p>
              <a:pPr algn="l" marL="0"/>
            </a:p>
          </p:txBody>
        </p:sp>
        <p:sp>
          <p:nvSpPr>
            <p:cNvPr name="AutoShape 26" id="26"/>
            <p:cNvSpPr/>
            <p:nvPr/>
          </p:nvSpPr>
          <p:spPr>
            <a:xfrm>
              <a:off x="8275605" y="4850087"/>
              <a:ext cx="163961" cy="89684"/>
            </a:xfrm>
            <a:prstGeom prst="ellipse">
              <a:avLst/>
            </a:prstGeom>
            <a:solidFill>
              <a:srgbClr val="FFFFFF">
                <a:lumMod val="85000"/>
              </a:srgbClr>
            </a:solidFill>
            <a:ln cap="flat" cmpd="sng">
              <a:prstDash val="solid"/>
            </a:ln>
          </p:spPr>
          <p:txBody>
            <a:bodyPr vert="horz" anchor="ctr" wrap="square" tIns="45720" lIns="91440" bIns="45720" rIns="91440">
              <a:normAutofit/>
            </a:bodyPr>
            <a:p>
              <a:pPr algn="ctr" marL="0"/>
            </a:p>
          </p:txBody>
        </p:sp>
        <p:sp>
          <p:nvSpPr>
            <p:cNvPr name="Freeform 27" id="27"/>
            <p:cNvSpPr/>
            <p:nvPr/>
          </p:nvSpPr>
          <p:spPr>
            <a:xfrm>
              <a:off x="8027076" y="3747249"/>
              <a:ext cx="660261" cy="1158240"/>
            </a:xfrm>
            <a:custGeom>
              <a:avLst/>
              <a:gdLst/>
              <a:ahLst/>
              <a:cxnLst/>
              <a:rect r="r" b="b" t="t" l="l"/>
              <a:pathLst>
                <a:path w="474" h="834" stroke="true" fill="norm" extrusionOk="true">
                  <a:moveTo>
                    <a:pt x="237" y="0"/>
                  </a:moveTo>
                  <a:cubicBezTo>
                    <a:pt x="106" y="0"/>
                    <a:pt x="0" y="106"/>
                    <a:pt x="0" y="236"/>
                  </a:cubicBezTo>
                  <a:cubicBezTo>
                    <a:pt x="0" y="349"/>
                    <a:pt x="79" y="443"/>
                    <a:pt x="185" y="467"/>
                  </a:cubicBezTo>
                  <a:cubicBezTo>
                    <a:pt x="198" y="470"/>
                    <a:pt x="197" y="480"/>
                    <a:pt x="199" y="494"/>
                  </a:cubicBezTo>
                  <a:cubicBezTo>
                    <a:pt x="237" y="834"/>
                    <a:pt x="237" y="834"/>
                    <a:pt x="237" y="834"/>
                  </a:cubicBezTo>
                  <a:cubicBezTo>
                    <a:pt x="275" y="499"/>
                    <a:pt x="275" y="499"/>
                    <a:pt x="275" y="499"/>
                  </a:cubicBezTo>
                  <a:cubicBezTo>
                    <a:pt x="276" y="486"/>
                    <a:pt x="276" y="470"/>
                    <a:pt x="288" y="467"/>
                  </a:cubicBezTo>
                  <a:cubicBezTo>
                    <a:pt x="394" y="444"/>
                    <a:pt x="474" y="349"/>
                    <a:pt x="474" y="236"/>
                  </a:cubicBezTo>
                  <a:cubicBezTo>
                    <a:pt x="474" y="106"/>
                    <a:pt x="368" y="0"/>
                    <a:pt x="237" y="0"/>
                  </a:cubicBezTo>
                  <a:close/>
                </a:path>
              </a:pathLst>
            </a:custGeom>
            <a:solidFill>
              <a:srgbClr val="FFFFFF">
                <a:lumMod val="85000"/>
              </a:srgbClr>
            </a:solidFill>
          </p:spPr>
          <p:txBody>
            <a:bodyPr vert="horz" anchor="t" wrap="square" tIns="45720" lIns="91440" bIns="45720" rIns="91440">
              <a:prstTxWarp prst="textNoShape">
                <a:avLst/>
              </a:prstTxWarp>
              <a:normAutofit/>
            </a:bodyPr>
            <a:p>
              <a:pPr algn="l" marL="0"/>
            </a:p>
          </p:txBody>
        </p:sp>
        <p:sp>
          <p:nvSpPr>
            <p:cNvPr name="Freeform 28" id="28"/>
            <p:cNvSpPr/>
            <p:nvPr/>
          </p:nvSpPr>
          <p:spPr>
            <a:xfrm>
              <a:off x="8356913" y="3747249"/>
              <a:ext cx="330424" cy="1158240"/>
            </a:xfrm>
            <a:custGeom>
              <a:avLst/>
              <a:gdLst/>
              <a:ahLst/>
              <a:cxnLst/>
              <a:rect r="r" b="b" t="t" l="l"/>
              <a:pathLst>
                <a:path w="237" h="834" stroke="true" fill="norm" extrusionOk="true">
                  <a:moveTo>
                    <a:pt x="0" y="834"/>
                  </a:moveTo>
                  <a:cubicBezTo>
                    <a:pt x="38" y="499"/>
                    <a:pt x="38" y="499"/>
                    <a:pt x="38" y="499"/>
                  </a:cubicBezTo>
                  <a:cubicBezTo>
                    <a:pt x="39" y="486"/>
                    <a:pt x="39" y="470"/>
                    <a:pt x="51" y="467"/>
                  </a:cubicBezTo>
                  <a:cubicBezTo>
                    <a:pt x="157" y="444"/>
                    <a:pt x="237" y="349"/>
                    <a:pt x="237" y="236"/>
                  </a:cubicBezTo>
                  <a:cubicBezTo>
                    <a:pt x="237" y="106"/>
                    <a:pt x="131" y="0"/>
                    <a:pt x="0" y="0"/>
                  </a:cubicBezTo>
                  <a:lnTo>
                    <a:pt x="0" y="834"/>
                  </a:lnTo>
                  <a:close/>
                </a:path>
              </a:pathLst>
            </a:custGeom>
            <a:solidFill>
              <a:srgbClr val="FFFFFF">
                <a:lumMod val="95000"/>
              </a:srgbClr>
            </a:solidFill>
          </p:spPr>
          <p:txBody>
            <a:bodyPr vert="horz" anchor="t" wrap="square" tIns="45720" lIns="91440" bIns="45720" rIns="91440">
              <a:prstTxWarp prst="textNoShape">
                <a:avLst/>
              </a:prstTxWarp>
              <a:normAutofit/>
            </a:bodyPr>
            <a:p>
              <a:pPr algn="l" marL="0"/>
            </a:p>
          </p:txBody>
        </p:sp>
        <p:sp>
          <p:nvSpPr>
            <p:cNvPr name="AutoShape 29" id="29"/>
            <p:cNvSpPr/>
            <p:nvPr/>
          </p:nvSpPr>
          <p:spPr>
            <a:xfrm>
              <a:off x="8086834" y="3805835"/>
              <a:ext cx="540746" cy="540161"/>
            </a:xfrm>
            <a:prstGeom prst="ellipse">
              <a:avLst/>
            </a:prstGeom>
            <a:solidFill>
              <a:srgbClr val="FFFFFF"/>
            </a:solidFill>
          </p:spPr>
          <p:txBody>
            <a:bodyPr vert="horz" anchor="t" wrap="square" tIns="45720" lIns="91440" bIns="45720" rIns="91440">
              <a:prstTxWarp prst="textNoShape">
                <a:avLst/>
              </a:prstTxWarp>
              <a:normAutofit/>
            </a:bodyPr>
            <a:p>
              <a:pPr algn="l" marL="0"/>
            </a:p>
          </p:txBody>
        </p:sp>
        <p:sp>
          <p:nvSpPr>
            <p:cNvPr name="Freeform 30" id="30"/>
            <p:cNvSpPr/>
            <p:nvPr/>
          </p:nvSpPr>
          <p:spPr>
            <a:xfrm>
              <a:off x="8192650" y="3895479"/>
              <a:ext cx="329114" cy="360872"/>
            </a:xfrm>
            <a:custGeom>
              <a:avLst/>
              <a:gdLst/>
              <a:ahLst/>
              <a:cxnLst/>
              <a:rect r="r" b="b" t="t" l="l"/>
              <a:pathLst>
                <a:path w="552598" h="605921" stroke="true" fill="norm" extrusionOk="true">
                  <a:moveTo>
                    <a:pt x="257952" y="238897"/>
                  </a:moveTo>
                  <a:cubicBezTo>
                    <a:pt x="255074" y="238897"/>
                    <a:pt x="252845" y="241122"/>
                    <a:pt x="252845" y="243996"/>
                  </a:cubicBezTo>
                  <a:lnTo>
                    <a:pt x="252845" y="308986"/>
                  </a:lnTo>
                  <a:lnTo>
                    <a:pt x="228056" y="308986"/>
                  </a:lnTo>
                  <a:cubicBezTo>
                    <a:pt x="225364" y="308986"/>
                    <a:pt x="223878" y="311953"/>
                    <a:pt x="225642" y="314085"/>
                  </a:cubicBezTo>
                  <a:lnTo>
                    <a:pt x="273271" y="372123"/>
                  </a:lnTo>
                  <a:cubicBezTo>
                    <a:pt x="274849" y="373977"/>
                    <a:pt x="277727" y="373977"/>
                    <a:pt x="279306" y="372123"/>
                  </a:cubicBezTo>
                  <a:lnTo>
                    <a:pt x="327027" y="314085"/>
                  </a:lnTo>
                  <a:cubicBezTo>
                    <a:pt x="328605" y="311953"/>
                    <a:pt x="327213" y="308894"/>
                    <a:pt x="324520" y="308986"/>
                  </a:cubicBezTo>
                  <a:lnTo>
                    <a:pt x="299731" y="308986"/>
                  </a:lnTo>
                  <a:lnTo>
                    <a:pt x="299731" y="243996"/>
                  </a:lnTo>
                  <a:cubicBezTo>
                    <a:pt x="299731" y="241122"/>
                    <a:pt x="297503" y="238897"/>
                    <a:pt x="294718" y="238897"/>
                  </a:cubicBezTo>
                  <a:close/>
                  <a:moveTo>
                    <a:pt x="260737" y="130146"/>
                  </a:moveTo>
                  <a:lnTo>
                    <a:pt x="291932" y="130146"/>
                  </a:lnTo>
                  <a:cubicBezTo>
                    <a:pt x="298431" y="130146"/>
                    <a:pt x="303445" y="135338"/>
                    <a:pt x="303445" y="141642"/>
                  </a:cubicBezTo>
                  <a:lnTo>
                    <a:pt x="303445" y="167602"/>
                  </a:lnTo>
                  <a:cubicBezTo>
                    <a:pt x="321642" y="171125"/>
                    <a:pt x="338632" y="178356"/>
                    <a:pt x="353580" y="188369"/>
                  </a:cubicBezTo>
                  <a:lnTo>
                    <a:pt x="371963" y="170012"/>
                  </a:lnTo>
                  <a:cubicBezTo>
                    <a:pt x="376420" y="165562"/>
                    <a:pt x="383661" y="165562"/>
                    <a:pt x="388118" y="170012"/>
                  </a:cubicBezTo>
                  <a:lnTo>
                    <a:pt x="410215" y="192077"/>
                  </a:lnTo>
                  <a:cubicBezTo>
                    <a:pt x="414671" y="196528"/>
                    <a:pt x="414671" y="203759"/>
                    <a:pt x="410215" y="208209"/>
                  </a:cubicBezTo>
                  <a:lnTo>
                    <a:pt x="391832" y="226566"/>
                  </a:lnTo>
                  <a:cubicBezTo>
                    <a:pt x="401859" y="241400"/>
                    <a:pt x="409100" y="258459"/>
                    <a:pt x="412628" y="276630"/>
                  </a:cubicBezTo>
                  <a:lnTo>
                    <a:pt x="438625" y="276630"/>
                  </a:lnTo>
                  <a:cubicBezTo>
                    <a:pt x="445124" y="276630"/>
                    <a:pt x="450137" y="281822"/>
                    <a:pt x="450137" y="288126"/>
                  </a:cubicBezTo>
                  <a:lnTo>
                    <a:pt x="450137" y="319277"/>
                  </a:lnTo>
                  <a:cubicBezTo>
                    <a:pt x="450137" y="325674"/>
                    <a:pt x="444938" y="330773"/>
                    <a:pt x="438625" y="330773"/>
                  </a:cubicBezTo>
                  <a:lnTo>
                    <a:pt x="412628" y="330773"/>
                  </a:lnTo>
                  <a:cubicBezTo>
                    <a:pt x="409100" y="348945"/>
                    <a:pt x="401859" y="365818"/>
                    <a:pt x="391832" y="380838"/>
                  </a:cubicBezTo>
                  <a:lnTo>
                    <a:pt x="410215" y="399102"/>
                  </a:lnTo>
                  <a:cubicBezTo>
                    <a:pt x="414671" y="403552"/>
                    <a:pt x="414671" y="410876"/>
                    <a:pt x="410215" y="415326"/>
                  </a:cubicBezTo>
                  <a:lnTo>
                    <a:pt x="388118" y="437299"/>
                  </a:lnTo>
                  <a:cubicBezTo>
                    <a:pt x="383661" y="441749"/>
                    <a:pt x="376420" y="441749"/>
                    <a:pt x="371963" y="437299"/>
                  </a:cubicBezTo>
                  <a:lnTo>
                    <a:pt x="353580" y="419035"/>
                  </a:lnTo>
                  <a:cubicBezTo>
                    <a:pt x="338725" y="429047"/>
                    <a:pt x="321642" y="436186"/>
                    <a:pt x="303445" y="439802"/>
                  </a:cubicBezTo>
                  <a:lnTo>
                    <a:pt x="303445" y="465761"/>
                  </a:lnTo>
                  <a:cubicBezTo>
                    <a:pt x="303445" y="472158"/>
                    <a:pt x="298246" y="477257"/>
                    <a:pt x="291932" y="477257"/>
                  </a:cubicBezTo>
                  <a:lnTo>
                    <a:pt x="260737" y="477257"/>
                  </a:lnTo>
                  <a:cubicBezTo>
                    <a:pt x="254331" y="477257"/>
                    <a:pt x="249224" y="472065"/>
                    <a:pt x="249224" y="465761"/>
                  </a:cubicBezTo>
                  <a:lnTo>
                    <a:pt x="249224" y="439802"/>
                  </a:lnTo>
                  <a:cubicBezTo>
                    <a:pt x="231027" y="436186"/>
                    <a:pt x="214130" y="429047"/>
                    <a:pt x="199089" y="419035"/>
                  </a:cubicBezTo>
                  <a:lnTo>
                    <a:pt x="180799" y="437299"/>
                  </a:lnTo>
                  <a:cubicBezTo>
                    <a:pt x="176342" y="441749"/>
                    <a:pt x="169008" y="441749"/>
                    <a:pt x="164551" y="437299"/>
                  </a:cubicBezTo>
                  <a:lnTo>
                    <a:pt x="142547" y="415326"/>
                  </a:lnTo>
                  <a:cubicBezTo>
                    <a:pt x="138091" y="410876"/>
                    <a:pt x="138091" y="403552"/>
                    <a:pt x="142547" y="399102"/>
                  </a:cubicBezTo>
                  <a:lnTo>
                    <a:pt x="160837" y="380838"/>
                  </a:lnTo>
                  <a:cubicBezTo>
                    <a:pt x="150810" y="366004"/>
                    <a:pt x="143661" y="348945"/>
                    <a:pt x="140041" y="330773"/>
                  </a:cubicBezTo>
                  <a:lnTo>
                    <a:pt x="114044" y="330773"/>
                  </a:lnTo>
                  <a:cubicBezTo>
                    <a:pt x="107638" y="330773"/>
                    <a:pt x="102532" y="325582"/>
                    <a:pt x="102532" y="319277"/>
                  </a:cubicBezTo>
                  <a:lnTo>
                    <a:pt x="102532" y="288126"/>
                  </a:lnTo>
                  <a:cubicBezTo>
                    <a:pt x="102532" y="281636"/>
                    <a:pt x="107731" y="276630"/>
                    <a:pt x="114044" y="276630"/>
                  </a:cubicBezTo>
                  <a:lnTo>
                    <a:pt x="140041" y="276630"/>
                  </a:lnTo>
                  <a:cubicBezTo>
                    <a:pt x="143661" y="258459"/>
                    <a:pt x="150810" y="241492"/>
                    <a:pt x="160837" y="226566"/>
                  </a:cubicBezTo>
                  <a:lnTo>
                    <a:pt x="142547" y="208209"/>
                  </a:lnTo>
                  <a:cubicBezTo>
                    <a:pt x="138091" y="203759"/>
                    <a:pt x="138091" y="196528"/>
                    <a:pt x="142547" y="192077"/>
                  </a:cubicBezTo>
                  <a:lnTo>
                    <a:pt x="164551" y="170012"/>
                  </a:lnTo>
                  <a:cubicBezTo>
                    <a:pt x="169008" y="165562"/>
                    <a:pt x="176342" y="165562"/>
                    <a:pt x="180799" y="170012"/>
                  </a:cubicBezTo>
                  <a:lnTo>
                    <a:pt x="199089" y="188369"/>
                  </a:lnTo>
                  <a:cubicBezTo>
                    <a:pt x="213944" y="178356"/>
                    <a:pt x="231027" y="171125"/>
                    <a:pt x="249224" y="167602"/>
                  </a:cubicBezTo>
                  <a:lnTo>
                    <a:pt x="249224" y="141642"/>
                  </a:lnTo>
                  <a:cubicBezTo>
                    <a:pt x="249224" y="135153"/>
                    <a:pt x="254424" y="130146"/>
                    <a:pt x="260737" y="130146"/>
                  </a:cubicBezTo>
                  <a:close/>
                  <a:moveTo>
                    <a:pt x="438507" y="79551"/>
                  </a:moveTo>
                  <a:cubicBezTo>
                    <a:pt x="510081" y="131462"/>
                    <a:pt x="552598" y="214890"/>
                    <a:pt x="552598" y="302952"/>
                  </a:cubicBezTo>
                  <a:cubicBezTo>
                    <a:pt x="552598" y="455069"/>
                    <a:pt x="428760" y="578821"/>
                    <a:pt x="276329" y="578821"/>
                  </a:cubicBezTo>
                  <a:lnTo>
                    <a:pt x="276329" y="602737"/>
                  </a:lnTo>
                  <a:cubicBezTo>
                    <a:pt x="276329" y="605332"/>
                    <a:pt x="273358" y="606815"/>
                    <a:pt x="271316" y="605332"/>
                  </a:cubicBezTo>
                  <a:lnTo>
                    <a:pt x="206426" y="560837"/>
                  </a:lnTo>
                  <a:cubicBezTo>
                    <a:pt x="204569" y="559539"/>
                    <a:pt x="204569" y="556759"/>
                    <a:pt x="206426" y="555553"/>
                  </a:cubicBezTo>
                  <a:lnTo>
                    <a:pt x="271316" y="511059"/>
                  </a:lnTo>
                  <a:cubicBezTo>
                    <a:pt x="273544" y="509575"/>
                    <a:pt x="276329" y="511059"/>
                    <a:pt x="276329" y="513654"/>
                  </a:cubicBezTo>
                  <a:lnTo>
                    <a:pt x="276329" y="537663"/>
                  </a:lnTo>
                  <a:cubicBezTo>
                    <a:pt x="405923" y="537663"/>
                    <a:pt x="511381" y="432358"/>
                    <a:pt x="511381" y="302952"/>
                  </a:cubicBezTo>
                  <a:cubicBezTo>
                    <a:pt x="511381" y="228053"/>
                    <a:pt x="475176" y="156954"/>
                    <a:pt x="414278" y="112830"/>
                  </a:cubicBezTo>
                  <a:close/>
                  <a:moveTo>
                    <a:pt x="281414" y="589"/>
                  </a:moveTo>
                  <a:lnTo>
                    <a:pt x="346313" y="45086"/>
                  </a:lnTo>
                  <a:cubicBezTo>
                    <a:pt x="348170" y="46384"/>
                    <a:pt x="348170" y="49072"/>
                    <a:pt x="346313" y="50277"/>
                  </a:cubicBezTo>
                  <a:lnTo>
                    <a:pt x="281414" y="94775"/>
                  </a:lnTo>
                  <a:cubicBezTo>
                    <a:pt x="279186" y="96258"/>
                    <a:pt x="276308" y="94775"/>
                    <a:pt x="276308" y="92179"/>
                  </a:cubicBezTo>
                  <a:lnTo>
                    <a:pt x="276308" y="68262"/>
                  </a:lnTo>
                  <a:cubicBezTo>
                    <a:pt x="146695" y="68262"/>
                    <a:pt x="41223" y="173665"/>
                    <a:pt x="41223" y="303077"/>
                  </a:cubicBezTo>
                  <a:cubicBezTo>
                    <a:pt x="41223" y="377980"/>
                    <a:pt x="77526" y="449176"/>
                    <a:pt x="138432" y="493302"/>
                  </a:cubicBezTo>
                  <a:lnTo>
                    <a:pt x="114200" y="526582"/>
                  </a:lnTo>
                  <a:cubicBezTo>
                    <a:pt x="42709" y="474762"/>
                    <a:pt x="0" y="391237"/>
                    <a:pt x="0" y="303077"/>
                  </a:cubicBezTo>
                  <a:cubicBezTo>
                    <a:pt x="0" y="150953"/>
                    <a:pt x="123948" y="27195"/>
                    <a:pt x="276308" y="27195"/>
                  </a:cubicBezTo>
                  <a:lnTo>
                    <a:pt x="276308" y="3185"/>
                  </a:lnTo>
                  <a:cubicBezTo>
                    <a:pt x="276308" y="589"/>
                    <a:pt x="279279" y="-894"/>
                    <a:pt x="281414" y="589"/>
                  </a:cubicBezTo>
                  <a:close/>
                </a:path>
              </a:pathLst>
            </a:custGeom>
            <a:solidFill>
              <a:srgbClr val="000000">
                <a:lumMod val="50000"/>
                <a:lumOff val="50000"/>
              </a:srgbClr>
            </a:solidFill>
          </p:spPr>
          <p:txBody>
            <a:bodyPr vert="horz" anchor="t" wrap="square" tIns="45720" lIns="91440" bIns="45720" rIns="91440">
              <a:normAutofit/>
            </a:bodyPr>
            <a:p>
              <a:pPr algn="l" marL="0"/>
            </a:p>
          </p:txBody>
        </p:sp>
        <p:sp>
          <p:nvSpPr>
            <p:cNvPr name="AutoShape 31" id="31"/>
            <p:cNvSpPr/>
            <p:nvPr/>
          </p:nvSpPr>
          <p:spPr>
            <a:xfrm>
              <a:off x="4269220" y="5163132"/>
              <a:ext cx="163961" cy="89684"/>
            </a:xfrm>
            <a:prstGeom prst="ellipse">
              <a:avLst/>
            </a:prstGeom>
            <a:solidFill>
              <a:schemeClr val="accent1"/>
            </a:solidFill>
            <a:ln cap="flat" cmpd="sng">
              <a:prstDash val="solid"/>
            </a:ln>
          </p:spPr>
          <p:txBody>
            <a:bodyPr vert="horz" anchor="ctr" wrap="square" tIns="45720" lIns="91440" bIns="45720" rIns="91440">
              <a:normAutofit/>
            </a:bodyPr>
            <a:p>
              <a:pPr algn="ctr" marL="0"/>
            </a:p>
          </p:txBody>
        </p:sp>
        <p:sp>
          <p:nvSpPr>
            <p:cNvPr name="Freeform 32" id="32"/>
            <p:cNvSpPr/>
            <p:nvPr/>
          </p:nvSpPr>
          <p:spPr>
            <a:xfrm>
              <a:off x="4021070" y="4054405"/>
              <a:ext cx="660261" cy="1158240"/>
            </a:xfrm>
            <a:custGeom>
              <a:avLst/>
              <a:gdLst/>
              <a:ahLst/>
              <a:cxnLst/>
              <a:rect r="r" b="b" t="t" l="l"/>
              <a:pathLst>
                <a:path w="474" h="834" stroke="true" fill="norm" extrusionOk="true">
                  <a:moveTo>
                    <a:pt x="237" y="0"/>
                  </a:moveTo>
                  <a:cubicBezTo>
                    <a:pt x="106" y="0"/>
                    <a:pt x="0" y="106"/>
                    <a:pt x="0" y="236"/>
                  </a:cubicBezTo>
                  <a:cubicBezTo>
                    <a:pt x="0" y="349"/>
                    <a:pt x="79" y="443"/>
                    <a:pt x="185" y="467"/>
                  </a:cubicBezTo>
                  <a:cubicBezTo>
                    <a:pt x="198" y="470"/>
                    <a:pt x="197" y="480"/>
                    <a:pt x="199" y="494"/>
                  </a:cubicBezTo>
                  <a:cubicBezTo>
                    <a:pt x="237" y="834"/>
                    <a:pt x="237" y="834"/>
                    <a:pt x="237" y="834"/>
                  </a:cubicBezTo>
                  <a:cubicBezTo>
                    <a:pt x="275" y="499"/>
                    <a:pt x="275" y="499"/>
                    <a:pt x="275" y="499"/>
                  </a:cubicBezTo>
                  <a:cubicBezTo>
                    <a:pt x="276" y="486"/>
                    <a:pt x="276" y="470"/>
                    <a:pt x="288" y="467"/>
                  </a:cubicBezTo>
                  <a:cubicBezTo>
                    <a:pt x="394" y="444"/>
                    <a:pt x="474" y="349"/>
                    <a:pt x="474" y="236"/>
                  </a:cubicBezTo>
                  <a:cubicBezTo>
                    <a:pt x="474" y="106"/>
                    <a:pt x="368" y="0"/>
                    <a:pt x="237" y="0"/>
                  </a:cubicBezTo>
                  <a:close/>
                </a:path>
              </a:pathLst>
            </a:custGeom>
            <a:solidFill>
              <a:schemeClr val="accent1">
                <a:lumMod val="75000"/>
              </a:schemeClr>
            </a:solidFill>
          </p:spPr>
          <p:txBody>
            <a:bodyPr vert="horz" anchor="t" wrap="square" tIns="45720" lIns="91440" bIns="45720" rIns="91440">
              <a:prstTxWarp prst="textNoShape">
                <a:avLst/>
              </a:prstTxWarp>
              <a:normAutofit/>
            </a:bodyPr>
            <a:p>
              <a:pPr algn="l" marL="0"/>
            </a:p>
          </p:txBody>
        </p:sp>
        <p:sp>
          <p:nvSpPr>
            <p:cNvPr name="Freeform 33" id="33"/>
            <p:cNvSpPr/>
            <p:nvPr/>
          </p:nvSpPr>
          <p:spPr>
            <a:xfrm>
              <a:off x="4350907" y="4054405"/>
              <a:ext cx="330424" cy="1158240"/>
            </a:xfrm>
            <a:custGeom>
              <a:avLst/>
              <a:gdLst/>
              <a:ahLst/>
              <a:cxnLst/>
              <a:rect r="r" b="b" t="t" l="l"/>
              <a:pathLst>
                <a:path w="237" h="834" stroke="true" fill="norm" extrusionOk="true">
                  <a:moveTo>
                    <a:pt x="0" y="834"/>
                  </a:moveTo>
                  <a:cubicBezTo>
                    <a:pt x="38" y="499"/>
                    <a:pt x="38" y="499"/>
                    <a:pt x="38" y="499"/>
                  </a:cubicBezTo>
                  <a:cubicBezTo>
                    <a:pt x="39" y="486"/>
                    <a:pt x="39" y="470"/>
                    <a:pt x="51" y="467"/>
                  </a:cubicBezTo>
                  <a:cubicBezTo>
                    <a:pt x="157" y="444"/>
                    <a:pt x="237" y="349"/>
                    <a:pt x="237" y="236"/>
                  </a:cubicBezTo>
                  <a:cubicBezTo>
                    <a:pt x="237" y="106"/>
                    <a:pt x="131" y="0"/>
                    <a:pt x="0" y="0"/>
                  </a:cubicBezTo>
                  <a:lnTo>
                    <a:pt x="0" y="834"/>
                  </a:lnTo>
                  <a:close/>
                </a:path>
              </a:pathLst>
            </a:custGeom>
            <a:solidFill>
              <a:schemeClr val="accent1"/>
            </a:solidFill>
          </p:spPr>
          <p:txBody>
            <a:bodyPr vert="horz" anchor="t" wrap="square" tIns="45720" lIns="91440" bIns="45720" rIns="91440">
              <a:prstTxWarp prst="textNoShape">
                <a:avLst/>
              </a:prstTxWarp>
              <a:normAutofit/>
            </a:bodyPr>
            <a:p>
              <a:pPr algn="l" marL="0"/>
            </a:p>
          </p:txBody>
        </p:sp>
        <p:sp>
          <p:nvSpPr>
            <p:cNvPr name="AutoShape 34" id="34"/>
            <p:cNvSpPr/>
            <p:nvPr/>
          </p:nvSpPr>
          <p:spPr>
            <a:xfrm>
              <a:off x="4080827" y="4112991"/>
              <a:ext cx="540746" cy="540161"/>
            </a:xfrm>
            <a:prstGeom prst="ellipse">
              <a:avLst/>
            </a:prstGeom>
            <a:solidFill>
              <a:srgbClr val="FFFFFF"/>
            </a:solidFill>
          </p:spPr>
          <p:txBody>
            <a:bodyPr vert="horz" anchor="t" wrap="square" tIns="45720" lIns="91440" bIns="45720" rIns="91440">
              <a:prstTxWarp prst="textNoShape">
                <a:avLst/>
              </a:prstTxWarp>
              <a:normAutofit/>
            </a:bodyPr>
            <a:p>
              <a:pPr algn="l" marL="0"/>
            </a:p>
          </p:txBody>
        </p:sp>
        <p:sp>
          <p:nvSpPr>
            <p:cNvPr name="Freeform 35" id="35"/>
            <p:cNvSpPr/>
            <p:nvPr/>
          </p:nvSpPr>
          <p:spPr>
            <a:xfrm>
              <a:off x="4180775" y="4201877"/>
              <a:ext cx="340850" cy="362388"/>
            </a:xfrm>
            <a:custGeom>
              <a:avLst/>
              <a:gdLst/>
              <a:ahLst/>
              <a:cxnLst/>
              <a:rect r="r" b="b" t="t" l="l"/>
              <a:pathLst>
                <a:path w="570667" h="606722" stroke="true" fill="norm" extrusionOk="true">
                  <a:moveTo>
                    <a:pt x="133148" y="372716"/>
                  </a:moveTo>
                  <a:cubicBezTo>
                    <a:pt x="120866" y="376271"/>
                    <a:pt x="109295" y="380537"/>
                    <a:pt x="98615" y="385336"/>
                  </a:cubicBezTo>
                  <a:cubicBezTo>
                    <a:pt x="115615" y="402132"/>
                    <a:pt x="135551" y="415995"/>
                    <a:pt x="157624" y="426037"/>
                  </a:cubicBezTo>
                  <a:cubicBezTo>
                    <a:pt x="147478" y="409597"/>
                    <a:pt x="139467" y="391379"/>
                    <a:pt x="133148" y="372716"/>
                  </a:cubicBezTo>
                  <a:close/>
                  <a:moveTo>
                    <a:pt x="222418" y="358586"/>
                  </a:moveTo>
                  <a:cubicBezTo>
                    <a:pt x="204618" y="359386"/>
                    <a:pt x="187351" y="361252"/>
                    <a:pt x="170885" y="364096"/>
                  </a:cubicBezTo>
                  <a:cubicBezTo>
                    <a:pt x="180320" y="391023"/>
                    <a:pt x="197586" y="425682"/>
                    <a:pt x="222418" y="439368"/>
                  </a:cubicBezTo>
                  <a:close/>
                  <a:moveTo>
                    <a:pt x="152195" y="260564"/>
                  </a:moveTo>
                  <a:cubicBezTo>
                    <a:pt x="153174" y="283758"/>
                    <a:pt x="156022" y="306153"/>
                    <a:pt x="160472" y="326949"/>
                  </a:cubicBezTo>
                  <a:cubicBezTo>
                    <a:pt x="180320" y="323305"/>
                    <a:pt x="201057" y="320994"/>
                    <a:pt x="222418" y="320195"/>
                  </a:cubicBezTo>
                  <a:lnTo>
                    <a:pt x="222418" y="260564"/>
                  </a:lnTo>
                  <a:close/>
                  <a:moveTo>
                    <a:pt x="39339" y="260564"/>
                  </a:moveTo>
                  <a:cubicBezTo>
                    <a:pt x="42632" y="295223"/>
                    <a:pt x="54737" y="327482"/>
                    <a:pt x="73338" y="354854"/>
                  </a:cubicBezTo>
                  <a:cubicBezTo>
                    <a:pt x="88291" y="347389"/>
                    <a:pt x="105023" y="340901"/>
                    <a:pt x="123091" y="335658"/>
                  </a:cubicBezTo>
                  <a:cubicBezTo>
                    <a:pt x="117929" y="312019"/>
                    <a:pt x="114725" y="286691"/>
                    <a:pt x="113657" y="260564"/>
                  </a:cubicBezTo>
                  <a:close/>
                  <a:moveTo>
                    <a:pt x="435071" y="190994"/>
                  </a:moveTo>
                  <a:cubicBezTo>
                    <a:pt x="440746" y="190994"/>
                    <a:pt x="446422" y="193861"/>
                    <a:pt x="449493" y="199593"/>
                  </a:cubicBezTo>
                  <a:lnTo>
                    <a:pt x="568250" y="420443"/>
                  </a:lnTo>
                  <a:cubicBezTo>
                    <a:pt x="575461" y="433863"/>
                    <a:pt x="565668" y="450127"/>
                    <a:pt x="550445" y="450127"/>
                  </a:cubicBezTo>
                  <a:lnTo>
                    <a:pt x="488574" y="450127"/>
                  </a:lnTo>
                  <a:lnTo>
                    <a:pt x="488574" y="590370"/>
                  </a:lnTo>
                  <a:cubicBezTo>
                    <a:pt x="488574" y="599346"/>
                    <a:pt x="481274" y="606722"/>
                    <a:pt x="472194" y="606722"/>
                  </a:cubicBezTo>
                  <a:lnTo>
                    <a:pt x="397948" y="606722"/>
                  </a:lnTo>
                  <a:cubicBezTo>
                    <a:pt x="388868" y="606722"/>
                    <a:pt x="381568" y="599346"/>
                    <a:pt x="381568" y="590370"/>
                  </a:cubicBezTo>
                  <a:lnTo>
                    <a:pt x="381568" y="450127"/>
                  </a:lnTo>
                  <a:lnTo>
                    <a:pt x="319697" y="450127"/>
                  </a:lnTo>
                  <a:cubicBezTo>
                    <a:pt x="304474" y="450127"/>
                    <a:pt x="294681" y="433863"/>
                    <a:pt x="301892" y="420443"/>
                  </a:cubicBezTo>
                  <a:lnTo>
                    <a:pt x="420649" y="199593"/>
                  </a:lnTo>
                  <a:cubicBezTo>
                    <a:pt x="423720" y="193861"/>
                    <a:pt x="429396" y="190994"/>
                    <a:pt x="435071" y="190994"/>
                  </a:cubicBezTo>
                  <a:close/>
                  <a:moveTo>
                    <a:pt x="322724" y="155254"/>
                  </a:moveTo>
                  <a:cubicBezTo>
                    <a:pt x="302966" y="158897"/>
                    <a:pt x="282228" y="161208"/>
                    <a:pt x="260956" y="162008"/>
                  </a:cubicBezTo>
                  <a:lnTo>
                    <a:pt x="260956" y="222083"/>
                  </a:lnTo>
                  <a:lnTo>
                    <a:pt x="331180" y="222083"/>
                  </a:lnTo>
                  <a:cubicBezTo>
                    <a:pt x="330112" y="198711"/>
                    <a:pt x="327263" y="176227"/>
                    <a:pt x="322724" y="155254"/>
                  </a:cubicBezTo>
                  <a:close/>
                  <a:moveTo>
                    <a:pt x="160650" y="155254"/>
                  </a:moveTo>
                  <a:cubicBezTo>
                    <a:pt x="156111" y="176227"/>
                    <a:pt x="153263" y="198711"/>
                    <a:pt x="152195" y="222083"/>
                  </a:cubicBezTo>
                  <a:lnTo>
                    <a:pt x="222418" y="222083"/>
                  </a:lnTo>
                  <a:lnTo>
                    <a:pt x="222418" y="162008"/>
                  </a:lnTo>
                  <a:cubicBezTo>
                    <a:pt x="201146" y="161119"/>
                    <a:pt x="180409" y="158897"/>
                    <a:pt x="160650" y="155254"/>
                  </a:cubicBezTo>
                  <a:close/>
                  <a:moveTo>
                    <a:pt x="73605" y="127438"/>
                  </a:moveTo>
                  <a:cubicBezTo>
                    <a:pt x="54826" y="154898"/>
                    <a:pt x="42632" y="187246"/>
                    <a:pt x="39339" y="222083"/>
                  </a:cubicBezTo>
                  <a:lnTo>
                    <a:pt x="113746" y="222083"/>
                  </a:lnTo>
                  <a:cubicBezTo>
                    <a:pt x="114814" y="195778"/>
                    <a:pt x="118018" y="170361"/>
                    <a:pt x="123269" y="146544"/>
                  </a:cubicBezTo>
                  <a:cubicBezTo>
                    <a:pt x="105201" y="141390"/>
                    <a:pt x="88558" y="134903"/>
                    <a:pt x="73605" y="127438"/>
                  </a:cubicBezTo>
                  <a:close/>
                  <a:moveTo>
                    <a:pt x="325305" y="56431"/>
                  </a:moveTo>
                  <a:cubicBezTo>
                    <a:pt x="335719" y="72961"/>
                    <a:pt x="343729" y="91179"/>
                    <a:pt x="349870" y="109575"/>
                  </a:cubicBezTo>
                  <a:cubicBezTo>
                    <a:pt x="362242" y="106020"/>
                    <a:pt x="373812" y="101843"/>
                    <a:pt x="384403" y="97045"/>
                  </a:cubicBezTo>
                  <a:cubicBezTo>
                    <a:pt x="367404" y="80248"/>
                    <a:pt x="347378" y="66385"/>
                    <a:pt x="325305" y="56431"/>
                  </a:cubicBezTo>
                  <a:close/>
                  <a:moveTo>
                    <a:pt x="158069" y="56431"/>
                  </a:moveTo>
                  <a:cubicBezTo>
                    <a:pt x="135996" y="66385"/>
                    <a:pt x="115971" y="80248"/>
                    <a:pt x="98971" y="97045"/>
                  </a:cubicBezTo>
                  <a:cubicBezTo>
                    <a:pt x="109562" y="101843"/>
                    <a:pt x="121133" y="106020"/>
                    <a:pt x="133504" y="109575"/>
                  </a:cubicBezTo>
                  <a:cubicBezTo>
                    <a:pt x="139645" y="91179"/>
                    <a:pt x="147656" y="72961"/>
                    <a:pt x="158069" y="56431"/>
                  </a:cubicBezTo>
                  <a:close/>
                  <a:moveTo>
                    <a:pt x="260956" y="43723"/>
                  </a:moveTo>
                  <a:lnTo>
                    <a:pt x="260956" y="123616"/>
                  </a:lnTo>
                  <a:cubicBezTo>
                    <a:pt x="278579" y="122816"/>
                    <a:pt x="295845" y="120950"/>
                    <a:pt x="312222" y="118195"/>
                  </a:cubicBezTo>
                  <a:cubicBezTo>
                    <a:pt x="302699" y="91446"/>
                    <a:pt x="285610" y="57320"/>
                    <a:pt x="260956" y="43723"/>
                  </a:cubicBezTo>
                  <a:close/>
                  <a:moveTo>
                    <a:pt x="222418" y="43723"/>
                  </a:moveTo>
                  <a:cubicBezTo>
                    <a:pt x="197764" y="57231"/>
                    <a:pt x="180676" y="91446"/>
                    <a:pt x="171152" y="118195"/>
                  </a:cubicBezTo>
                  <a:cubicBezTo>
                    <a:pt x="187529" y="120950"/>
                    <a:pt x="204707" y="122816"/>
                    <a:pt x="222418" y="123616"/>
                  </a:cubicBezTo>
                  <a:close/>
                  <a:moveTo>
                    <a:pt x="241643" y="0"/>
                  </a:moveTo>
                  <a:cubicBezTo>
                    <a:pt x="348802" y="0"/>
                    <a:pt x="439763" y="69940"/>
                    <a:pt x="471448" y="166362"/>
                  </a:cubicBezTo>
                  <a:cubicBezTo>
                    <a:pt x="458988" y="155342"/>
                    <a:pt x="441988" y="150366"/>
                    <a:pt x="424900" y="153565"/>
                  </a:cubicBezTo>
                  <a:cubicBezTo>
                    <a:pt x="420449" y="144500"/>
                    <a:pt x="415465" y="135702"/>
                    <a:pt x="409769" y="127438"/>
                  </a:cubicBezTo>
                  <a:cubicBezTo>
                    <a:pt x="394817" y="134903"/>
                    <a:pt x="378173" y="141390"/>
                    <a:pt x="360105" y="146544"/>
                  </a:cubicBezTo>
                  <a:cubicBezTo>
                    <a:pt x="364823" y="167873"/>
                    <a:pt x="367849" y="190535"/>
                    <a:pt x="369273" y="213996"/>
                  </a:cubicBezTo>
                  <a:lnTo>
                    <a:pt x="329043" y="288824"/>
                  </a:lnTo>
                  <a:cubicBezTo>
                    <a:pt x="330022" y="279582"/>
                    <a:pt x="330735" y="270162"/>
                    <a:pt x="331180" y="260564"/>
                  </a:cubicBezTo>
                  <a:lnTo>
                    <a:pt x="260956" y="260564"/>
                  </a:lnTo>
                  <a:lnTo>
                    <a:pt x="260956" y="320195"/>
                  </a:lnTo>
                  <a:cubicBezTo>
                    <a:pt x="277600" y="320817"/>
                    <a:pt x="293887" y="322416"/>
                    <a:pt x="309730" y="324727"/>
                  </a:cubicBezTo>
                  <a:lnTo>
                    <a:pt x="290238" y="360897"/>
                  </a:lnTo>
                  <a:cubicBezTo>
                    <a:pt x="280715" y="359830"/>
                    <a:pt x="270925" y="359030"/>
                    <a:pt x="260956" y="358586"/>
                  </a:cubicBezTo>
                  <a:lnTo>
                    <a:pt x="260956" y="439368"/>
                  </a:lnTo>
                  <a:cubicBezTo>
                    <a:pt x="261223" y="439190"/>
                    <a:pt x="261490" y="439012"/>
                    <a:pt x="261757" y="438835"/>
                  </a:cubicBezTo>
                  <a:cubicBezTo>
                    <a:pt x="264249" y="455186"/>
                    <a:pt x="273417" y="469494"/>
                    <a:pt x="287212" y="478648"/>
                  </a:cubicBezTo>
                  <a:cubicBezTo>
                    <a:pt x="272438" y="481580"/>
                    <a:pt x="257218" y="483091"/>
                    <a:pt x="241643" y="483091"/>
                  </a:cubicBezTo>
                  <a:cubicBezTo>
                    <a:pt x="112233" y="483091"/>
                    <a:pt x="0" y="377337"/>
                    <a:pt x="0" y="241368"/>
                  </a:cubicBezTo>
                  <a:cubicBezTo>
                    <a:pt x="0" y="108242"/>
                    <a:pt x="108405" y="0"/>
                    <a:pt x="241643" y="0"/>
                  </a:cubicBezTo>
                  <a:close/>
                </a:path>
              </a:pathLst>
            </a:custGeom>
            <a:solidFill>
              <a:schemeClr val="accent1"/>
            </a:solidFill>
          </p:spPr>
          <p:txBody>
            <a:bodyPr vert="horz" anchor="t" tIns="45720" lIns="91440" bIns="45720" rIns="91440">
              <a:normAutofit/>
            </a:bodyPr>
            <a:p>
              <a:pPr algn="l" marL="0"/>
            </a:p>
          </p:txBody>
        </p:sp>
      </p:grpSp>
    </p:spTree>
  </p:cSld>
  <p:clrMapOvr>
    <a:masterClrMapping/>
  </p:clrMapOvr>
</p:sld>
</file>

<file path=ppt/slides/slide18.xml><?xml version="1.0" encoding="utf-8"?>
<p:sld xmlns:p="http://schemas.openxmlformats.org/presentationml/2006/main" xmlns:a="http://schemas.openxmlformats.org/drawingml/2006/main">
  <p:cSld>
    <p:bg>
      <p:bgPr>
        <a:solidFill>
          <a:srgbClr val="FFFFFF"/>
        </a:solidFill>
      </p:bgPr>
    </p:bg>
    <p:spTree>
      <p:nvGrpSpPr>
        <p:cNvPr id="1" name=""/>
        <p:cNvGrpSpPr/>
        <p:nvPr/>
      </p:nvGrpSpPr>
      <p:grpSpPr>
        <a:xfrm>
          <a:off x="0" y="0"/>
          <a:ext cx="0" cy="0"/>
          <a:chOff x="0" y="0"/>
          <a:chExt cx="0" cy="0"/>
        </a:xfrm>
      </p:grpSpPr>
      <p:sp>
        <p:nvSpPr>
          <p:cNvPr name="AutoShape 2" id="2"/>
          <p:cNvSpPr/>
          <p:nvPr>
            <p:ph type="title"/>
          </p:nvPr>
        </p:nvSpPr>
        <p:spPr>
          <a:xfrm>
            <a:off x="5208400" y="3608131"/>
            <a:ext cx="5419185" cy="424732"/>
          </a:xfrm>
        </p:spPr>
        <p:txBody>
          <a:bodyPr vert="horz" anchor="t" tIns="45720" lIns="91440" bIns="45720" rIns="91440">
            <a:spAutoFit/>
          </a:bodyPr>
          <a:p>
            <a:pPr algn="l">
              <a:lnSpc>
                <a:spcPct val="90000"/>
              </a:lnSpc>
              <a:spcBef>
                <a:spcPct val="0"/>
              </a:spcBef>
            </a:pPr>
            <a:r>
              <a:rPr lang="zh-CN" b="true" i="false" sz="2400" baseline="0" u="none" altLang="en-US">
                <a:solidFill>
                  <a:srgbClr val="000000"/>
                </a:solidFill>
                <a:latin typeface="+mn-ea"/>
                <a:ea typeface="+mn-ea"/>
              </a:rPr>
              <a:t>企業的角色與責任</a:t>
            </a:r>
          </a:p>
        </p:txBody>
      </p:sp>
      <p:sp>
        <p:nvSpPr>
          <p:cNvPr name="TextBox 3" id="3"/>
          <p:cNvSpPr txBox="true"/>
          <p:nvPr/>
        </p:nvSpPr>
        <p:spPr>
          <a:xfrm>
            <a:off x="5061112" y="2038471"/>
            <a:ext cx="1675426" cy="1569660"/>
          </a:xfrm>
          <a:prstGeom prst="rect">
            <a:avLst/>
          </a:prstGeom>
          <a:noFill/>
        </p:spPr>
        <p:txBody>
          <a:bodyPr anchor="t" rtlCol="false" vert="horz" wrap="square" tIns="45720" lIns="91440" bIns="45720" rIns="91440">
            <a:spAutoFit/>
          </a:bodyPr>
          <a:lstStyle/>
          <a:p>
            <a:pPr algn="l" marL="0">
              <a:defRPr/>
            </a:pPr>
            <a:r>
              <a:rPr lang="en-US" b="false" i="false" sz="9600" spc="100" baseline="0" u="none">
                <a:solidFill>
                  <a:schemeClr val="accent1"/>
                </a:solidFill>
                <a:latin typeface="Arial"/>
                <a:ea typeface="Arial"/>
              </a:rPr>
              <a:t>06</a:t>
            </a:r>
            <a:endParaRPr lang="en-US" sz="1100"/>
          </a:p>
        </p:txBody>
      </p:sp>
    </p:spTree>
  </p:cSld>
  <p:clrMapOvr>
    <a:masterClrMapping/>
  </p:clrMapOvr>
</p:sld>
</file>

<file path=ppt/slides/slide19.xml><?xml version="1.0" encoding="utf-8"?>
<p:sld xmlns:p="http://schemas.openxmlformats.org/presentationml/2006/main" xmlns:a="http://schemas.openxmlformats.org/drawingml/2006/main">
  <p:cSld>
    <p:bg>
      <p:bgPr>
        <a:solidFill>
          <a:srgbClr val="FFFFFF"/>
        </a:solidFill>
      </p:bgPr>
    </p:bg>
    <p:spTree>
      <p:nvGrpSpPr>
        <p:cNvPr id="1" name=""/>
        <p:cNvGrpSpPr/>
        <p:nvPr/>
      </p:nvGrpSpPr>
      <p:grpSpPr>
        <a:xfrm>
          <a:off x="0" y="0"/>
          <a:ext cx="0" cy="0"/>
          <a:chOff x="0" y="0"/>
          <a:chExt cx="0" cy="0"/>
        </a:xfrm>
      </p:grpSpPr>
      <p:sp>
        <p:nvSpPr>
          <p:cNvPr name="AutoShape 2" id="2"/>
          <p:cNvSpPr/>
          <p:nvPr>
            <p:ph type="title"/>
          </p:nvPr>
        </p:nvSpPr>
        <p:spPr>
          <a:xfrm>
            <a:off x="669924" y="1"/>
            <a:ext cx="10850563" cy="1028699"/>
          </a:xfrm>
        </p:spPr>
        <p:txBody>
          <a:bodyPr vert="horz" anchor="b" tIns="45720" lIns="91440" bIns="45720" rIns="91440">
            <a:normAutofit/>
          </a:bodyPr>
          <a:p>
            <a:pPr algn="l">
              <a:lnSpc>
                <a:spcPct val="90000"/>
              </a:lnSpc>
              <a:spcBef>
                <a:spcPct val="0"/>
              </a:spcBef>
            </a:pPr>
            <a:r>
              <a:rPr lang="zh-CN" b="true" i="false" sz="2800" baseline="0" u="none" altLang="en-US">
                <a:solidFill>
                  <a:srgbClr val="000000"/>
                </a:solidFill>
                <a:latin typeface="+mn-ea"/>
                <a:ea typeface="+mn-ea"/>
              </a:rPr>
              <a:t>企業文化與精神健康</a:t>
            </a:r>
          </a:p>
        </p:txBody>
      </p:sp>
      <p:sp>
        <p:nvSpPr>
          <p:cNvPr name="AutoShape 3" id="3"/>
          <p:cNvSpPr/>
          <p:nvPr/>
        </p:nvSpPr>
        <p:spPr>
          <a:xfrm>
            <a:off x="5461066" y="1193500"/>
            <a:ext cx="6059421" cy="5207000"/>
          </a:xfrm>
          <a:prstGeom prst="roundRect">
            <a:avLst>
              <a:gd name="adj" fmla="val 4775"/>
            </a:avLst>
          </a:prstGeom>
          <a:solidFill>
            <a:schemeClr val="accent3">
              <a:alpha val="15000"/>
            </a:schemeClr>
          </a:solidFill>
          <a:ln cap="flat">
            <a:prstDash val="solid"/>
          </a:ln>
        </p:spPr>
        <p:txBody>
          <a:bodyPr vert="horz" anchor="ctr" tIns="45720" lIns="91440" bIns="45720" rIns="91440">
            <a:normAutofit/>
          </a:bodyPr>
          <a:p>
            <a:pPr algn="l" marL="0"/>
          </a:p>
        </p:txBody>
      </p:sp>
      <p:sp>
        <p:nvSpPr>
          <p:cNvPr name="AutoShape 4" id="4"/>
          <p:cNvSpPr/>
          <p:nvPr/>
        </p:nvSpPr>
        <p:spPr>
          <a:xfrm flipH="true">
            <a:off x="5681387" y="1540071"/>
            <a:ext cx="5536891" cy="369332"/>
          </a:xfrm>
          <a:prstGeom prst="rect">
            <a:avLst/>
          </a:prstGeom>
          <a:noFill/>
          <a:ln cap="flat" cmpd="sng">
            <a:prstDash val="solid"/>
          </a:ln>
        </p:spPr>
        <p:txBody>
          <a:bodyPr vert="horz" anchor="b" wrap="square" tIns="45720" lIns="91440" bIns="45720" rIns="91440">
            <a:spAutoFit/>
          </a:bodyPr>
          <a:p>
            <a:pPr algn="l" marL="0"/>
            <a:r>
              <a:rPr lang="zh-CN" b="true" i="false" sz="1800" baseline="0" u="none" altLang="en-US">
                <a:solidFill>
                  <a:srgbClr val="000000"/>
                </a:solidFill>
                <a:latin typeface="微软雅黑"/>
                <a:ea typeface="微软雅黑"/>
              </a:rPr>
              <a:t>建立健康的工作環境</a:t>
            </a:r>
          </a:p>
        </p:txBody>
      </p:sp>
      <p:sp>
        <p:nvSpPr>
          <p:cNvPr name="TextBox 5" id="5"/>
          <p:cNvSpPr txBox="true"/>
          <p:nvPr/>
        </p:nvSpPr>
        <p:spPr>
          <a:xfrm>
            <a:off x="5681387" y="1915426"/>
            <a:ext cx="5536890" cy="700192"/>
          </a:xfrm>
          <a:prstGeom prst="rect">
            <a:avLst/>
          </a:prstGeom>
          <a:noFill/>
        </p:spPr>
        <p:txBody>
          <a:bodyPr anchor="t" rtlCol="false" vert="horz" wrap="square" tIns="45720" lIns="91440" bIns="45720" rIns="91440">
            <a:spAutoFit/>
          </a:bodyPr>
          <a:lstStyle/>
          <a:p>
            <a:pPr algn="l" marL="0">
              <a:lnSpc>
                <a:spcPct val="150000"/>
              </a:lnSpc>
              <a:defRPr/>
            </a:pPr>
            <a:r>
              <a:rPr lang="zh-CN" b="false" i="false" sz="1400" baseline="0" u="none" altLang="en-US">
                <a:solidFill>
                  <a:srgbClr val="000000">
                    <a:alpha val="70000"/>
                  </a:srgbClr>
                </a:solidFill>
                <a:latin typeface="微软雅黑"/>
                <a:ea typeface="微软雅黑"/>
              </a:rPr>
              <a:t>企業應致力於建立健康的工作環境，推動開放溝通，減少職場壓力，提升員工滿意度與忠誠度。</a:t>
            </a:r>
            <a:endParaRPr lang="en-US" sz="1100"/>
          </a:p>
        </p:txBody>
      </p:sp>
      <p:sp>
        <p:nvSpPr>
          <p:cNvPr name="AutoShape 6" id="6"/>
          <p:cNvSpPr/>
          <p:nvPr/>
        </p:nvSpPr>
        <p:spPr>
          <a:xfrm flipH="true">
            <a:off x="5686935" y="3842732"/>
            <a:ext cx="5531343" cy="369332"/>
          </a:xfrm>
          <a:prstGeom prst="rect">
            <a:avLst/>
          </a:prstGeom>
          <a:noFill/>
          <a:ln cap="flat" cmpd="sng">
            <a:prstDash val="solid"/>
          </a:ln>
        </p:spPr>
        <p:txBody>
          <a:bodyPr vert="horz" anchor="b" wrap="square" tIns="45720" lIns="91440" bIns="45720" rIns="91440">
            <a:spAutoFit/>
          </a:bodyPr>
          <a:p>
            <a:pPr algn="l" marL="0"/>
            <a:r>
              <a:rPr lang="zh-CN" b="true" i="false" sz="1800" baseline="0" u="none" altLang="en-US">
                <a:solidFill>
                  <a:srgbClr val="000000"/>
                </a:solidFill>
                <a:latin typeface="微软雅黑"/>
                <a:ea typeface="微软雅黑"/>
              </a:rPr>
              <a:t>僱主的責任與義務</a:t>
            </a:r>
          </a:p>
        </p:txBody>
      </p:sp>
      <p:sp>
        <p:nvSpPr>
          <p:cNvPr name="TextBox 7" id="7"/>
          <p:cNvSpPr txBox="true"/>
          <p:nvPr/>
        </p:nvSpPr>
        <p:spPr>
          <a:xfrm>
            <a:off x="5686935" y="4217262"/>
            <a:ext cx="5531342" cy="700192"/>
          </a:xfrm>
          <a:prstGeom prst="rect">
            <a:avLst/>
          </a:prstGeom>
          <a:noFill/>
        </p:spPr>
        <p:txBody>
          <a:bodyPr anchor="t" rtlCol="false" vert="horz" wrap="square" tIns="45720" lIns="91440" bIns="45720" rIns="91440">
            <a:spAutoFit/>
          </a:bodyPr>
          <a:lstStyle/>
          <a:p>
            <a:pPr algn="l" marL="0">
              <a:lnSpc>
                <a:spcPct val="150000"/>
              </a:lnSpc>
              <a:defRPr/>
            </a:pPr>
            <a:r>
              <a:rPr lang="zh-CN" b="false" i="false" sz="1400" baseline="0" u="none" altLang="en-US">
                <a:solidFill>
                  <a:srgbClr val="000000">
                    <a:alpha val="70000"/>
                  </a:srgbClr>
                </a:solidFill>
                <a:latin typeface="微软雅黑"/>
                <a:ea typeface="微软雅黑"/>
              </a:rPr>
              <a:t>僱主應主動承擔保障員工心理健康的責任，提供相應的支持與資源，讓員工感受到關懷與重視。</a:t>
            </a:r>
            <a:endParaRPr lang="en-US" sz="1100"/>
          </a:p>
        </p:txBody>
      </p:sp>
      <p:grpSp>
        <p:nvGrpSpPr>
          <p:cNvPr name="Group 8" id="8"/>
          <p:cNvGrpSpPr/>
          <p:nvPr/>
        </p:nvGrpSpPr>
        <p:grpSpPr>
          <a:xfrm>
            <a:off x="827237" y="2196587"/>
            <a:ext cx="4171230" cy="3140100"/>
            <a:chOff x="2987603" y="1089000"/>
            <a:chExt cx="6216794" cy="4680000"/>
          </a:xfrm>
        </p:grpSpPr>
        <p:grpSp>
          <p:nvGrpSpPr>
            <p:cNvPr name="Group 9" id="9"/>
            <p:cNvGrpSpPr/>
            <p:nvPr/>
          </p:nvGrpSpPr>
          <p:grpSpPr>
            <a:xfrm>
              <a:off x="2987603" y="1888756"/>
              <a:ext cx="6216794" cy="3880244"/>
              <a:chOff x="2081212" y="924115"/>
              <a:chExt cx="8031669" cy="5013007"/>
            </a:xfrm>
          </p:grpSpPr>
          <p:sp>
            <p:nvSpPr>
              <p:cNvPr name="Freeform 10" id="10"/>
              <p:cNvSpPr/>
              <p:nvPr/>
            </p:nvSpPr>
            <p:spPr>
              <a:xfrm>
                <a:off x="3814952" y="5767768"/>
                <a:ext cx="5391150" cy="169354"/>
              </a:xfrm>
              <a:custGeom>
                <a:avLst/>
                <a:gdLst/>
                <a:ahLst/>
                <a:cxnLst/>
                <a:rect r="r" b="b" t="t" l="l"/>
                <a:pathLst>
                  <a:path w="5391150" h="169354" stroke="true" fill="norm" extrusionOk="true">
                    <a:moveTo>
                      <a:pt x="5391150" y="84677"/>
                    </a:moveTo>
                    <a:cubicBezTo>
                      <a:pt x="5391150" y="131443"/>
                      <a:pt x="4184300" y="169355"/>
                      <a:pt x="2695575" y="169355"/>
                    </a:cubicBezTo>
                    <a:cubicBezTo>
                      <a:pt x="1206850" y="169355"/>
                      <a:pt x="0" y="131444"/>
                      <a:pt x="0" y="84677"/>
                    </a:cubicBezTo>
                    <a:cubicBezTo>
                      <a:pt x="0" y="37911"/>
                      <a:pt x="1206850" y="0"/>
                      <a:pt x="2695575" y="0"/>
                    </a:cubicBezTo>
                    <a:cubicBezTo>
                      <a:pt x="4184300" y="0"/>
                      <a:pt x="5391150" y="37911"/>
                      <a:pt x="5391150" y="84677"/>
                    </a:cubicBezTo>
                    <a:close/>
                  </a:path>
                </a:pathLst>
              </a:custGeom>
              <a:solidFill>
                <a:srgbClr val="CFD8DC"/>
              </a:solidFill>
              <a:ln cap="flat">
                <a:prstDash val="solid"/>
              </a:ln>
            </p:spPr>
            <p:txBody>
              <a:bodyPr vert="horz" anchor="ctr" tIns="45720" lIns="91440" bIns="45720" rIns="91440">
                <a:normAutofit/>
              </a:bodyPr>
              <a:p>
                <a:pPr algn="l" marL="0"/>
              </a:p>
            </p:txBody>
          </p:sp>
          <p:sp>
            <p:nvSpPr>
              <p:cNvPr name="Freeform 11" id="11"/>
              <p:cNvSpPr/>
              <p:nvPr/>
            </p:nvSpPr>
            <p:spPr>
              <a:xfrm>
                <a:off x="9405365" y="5787675"/>
                <a:ext cx="707516" cy="99631"/>
              </a:xfrm>
              <a:custGeom>
                <a:avLst/>
                <a:gdLst/>
                <a:ahLst/>
                <a:cxnLst/>
                <a:rect r="r" b="b" t="t" l="l"/>
                <a:pathLst>
                  <a:path w="707516" h="99631" stroke="true" fill="norm" extrusionOk="true">
                    <a:moveTo>
                      <a:pt x="707517" y="49816"/>
                    </a:moveTo>
                    <a:cubicBezTo>
                      <a:pt x="707517" y="77328"/>
                      <a:pt x="549133" y="99631"/>
                      <a:pt x="353758" y="99631"/>
                    </a:cubicBezTo>
                    <a:cubicBezTo>
                      <a:pt x="158383" y="99631"/>
                      <a:pt x="-1" y="77328"/>
                      <a:pt x="-1" y="49816"/>
                    </a:cubicBezTo>
                    <a:cubicBezTo>
                      <a:pt x="-1" y="22303"/>
                      <a:pt x="158383" y="0"/>
                      <a:pt x="353758" y="0"/>
                    </a:cubicBezTo>
                    <a:cubicBezTo>
                      <a:pt x="549133" y="0"/>
                      <a:pt x="707517" y="22303"/>
                      <a:pt x="707517" y="49816"/>
                    </a:cubicBezTo>
                    <a:close/>
                  </a:path>
                </a:pathLst>
              </a:custGeom>
              <a:solidFill>
                <a:srgbClr val="CFD8DC"/>
              </a:solidFill>
              <a:ln cap="flat">
                <a:prstDash val="solid"/>
              </a:ln>
            </p:spPr>
            <p:txBody>
              <a:bodyPr vert="horz" anchor="ctr" tIns="45720" lIns="91440" bIns="45720" rIns="91440">
                <a:normAutofit/>
              </a:bodyPr>
              <a:p>
                <a:pPr algn="l" marL="0"/>
              </a:p>
            </p:txBody>
          </p:sp>
          <p:sp>
            <p:nvSpPr>
              <p:cNvPr name="Freeform 12" id="12"/>
              <p:cNvSpPr/>
              <p:nvPr/>
            </p:nvSpPr>
            <p:spPr>
              <a:xfrm>
                <a:off x="2360008" y="5787675"/>
                <a:ext cx="707517" cy="99631"/>
              </a:xfrm>
              <a:custGeom>
                <a:avLst/>
                <a:gdLst/>
                <a:ahLst/>
                <a:cxnLst/>
                <a:rect r="r" b="b" t="t" l="l"/>
                <a:pathLst>
                  <a:path w="707517" h="99631" stroke="true" fill="norm" extrusionOk="true">
                    <a:moveTo>
                      <a:pt x="707517" y="49816"/>
                    </a:moveTo>
                    <a:cubicBezTo>
                      <a:pt x="707517" y="77328"/>
                      <a:pt x="549134" y="99631"/>
                      <a:pt x="353759" y="99631"/>
                    </a:cubicBezTo>
                    <a:cubicBezTo>
                      <a:pt x="158383" y="99631"/>
                      <a:pt x="0" y="77328"/>
                      <a:pt x="0" y="49816"/>
                    </a:cubicBezTo>
                    <a:cubicBezTo>
                      <a:pt x="0" y="22303"/>
                      <a:pt x="158383" y="0"/>
                      <a:pt x="353759" y="0"/>
                    </a:cubicBezTo>
                    <a:cubicBezTo>
                      <a:pt x="549134" y="0"/>
                      <a:pt x="707517" y="22303"/>
                      <a:pt x="707517" y="49816"/>
                    </a:cubicBezTo>
                    <a:close/>
                  </a:path>
                </a:pathLst>
              </a:custGeom>
              <a:solidFill>
                <a:srgbClr val="CFD8DC"/>
              </a:solidFill>
              <a:ln cap="flat">
                <a:prstDash val="solid"/>
              </a:ln>
            </p:spPr>
            <p:txBody>
              <a:bodyPr vert="horz" anchor="ctr" tIns="45720" lIns="91440" bIns="45720" rIns="91440">
                <a:normAutofit/>
              </a:bodyPr>
              <a:p>
                <a:pPr algn="l" marL="0"/>
              </a:p>
            </p:txBody>
          </p:sp>
          <p:sp>
            <p:nvSpPr>
              <p:cNvPr name="Freeform 13" id="13"/>
              <p:cNvSpPr/>
              <p:nvPr/>
            </p:nvSpPr>
            <p:spPr>
              <a:xfrm>
                <a:off x="2081212" y="2725787"/>
                <a:ext cx="555498" cy="122664"/>
              </a:xfrm>
              <a:custGeom>
                <a:avLst/>
                <a:gdLst/>
                <a:ahLst/>
                <a:cxnLst/>
                <a:rect r="r" b="b" t="t" l="l"/>
                <a:pathLst>
                  <a:path w="555498" h="122664" stroke="true" fill="norm" extrusionOk="true">
                    <a:moveTo>
                      <a:pt x="493809" y="122333"/>
                    </a:moveTo>
                    <a:lnTo>
                      <a:pt x="488189" y="122333"/>
                    </a:lnTo>
                    <a:cubicBezTo>
                      <a:pt x="462548" y="120485"/>
                      <a:pt x="439421" y="106265"/>
                      <a:pt x="426182" y="84233"/>
                    </a:cubicBezTo>
                    <a:lnTo>
                      <a:pt x="421610" y="76518"/>
                    </a:lnTo>
                    <a:cubicBezTo>
                      <a:pt x="407751" y="53296"/>
                      <a:pt x="377690" y="45714"/>
                      <a:pt x="354477" y="59573"/>
                    </a:cubicBezTo>
                    <a:cubicBezTo>
                      <a:pt x="349572" y="62506"/>
                      <a:pt x="345210" y="66269"/>
                      <a:pt x="341599" y="70707"/>
                    </a:cubicBezTo>
                    <a:cubicBezTo>
                      <a:pt x="314024" y="104426"/>
                      <a:pt x="264333" y="109398"/>
                      <a:pt x="230624" y="81823"/>
                    </a:cubicBezTo>
                    <a:cubicBezTo>
                      <a:pt x="223537" y="76032"/>
                      <a:pt x="217508" y="69041"/>
                      <a:pt x="212821" y="61182"/>
                    </a:cubicBezTo>
                    <a:lnTo>
                      <a:pt x="208249" y="53467"/>
                    </a:lnTo>
                    <a:cubicBezTo>
                      <a:pt x="194267" y="30265"/>
                      <a:pt x="164120" y="22787"/>
                      <a:pt x="140918" y="36760"/>
                    </a:cubicBezTo>
                    <a:cubicBezTo>
                      <a:pt x="136088" y="39675"/>
                      <a:pt x="131802" y="43390"/>
                      <a:pt x="128239" y="47752"/>
                    </a:cubicBezTo>
                    <a:cubicBezTo>
                      <a:pt x="100665" y="81471"/>
                      <a:pt x="50972" y="86443"/>
                      <a:pt x="17263" y="58868"/>
                    </a:cubicBezTo>
                    <a:cubicBezTo>
                      <a:pt x="10177" y="53077"/>
                      <a:pt x="4148" y="46085"/>
                      <a:pt x="-538" y="38227"/>
                    </a:cubicBezTo>
                    <a:lnTo>
                      <a:pt x="25084" y="22797"/>
                    </a:lnTo>
                    <a:cubicBezTo>
                      <a:pt x="38942" y="46019"/>
                      <a:pt x="69003" y="53600"/>
                      <a:pt x="92216" y="39742"/>
                    </a:cubicBezTo>
                    <a:cubicBezTo>
                      <a:pt x="97121" y="36808"/>
                      <a:pt x="101484" y="33046"/>
                      <a:pt x="105094" y="28607"/>
                    </a:cubicBezTo>
                    <a:cubicBezTo>
                      <a:pt x="132669" y="-5112"/>
                      <a:pt x="182360" y="-10084"/>
                      <a:pt x="216069" y="17492"/>
                    </a:cubicBezTo>
                    <a:cubicBezTo>
                      <a:pt x="223156" y="23282"/>
                      <a:pt x="229185" y="30274"/>
                      <a:pt x="233872" y="38132"/>
                    </a:cubicBezTo>
                    <a:lnTo>
                      <a:pt x="238444" y="45847"/>
                    </a:lnTo>
                    <a:cubicBezTo>
                      <a:pt x="252426" y="69050"/>
                      <a:pt x="282573" y="76527"/>
                      <a:pt x="305776" y="62554"/>
                    </a:cubicBezTo>
                    <a:cubicBezTo>
                      <a:pt x="310605" y="59640"/>
                      <a:pt x="314891" y="55925"/>
                      <a:pt x="318454" y="51562"/>
                    </a:cubicBezTo>
                    <a:cubicBezTo>
                      <a:pt x="346029" y="17844"/>
                      <a:pt x="395721" y="12871"/>
                      <a:pt x="429430" y="40447"/>
                    </a:cubicBezTo>
                    <a:cubicBezTo>
                      <a:pt x="436516" y="46238"/>
                      <a:pt x="442546" y="53229"/>
                      <a:pt x="447232" y="61087"/>
                    </a:cubicBezTo>
                    <a:lnTo>
                      <a:pt x="451804" y="68802"/>
                    </a:lnTo>
                    <a:cubicBezTo>
                      <a:pt x="465663" y="92015"/>
                      <a:pt x="495724" y="99606"/>
                      <a:pt x="518936" y="85747"/>
                    </a:cubicBezTo>
                    <a:cubicBezTo>
                      <a:pt x="523841" y="82814"/>
                      <a:pt x="528204" y="79051"/>
                      <a:pt x="531814" y="74612"/>
                    </a:cubicBezTo>
                    <a:lnTo>
                      <a:pt x="554960" y="93662"/>
                    </a:lnTo>
                    <a:cubicBezTo>
                      <a:pt x="539901" y="111893"/>
                      <a:pt x="517460" y="122419"/>
                      <a:pt x="493809" y="122333"/>
                    </a:cubicBezTo>
                    <a:close/>
                  </a:path>
                </a:pathLst>
              </a:custGeom>
              <a:solidFill>
                <a:srgbClr val="B7425E"/>
              </a:solidFill>
              <a:ln cap="flat">
                <a:prstDash val="solid"/>
              </a:ln>
            </p:spPr>
            <p:txBody>
              <a:bodyPr vert="horz" anchor="ctr" tIns="45720" lIns="91440" bIns="45720" rIns="91440">
                <a:normAutofit/>
              </a:bodyPr>
              <a:p>
                <a:pPr algn="l" marL="0"/>
              </a:p>
            </p:txBody>
          </p:sp>
          <p:sp>
            <p:nvSpPr>
              <p:cNvPr name="Freeform 14" id="14"/>
              <p:cNvSpPr/>
              <p:nvPr/>
            </p:nvSpPr>
            <p:spPr>
              <a:xfrm>
                <a:off x="2872453" y="924115"/>
                <a:ext cx="255460" cy="374903"/>
              </a:xfrm>
              <a:custGeom>
                <a:avLst/>
                <a:gdLst/>
                <a:ahLst/>
                <a:cxnLst/>
                <a:rect r="r" b="b" t="t" l="l"/>
                <a:pathLst>
                  <a:path w="255460" h="374903" stroke="true" fill="norm" extrusionOk="true">
                    <a:moveTo>
                      <a:pt x="-538" y="374478"/>
                    </a:moveTo>
                    <a:lnTo>
                      <a:pt x="-538" y="344665"/>
                    </a:lnTo>
                    <a:lnTo>
                      <a:pt x="8987" y="344665"/>
                    </a:lnTo>
                    <a:cubicBezTo>
                      <a:pt x="36028" y="344379"/>
                      <a:pt x="57707" y="322224"/>
                      <a:pt x="57421" y="295192"/>
                    </a:cubicBezTo>
                    <a:cubicBezTo>
                      <a:pt x="57364" y="289505"/>
                      <a:pt x="56316" y="283886"/>
                      <a:pt x="54325" y="278561"/>
                    </a:cubicBezTo>
                    <a:cubicBezTo>
                      <a:pt x="39066" y="237823"/>
                      <a:pt x="59726" y="192427"/>
                      <a:pt x="100474" y="177168"/>
                    </a:cubicBezTo>
                    <a:cubicBezTo>
                      <a:pt x="109113" y="173929"/>
                      <a:pt x="118248" y="172243"/>
                      <a:pt x="127478" y="172167"/>
                    </a:cubicBezTo>
                    <a:lnTo>
                      <a:pt x="136431" y="172167"/>
                    </a:lnTo>
                    <a:cubicBezTo>
                      <a:pt x="163473" y="171929"/>
                      <a:pt x="185199" y="149821"/>
                      <a:pt x="184961" y="122789"/>
                    </a:cubicBezTo>
                    <a:cubicBezTo>
                      <a:pt x="184913" y="117074"/>
                      <a:pt x="183865" y="111417"/>
                      <a:pt x="181865" y="106063"/>
                    </a:cubicBezTo>
                    <a:cubicBezTo>
                      <a:pt x="166606" y="65325"/>
                      <a:pt x="187266" y="19929"/>
                      <a:pt x="228004" y="4670"/>
                    </a:cubicBezTo>
                    <a:cubicBezTo>
                      <a:pt x="236615" y="1441"/>
                      <a:pt x="245730" y="-245"/>
                      <a:pt x="254922" y="-331"/>
                    </a:cubicBezTo>
                    <a:lnTo>
                      <a:pt x="254922" y="29578"/>
                    </a:lnTo>
                    <a:cubicBezTo>
                      <a:pt x="227880" y="29883"/>
                      <a:pt x="206211" y="52047"/>
                      <a:pt x="206516" y="79089"/>
                    </a:cubicBezTo>
                    <a:cubicBezTo>
                      <a:pt x="206583" y="84718"/>
                      <a:pt x="207621" y="90300"/>
                      <a:pt x="209583" y="95586"/>
                    </a:cubicBezTo>
                    <a:cubicBezTo>
                      <a:pt x="224842" y="136382"/>
                      <a:pt x="204135" y="181825"/>
                      <a:pt x="163339" y="197084"/>
                    </a:cubicBezTo>
                    <a:cubicBezTo>
                      <a:pt x="154728" y="200304"/>
                      <a:pt x="145622" y="201990"/>
                      <a:pt x="136431" y="202076"/>
                    </a:cubicBezTo>
                    <a:lnTo>
                      <a:pt x="127478" y="202076"/>
                    </a:lnTo>
                    <a:cubicBezTo>
                      <a:pt x="100493" y="202256"/>
                      <a:pt x="78757" y="224278"/>
                      <a:pt x="78938" y="251263"/>
                    </a:cubicBezTo>
                    <a:cubicBezTo>
                      <a:pt x="78976" y="257006"/>
                      <a:pt x="80024" y="262702"/>
                      <a:pt x="82043" y="268084"/>
                    </a:cubicBezTo>
                    <a:cubicBezTo>
                      <a:pt x="97254" y="308955"/>
                      <a:pt x="76442" y="354418"/>
                      <a:pt x="35570" y="369620"/>
                    </a:cubicBezTo>
                    <a:cubicBezTo>
                      <a:pt x="27055" y="372792"/>
                      <a:pt x="18064" y="374469"/>
                      <a:pt x="8987" y="374573"/>
                    </a:cubicBezTo>
                    <a:close/>
                  </a:path>
                </a:pathLst>
              </a:custGeom>
              <a:solidFill>
                <a:srgbClr val="3E448C"/>
              </a:solidFill>
              <a:ln cap="flat">
                <a:prstDash val="solid"/>
              </a:ln>
            </p:spPr>
            <p:txBody>
              <a:bodyPr vert="horz" anchor="ctr" tIns="45720" lIns="91440" bIns="45720" rIns="91440">
                <a:normAutofit/>
              </a:bodyPr>
              <a:p>
                <a:pPr algn="l" marL="0"/>
              </a:p>
            </p:txBody>
          </p:sp>
          <p:sp>
            <p:nvSpPr>
              <p:cNvPr name="Freeform 15" id="15"/>
              <p:cNvSpPr/>
              <p:nvPr/>
            </p:nvSpPr>
            <p:spPr>
              <a:xfrm>
                <a:off x="9265252" y="3543204"/>
                <a:ext cx="374142" cy="256698"/>
              </a:xfrm>
              <a:custGeom>
                <a:avLst/>
                <a:gdLst/>
                <a:ahLst/>
                <a:cxnLst/>
                <a:rect r="r" b="b" t="t" l="l"/>
                <a:pathLst>
                  <a:path w="374142" h="256698" stroke="true" fill="norm" extrusionOk="true">
                    <a:moveTo>
                      <a:pt x="343695" y="256368"/>
                    </a:moveTo>
                    <a:cubicBezTo>
                      <a:pt x="343409" y="229279"/>
                      <a:pt x="321312" y="207515"/>
                      <a:pt x="294166" y="207753"/>
                    </a:cubicBezTo>
                    <a:cubicBezTo>
                      <a:pt x="288640" y="207810"/>
                      <a:pt x="283021" y="208819"/>
                      <a:pt x="277782" y="210744"/>
                    </a:cubicBezTo>
                    <a:cubicBezTo>
                      <a:pt x="236920" y="225840"/>
                      <a:pt x="191581" y="204962"/>
                      <a:pt x="176436" y="164109"/>
                    </a:cubicBezTo>
                    <a:cubicBezTo>
                      <a:pt x="173293" y="155527"/>
                      <a:pt x="171673" y="146459"/>
                      <a:pt x="171578" y="137306"/>
                    </a:cubicBezTo>
                    <a:lnTo>
                      <a:pt x="171578" y="127781"/>
                    </a:lnTo>
                    <a:cubicBezTo>
                      <a:pt x="171293" y="100692"/>
                      <a:pt x="149194" y="78927"/>
                      <a:pt x="122048" y="79165"/>
                    </a:cubicBezTo>
                    <a:cubicBezTo>
                      <a:pt x="116524" y="79222"/>
                      <a:pt x="110904" y="80232"/>
                      <a:pt x="105666" y="82156"/>
                    </a:cubicBezTo>
                    <a:cubicBezTo>
                      <a:pt x="64803" y="97253"/>
                      <a:pt x="19464" y="76375"/>
                      <a:pt x="4319" y="35522"/>
                    </a:cubicBezTo>
                    <a:cubicBezTo>
                      <a:pt x="1177" y="26901"/>
                      <a:pt x="-443" y="17805"/>
                      <a:pt x="-538" y="8623"/>
                    </a:cubicBezTo>
                    <a:lnTo>
                      <a:pt x="-538" y="-331"/>
                    </a:lnTo>
                    <a:lnTo>
                      <a:pt x="29370" y="-331"/>
                    </a:lnTo>
                    <a:lnTo>
                      <a:pt x="29370" y="8623"/>
                    </a:lnTo>
                    <a:cubicBezTo>
                      <a:pt x="29466" y="35664"/>
                      <a:pt x="51468" y="57486"/>
                      <a:pt x="78520" y="57372"/>
                    </a:cubicBezTo>
                    <a:cubicBezTo>
                      <a:pt x="84234" y="57343"/>
                      <a:pt x="89949" y="56324"/>
                      <a:pt x="95284" y="54343"/>
                    </a:cubicBezTo>
                    <a:cubicBezTo>
                      <a:pt x="136145" y="39246"/>
                      <a:pt x="181484" y="60125"/>
                      <a:pt x="196629" y="100978"/>
                    </a:cubicBezTo>
                    <a:cubicBezTo>
                      <a:pt x="199773" y="109559"/>
                      <a:pt x="201391" y="118627"/>
                      <a:pt x="201486" y="127781"/>
                    </a:cubicBezTo>
                    <a:lnTo>
                      <a:pt x="201486" y="137306"/>
                    </a:lnTo>
                    <a:cubicBezTo>
                      <a:pt x="201677" y="164347"/>
                      <a:pt x="223680" y="186131"/>
                      <a:pt x="250731" y="185960"/>
                    </a:cubicBezTo>
                    <a:cubicBezTo>
                      <a:pt x="256446" y="185921"/>
                      <a:pt x="262065" y="184902"/>
                      <a:pt x="267400" y="182930"/>
                    </a:cubicBezTo>
                    <a:cubicBezTo>
                      <a:pt x="308263" y="167833"/>
                      <a:pt x="353602" y="188712"/>
                      <a:pt x="368746" y="229565"/>
                    </a:cubicBezTo>
                    <a:cubicBezTo>
                      <a:pt x="371889" y="238147"/>
                      <a:pt x="373509" y="247215"/>
                      <a:pt x="373604" y="256368"/>
                    </a:cubicBezTo>
                    <a:close/>
                  </a:path>
                </a:pathLst>
              </a:custGeom>
              <a:solidFill>
                <a:srgbClr val="FCC46A"/>
              </a:solidFill>
              <a:ln cap="flat">
                <a:prstDash val="solid"/>
              </a:ln>
            </p:spPr>
            <p:txBody>
              <a:bodyPr vert="horz" anchor="ctr" tIns="45720" lIns="91440" bIns="45720" rIns="91440">
                <a:normAutofit/>
              </a:bodyPr>
              <a:p>
                <a:pPr algn="l" marL="0"/>
              </a:p>
            </p:txBody>
          </p:sp>
          <p:sp>
            <p:nvSpPr>
              <p:cNvPr name="Freeform 16" id="16"/>
              <p:cNvSpPr/>
              <p:nvPr/>
            </p:nvSpPr>
            <p:spPr>
              <a:xfrm>
                <a:off x="7373015" y="3413504"/>
                <a:ext cx="153638" cy="252841"/>
              </a:xfrm>
              <a:custGeom>
                <a:avLst/>
                <a:gdLst/>
                <a:ahLst/>
                <a:cxnLst/>
                <a:rect r="r" b="b" t="t" l="l"/>
                <a:pathLst>
                  <a:path w="153638" h="252841" stroke="true" fill="norm" extrusionOk="true">
                    <a:moveTo>
                      <a:pt x="20988" y="252433"/>
                    </a:moveTo>
                    <a:cubicBezTo>
                      <a:pt x="16416" y="252423"/>
                      <a:pt x="11845" y="252014"/>
                      <a:pt x="7368" y="251195"/>
                    </a:cubicBezTo>
                    <a:lnTo>
                      <a:pt x="-538" y="249861"/>
                    </a:lnTo>
                    <a:lnTo>
                      <a:pt x="4510" y="220429"/>
                    </a:lnTo>
                    <a:lnTo>
                      <a:pt x="12415" y="221762"/>
                    </a:lnTo>
                    <a:cubicBezTo>
                      <a:pt x="24037" y="223763"/>
                      <a:pt x="33371" y="221762"/>
                      <a:pt x="36800" y="216524"/>
                    </a:cubicBezTo>
                    <a:cubicBezTo>
                      <a:pt x="40229" y="211285"/>
                      <a:pt x="38134" y="200426"/>
                      <a:pt x="30704" y="189568"/>
                    </a:cubicBezTo>
                    <a:cubicBezTo>
                      <a:pt x="16226" y="168327"/>
                      <a:pt x="13749" y="145848"/>
                      <a:pt x="24228" y="129656"/>
                    </a:cubicBezTo>
                    <a:cubicBezTo>
                      <a:pt x="34705" y="113463"/>
                      <a:pt x="54421" y="106891"/>
                      <a:pt x="78806" y="110606"/>
                    </a:cubicBezTo>
                    <a:lnTo>
                      <a:pt x="86711" y="111939"/>
                    </a:lnTo>
                    <a:cubicBezTo>
                      <a:pt x="98427" y="113939"/>
                      <a:pt x="107761" y="111939"/>
                      <a:pt x="111095" y="106605"/>
                    </a:cubicBezTo>
                    <a:cubicBezTo>
                      <a:pt x="114429" y="101271"/>
                      <a:pt x="112523" y="90603"/>
                      <a:pt x="105095" y="79745"/>
                    </a:cubicBezTo>
                    <a:cubicBezTo>
                      <a:pt x="90521" y="58408"/>
                      <a:pt x="88140" y="36025"/>
                      <a:pt x="98522" y="19737"/>
                    </a:cubicBezTo>
                    <a:cubicBezTo>
                      <a:pt x="108904" y="3450"/>
                      <a:pt x="128717" y="-3027"/>
                      <a:pt x="153100" y="687"/>
                    </a:cubicBezTo>
                    <a:lnTo>
                      <a:pt x="148053" y="30215"/>
                    </a:lnTo>
                    <a:cubicBezTo>
                      <a:pt x="136431" y="28119"/>
                      <a:pt x="127097" y="30215"/>
                      <a:pt x="123668" y="35453"/>
                    </a:cubicBezTo>
                    <a:cubicBezTo>
                      <a:pt x="120239" y="40692"/>
                      <a:pt x="122334" y="51551"/>
                      <a:pt x="129764" y="62409"/>
                    </a:cubicBezTo>
                    <a:cubicBezTo>
                      <a:pt x="144242" y="83650"/>
                      <a:pt x="146719" y="106033"/>
                      <a:pt x="136240" y="122321"/>
                    </a:cubicBezTo>
                    <a:cubicBezTo>
                      <a:pt x="125763" y="138609"/>
                      <a:pt x="106142" y="145086"/>
                      <a:pt x="81662" y="141371"/>
                    </a:cubicBezTo>
                    <a:lnTo>
                      <a:pt x="73757" y="140038"/>
                    </a:lnTo>
                    <a:cubicBezTo>
                      <a:pt x="62042" y="138038"/>
                      <a:pt x="52707" y="140038"/>
                      <a:pt x="49373" y="145277"/>
                    </a:cubicBezTo>
                    <a:cubicBezTo>
                      <a:pt x="46039" y="150516"/>
                      <a:pt x="48040" y="161374"/>
                      <a:pt x="55469" y="172232"/>
                    </a:cubicBezTo>
                    <a:cubicBezTo>
                      <a:pt x="69947" y="193473"/>
                      <a:pt x="72423" y="215952"/>
                      <a:pt x="61946" y="232145"/>
                    </a:cubicBezTo>
                    <a:cubicBezTo>
                      <a:pt x="52803" y="245661"/>
                      <a:pt x="37277" y="253376"/>
                      <a:pt x="20988" y="252433"/>
                    </a:cubicBezTo>
                    <a:close/>
                  </a:path>
                </a:pathLst>
              </a:custGeom>
              <a:solidFill>
                <a:srgbClr val="3E448C"/>
              </a:solidFill>
              <a:ln cap="flat">
                <a:prstDash val="solid"/>
              </a:ln>
            </p:spPr>
            <p:txBody>
              <a:bodyPr vert="horz" anchor="ctr" tIns="45720" lIns="91440" bIns="45720" rIns="91440">
                <a:normAutofit/>
              </a:bodyPr>
              <a:p>
                <a:pPr algn="l" marL="0"/>
              </a:p>
            </p:txBody>
          </p:sp>
          <p:sp>
            <p:nvSpPr>
              <p:cNvPr name="Freeform 17" id="17"/>
              <p:cNvSpPr/>
              <p:nvPr/>
            </p:nvSpPr>
            <p:spPr>
              <a:xfrm>
                <a:off x="2883217" y="2279999"/>
                <a:ext cx="234124" cy="234124"/>
              </a:xfrm>
              <a:custGeom>
                <a:avLst/>
                <a:gdLst/>
                <a:ahLst/>
                <a:cxnLst/>
                <a:rect r="r" b="b" t="t" l="l"/>
                <a:pathLst>
                  <a:path w="234124" h="234124" stroke="true" fill="norm" extrusionOk="true">
                    <a:moveTo>
                      <a:pt x="234124" y="117062"/>
                    </a:moveTo>
                    <a:cubicBezTo>
                      <a:pt x="234124" y="181714"/>
                      <a:pt x="181714" y="234124"/>
                      <a:pt x="117062" y="234124"/>
                    </a:cubicBezTo>
                    <a:cubicBezTo>
                      <a:pt x="52411" y="234124"/>
                      <a:pt x="0" y="181714"/>
                      <a:pt x="0" y="117062"/>
                    </a:cubicBezTo>
                    <a:cubicBezTo>
                      <a:pt x="0" y="52411"/>
                      <a:pt x="52411" y="0"/>
                      <a:pt x="117062" y="0"/>
                    </a:cubicBezTo>
                    <a:cubicBezTo>
                      <a:pt x="181714" y="0"/>
                      <a:pt x="234124" y="52411"/>
                      <a:pt x="234124" y="117062"/>
                    </a:cubicBezTo>
                    <a:close/>
                  </a:path>
                </a:pathLst>
              </a:custGeom>
              <a:solidFill>
                <a:srgbClr val="FCC46A"/>
              </a:solidFill>
              <a:ln cap="flat">
                <a:prstDash val="solid"/>
              </a:ln>
            </p:spPr>
            <p:txBody>
              <a:bodyPr vert="horz" anchor="ctr" tIns="45720" lIns="91440" bIns="45720" rIns="91440">
                <a:normAutofit/>
              </a:bodyPr>
              <a:p>
                <a:pPr algn="l" marL="0"/>
              </a:p>
            </p:txBody>
          </p:sp>
          <p:sp>
            <p:nvSpPr>
              <p:cNvPr name="Freeform 18" id="18"/>
              <p:cNvSpPr/>
              <p:nvPr/>
            </p:nvSpPr>
            <p:spPr>
              <a:xfrm>
                <a:off x="6669880" y="4601813"/>
                <a:ext cx="114680" cy="114680"/>
              </a:xfrm>
              <a:custGeom>
                <a:avLst/>
                <a:gdLst/>
                <a:ahLst/>
                <a:cxnLst/>
                <a:rect r="r" b="b" t="t" l="l"/>
                <a:pathLst>
                  <a:path w="114680" h="114680" stroke="true" fill="norm" extrusionOk="true">
                    <a:moveTo>
                      <a:pt x="114681" y="57340"/>
                    </a:moveTo>
                    <a:cubicBezTo>
                      <a:pt x="114681" y="89009"/>
                      <a:pt x="89009" y="114681"/>
                      <a:pt x="57341" y="114681"/>
                    </a:cubicBezTo>
                    <a:cubicBezTo>
                      <a:pt x="25672" y="114681"/>
                      <a:pt x="0" y="89009"/>
                      <a:pt x="0" y="57340"/>
                    </a:cubicBezTo>
                    <a:cubicBezTo>
                      <a:pt x="0" y="25672"/>
                      <a:pt x="25673" y="0"/>
                      <a:pt x="57341" y="0"/>
                    </a:cubicBezTo>
                    <a:cubicBezTo>
                      <a:pt x="89009" y="0"/>
                      <a:pt x="114681" y="25672"/>
                      <a:pt x="114681" y="57340"/>
                    </a:cubicBezTo>
                    <a:close/>
                  </a:path>
                </a:pathLst>
              </a:custGeom>
              <a:solidFill>
                <a:srgbClr val="FCC46C"/>
              </a:solidFill>
              <a:ln cap="flat">
                <a:prstDash val="solid"/>
              </a:ln>
            </p:spPr>
            <p:txBody>
              <a:bodyPr vert="horz" anchor="ctr" tIns="45720" lIns="91440" bIns="45720" rIns="91440">
                <a:normAutofit/>
              </a:bodyPr>
              <a:p>
                <a:pPr algn="l" marL="0"/>
              </a:p>
            </p:txBody>
          </p:sp>
          <p:sp>
            <p:nvSpPr>
              <p:cNvPr name="Freeform 19" id="19"/>
              <p:cNvSpPr/>
              <p:nvPr/>
            </p:nvSpPr>
            <p:spPr>
              <a:xfrm>
                <a:off x="8902159" y="2798159"/>
                <a:ext cx="174307" cy="174307"/>
              </a:xfrm>
              <a:custGeom>
                <a:avLst/>
                <a:gdLst/>
                <a:ahLst/>
                <a:cxnLst/>
                <a:rect r="r" b="b" t="t" l="l"/>
                <a:pathLst>
                  <a:path w="174307" h="174307" stroke="true" fill="norm" extrusionOk="true">
                    <a:moveTo>
                      <a:pt x="174307" y="87154"/>
                    </a:moveTo>
                    <a:cubicBezTo>
                      <a:pt x="174307" y="135287"/>
                      <a:pt x="135287" y="174307"/>
                      <a:pt x="87153" y="174307"/>
                    </a:cubicBezTo>
                    <a:cubicBezTo>
                      <a:pt x="39020" y="174307"/>
                      <a:pt x="-1" y="135287"/>
                      <a:pt x="-1" y="87154"/>
                    </a:cubicBezTo>
                    <a:cubicBezTo>
                      <a:pt x="-1" y="39020"/>
                      <a:pt x="39020" y="0"/>
                      <a:pt x="87153" y="0"/>
                    </a:cubicBezTo>
                    <a:cubicBezTo>
                      <a:pt x="135287" y="0"/>
                      <a:pt x="174307" y="39020"/>
                      <a:pt x="174307" y="87154"/>
                    </a:cubicBezTo>
                    <a:close/>
                  </a:path>
                </a:pathLst>
              </a:custGeom>
              <a:solidFill>
                <a:srgbClr val="6ED6AB"/>
              </a:solidFill>
              <a:ln cap="flat">
                <a:prstDash val="solid"/>
              </a:ln>
            </p:spPr>
            <p:txBody>
              <a:bodyPr vert="horz" anchor="ctr" tIns="45720" lIns="91440" bIns="45720" rIns="91440">
                <a:normAutofit/>
              </a:bodyPr>
              <a:p>
                <a:pPr algn="l" marL="0"/>
              </a:p>
            </p:txBody>
          </p:sp>
          <p:sp>
            <p:nvSpPr>
              <p:cNvPr name="Freeform 20" id="20"/>
              <p:cNvSpPr/>
              <p:nvPr/>
            </p:nvSpPr>
            <p:spPr>
              <a:xfrm>
                <a:off x="3505961" y="1403032"/>
                <a:ext cx="149542" cy="149542"/>
              </a:xfrm>
              <a:custGeom>
                <a:avLst/>
                <a:gdLst/>
                <a:ahLst/>
                <a:cxnLst/>
                <a:rect r="r" b="b" t="t" l="l"/>
                <a:pathLst>
                  <a:path w="149542" h="149542" stroke="true" fill="norm" extrusionOk="true">
                    <a:moveTo>
                      <a:pt x="149542" y="74771"/>
                    </a:moveTo>
                    <a:cubicBezTo>
                      <a:pt x="149542" y="116066"/>
                      <a:pt x="116066" y="149543"/>
                      <a:pt x="74771" y="149543"/>
                    </a:cubicBezTo>
                    <a:cubicBezTo>
                      <a:pt x="33476" y="149543"/>
                      <a:pt x="0" y="116066"/>
                      <a:pt x="0" y="74771"/>
                    </a:cubicBezTo>
                    <a:cubicBezTo>
                      <a:pt x="0" y="33476"/>
                      <a:pt x="33476" y="0"/>
                      <a:pt x="74771" y="0"/>
                    </a:cubicBezTo>
                    <a:cubicBezTo>
                      <a:pt x="116066" y="0"/>
                      <a:pt x="149542" y="33476"/>
                      <a:pt x="149542" y="74771"/>
                    </a:cubicBezTo>
                    <a:close/>
                  </a:path>
                </a:pathLst>
              </a:custGeom>
              <a:solidFill>
                <a:srgbClr val="6ED6AB"/>
              </a:solidFill>
              <a:ln cap="flat">
                <a:prstDash val="solid"/>
              </a:ln>
            </p:spPr>
            <p:txBody>
              <a:bodyPr vert="horz" anchor="ctr" tIns="45720" lIns="91440" bIns="45720" rIns="91440">
                <a:normAutofit/>
              </a:bodyPr>
              <a:p>
                <a:pPr algn="l" marL="0"/>
              </a:p>
            </p:txBody>
          </p:sp>
        </p:grpSp>
        <p:grpSp>
          <p:nvGrpSpPr>
            <p:cNvPr name="Group 21" id="21"/>
            <p:cNvGrpSpPr/>
            <p:nvPr/>
          </p:nvGrpSpPr>
          <p:grpSpPr>
            <a:xfrm>
              <a:off x="4937932" y="1175098"/>
              <a:ext cx="2996105" cy="4498983"/>
              <a:chOff x="4162619" y="523844"/>
              <a:chExt cx="3870761" cy="5812376"/>
            </a:xfrm>
          </p:grpSpPr>
          <p:sp>
            <p:nvSpPr>
              <p:cNvPr name="Freeform 22" id="22"/>
              <p:cNvSpPr/>
              <p:nvPr/>
            </p:nvSpPr>
            <p:spPr>
              <a:xfrm>
                <a:off x="6662337" y="5915025"/>
                <a:ext cx="503171" cy="421195"/>
              </a:xfrm>
              <a:custGeom>
                <a:avLst/>
                <a:gdLst/>
                <a:ahLst/>
                <a:cxnLst/>
                <a:rect r="r" b="b" t="t" l="l"/>
                <a:pathLst>
                  <a:path w="503171" h="421195" stroke="true" fill="norm" extrusionOk="true">
                    <a:moveTo>
                      <a:pt x="492420" y="420957"/>
                    </a:moveTo>
                    <a:lnTo>
                      <a:pt x="10169" y="420957"/>
                    </a:lnTo>
                    <a:cubicBezTo>
                      <a:pt x="-23359" y="229028"/>
                      <a:pt x="30648" y="37005"/>
                      <a:pt x="30648" y="37005"/>
                    </a:cubicBezTo>
                    <a:lnTo>
                      <a:pt x="250389" y="-238"/>
                    </a:lnTo>
                    <a:cubicBezTo>
                      <a:pt x="270868" y="120920"/>
                      <a:pt x="295062" y="169402"/>
                      <a:pt x="328590" y="193596"/>
                    </a:cubicBezTo>
                    <a:lnTo>
                      <a:pt x="328590" y="193596"/>
                    </a:lnTo>
                    <a:cubicBezTo>
                      <a:pt x="352783" y="212646"/>
                      <a:pt x="382596" y="217789"/>
                      <a:pt x="417935" y="229028"/>
                    </a:cubicBezTo>
                    <a:cubicBezTo>
                      <a:pt x="451748" y="239811"/>
                      <a:pt x="479084" y="265081"/>
                      <a:pt x="492420" y="297990"/>
                    </a:cubicBezTo>
                    <a:cubicBezTo>
                      <a:pt x="514803" y="355711"/>
                      <a:pt x="492420" y="420957"/>
                      <a:pt x="492420" y="420957"/>
                    </a:cubicBezTo>
                    <a:close/>
                  </a:path>
                </a:pathLst>
              </a:custGeom>
              <a:solidFill>
                <a:srgbClr val="3E448C"/>
              </a:solidFill>
              <a:ln cap="flat">
                <a:prstDash val="solid"/>
              </a:ln>
            </p:spPr>
            <p:txBody>
              <a:bodyPr vert="horz" anchor="ctr" tIns="45720" lIns="91440" bIns="45720" rIns="91440">
                <a:normAutofit/>
              </a:bodyPr>
              <a:p>
                <a:pPr algn="l" marL="0"/>
              </a:p>
            </p:txBody>
          </p:sp>
          <p:sp>
            <p:nvSpPr>
              <p:cNvPr name="Freeform 23" id="23"/>
              <p:cNvSpPr/>
              <p:nvPr/>
            </p:nvSpPr>
            <p:spPr>
              <a:xfrm>
                <a:off x="5052439" y="5915025"/>
                <a:ext cx="502617" cy="421195"/>
              </a:xfrm>
              <a:custGeom>
                <a:avLst/>
                <a:gdLst/>
                <a:ahLst/>
                <a:cxnLst/>
                <a:rect r="r" b="b" t="t" l="l"/>
                <a:pathLst>
                  <a:path w="502617" h="421195" stroke="true" fill="norm" extrusionOk="true">
                    <a:moveTo>
                      <a:pt x="490974" y="420957"/>
                    </a:moveTo>
                    <a:lnTo>
                      <a:pt x="8628" y="420957"/>
                    </a:lnTo>
                    <a:cubicBezTo>
                      <a:pt x="-450" y="390792"/>
                      <a:pt x="-3012" y="359036"/>
                      <a:pt x="1103" y="327803"/>
                    </a:cubicBezTo>
                    <a:cubicBezTo>
                      <a:pt x="5770" y="281244"/>
                      <a:pt x="38212" y="242183"/>
                      <a:pt x="83113" y="229028"/>
                    </a:cubicBezTo>
                    <a:cubicBezTo>
                      <a:pt x="124071" y="214075"/>
                      <a:pt x="157599" y="208455"/>
                      <a:pt x="183697" y="184261"/>
                    </a:cubicBezTo>
                    <a:cubicBezTo>
                      <a:pt x="211605" y="158162"/>
                      <a:pt x="233989" y="108061"/>
                      <a:pt x="250372" y="-238"/>
                    </a:cubicBezTo>
                    <a:lnTo>
                      <a:pt x="470114" y="37005"/>
                    </a:lnTo>
                    <a:cubicBezTo>
                      <a:pt x="472019" y="37005"/>
                      <a:pt x="524121" y="229028"/>
                      <a:pt x="490592" y="420957"/>
                    </a:cubicBezTo>
                    <a:close/>
                  </a:path>
                </a:pathLst>
              </a:custGeom>
              <a:solidFill>
                <a:srgbClr val="3E448C"/>
              </a:solidFill>
              <a:ln cap="flat">
                <a:prstDash val="solid"/>
              </a:ln>
            </p:spPr>
            <p:txBody>
              <a:bodyPr vert="horz" anchor="ctr" tIns="45720" lIns="91440" bIns="45720" rIns="91440">
                <a:normAutofit/>
              </a:bodyPr>
              <a:p>
                <a:pPr algn="l" marL="0"/>
              </a:p>
            </p:txBody>
          </p:sp>
          <p:sp>
            <p:nvSpPr>
              <p:cNvPr name="Freeform 24" id="24"/>
              <p:cNvSpPr/>
              <p:nvPr/>
            </p:nvSpPr>
            <p:spPr>
              <a:xfrm>
                <a:off x="5267610" y="3017710"/>
                <a:ext cx="1678019" cy="2995477"/>
              </a:xfrm>
              <a:custGeom>
                <a:avLst/>
                <a:gdLst/>
                <a:ahLst/>
                <a:cxnLst/>
                <a:rect r="r" b="b" t="t" l="l"/>
                <a:pathLst>
                  <a:path w="1678019" h="2995477" stroke="true" fill="norm" extrusionOk="true">
                    <a:moveTo>
                      <a:pt x="1558058" y="1486900"/>
                    </a:moveTo>
                    <a:lnTo>
                      <a:pt x="1318123" y="-238"/>
                    </a:lnTo>
                    <a:lnTo>
                      <a:pt x="836253" y="53674"/>
                    </a:lnTo>
                    <a:lnTo>
                      <a:pt x="354765" y="-238"/>
                    </a:lnTo>
                    <a:lnTo>
                      <a:pt x="114545" y="1486900"/>
                    </a:lnTo>
                    <a:lnTo>
                      <a:pt x="-804" y="2929366"/>
                    </a:lnTo>
                    <a:cubicBezTo>
                      <a:pt x="-804" y="2929366"/>
                      <a:pt x="36344" y="3048334"/>
                      <a:pt x="276374" y="2966514"/>
                    </a:cubicBezTo>
                    <a:cubicBezTo>
                      <a:pt x="276374" y="2966514"/>
                      <a:pt x="454968" y="1628156"/>
                      <a:pt x="482876" y="1600248"/>
                    </a:cubicBezTo>
                    <a:cubicBezTo>
                      <a:pt x="510784" y="1570530"/>
                      <a:pt x="882926" y="696897"/>
                      <a:pt x="882926" y="696897"/>
                    </a:cubicBezTo>
                    <a:cubicBezTo>
                      <a:pt x="882926" y="696897"/>
                      <a:pt x="1165628" y="1570530"/>
                      <a:pt x="1193537" y="1600248"/>
                    </a:cubicBezTo>
                    <a:cubicBezTo>
                      <a:pt x="1221444" y="1629966"/>
                      <a:pt x="1400038" y="2966514"/>
                      <a:pt x="1400038" y="2966514"/>
                    </a:cubicBezTo>
                    <a:cubicBezTo>
                      <a:pt x="1639974" y="3048334"/>
                      <a:pt x="1677216" y="2929366"/>
                      <a:pt x="1677216" y="2929366"/>
                    </a:cubicBezTo>
                    <a:lnTo>
                      <a:pt x="1558153" y="1486900"/>
                    </a:lnTo>
                    <a:close/>
                  </a:path>
                </a:pathLst>
              </a:custGeom>
              <a:solidFill>
                <a:srgbClr val="1D2044"/>
              </a:solidFill>
              <a:ln cap="flat">
                <a:prstDash val="solid"/>
              </a:ln>
            </p:spPr>
            <p:txBody>
              <a:bodyPr vert="horz" anchor="ctr" tIns="45720" lIns="91440" bIns="45720" rIns="91440">
                <a:normAutofit/>
              </a:bodyPr>
              <a:p>
                <a:pPr algn="l" marL="0"/>
              </a:p>
            </p:txBody>
          </p:sp>
          <p:sp>
            <p:nvSpPr>
              <p:cNvPr name="Freeform 25" id="25"/>
              <p:cNvSpPr/>
              <p:nvPr/>
            </p:nvSpPr>
            <p:spPr>
              <a:xfrm>
                <a:off x="5525380" y="1543205"/>
                <a:ext cx="1109257" cy="1729394"/>
              </a:xfrm>
              <a:custGeom>
                <a:avLst/>
                <a:gdLst/>
                <a:ahLst/>
                <a:cxnLst/>
                <a:rect r="r" b="b" t="t" l="l"/>
                <a:pathLst>
                  <a:path w="1109257" h="1729394" stroke="true" fill="norm" extrusionOk="true">
                    <a:moveTo>
                      <a:pt x="225868" y="8180"/>
                    </a:moveTo>
                    <a:cubicBezTo>
                      <a:pt x="260730" y="-13442"/>
                      <a:pt x="384174" y="53614"/>
                      <a:pt x="467041" y="103430"/>
                    </a:cubicBezTo>
                    <a:cubicBezTo>
                      <a:pt x="516190" y="133291"/>
                      <a:pt x="577150" y="136224"/>
                      <a:pt x="628966" y="111240"/>
                    </a:cubicBezTo>
                    <a:cubicBezTo>
                      <a:pt x="737074" y="59234"/>
                      <a:pt x="918622" y="-20014"/>
                      <a:pt x="974724" y="4274"/>
                    </a:cubicBezTo>
                    <a:cubicBezTo>
                      <a:pt x="974724" y="4274"/>
                      <a:pt x="1049018" y="102763"/>
                      <a:pt x="1076927" y="355556"/>
                    </a:cubicBezTo>
                    <a:cubicBezTo>
                      <a:pt x="1106645" y="608350"/>
                      <a:pt x="1108454" y="1647433"/>
                      <a:pt x="1108454" y="1647433"/>
                    </a:cubicBezTo>
                    <a:cubicBezTo>
                      <a:pt x="1108454" y="1647433"/>
                      <a:pt x="874425" y="1729157"/>
                      <a:pt x="558671" y="1729157"/>
                    </a:cubicBezTo>
                    <a:cubicBezTo>
                      <a:pt x="198341" y="1729157"/>
                      <a:pt x="5174" y="1625048"/>
                      <a:pt x="5174" y="1625048"/>
                    </a:cubicBezTo>
                    <a:cubicBezTo>
                      <a:pt x="5174" y="1625048"/>
                      <a:pt x="-57977" y="186773"/>
                      <a:pt x="226249" y="7989"/>
                    </a:cubicBezTo>
                    <a:close/>
                  </a:path>
                </a:pathLst>
              </a:custGeom>
              <a:solidFill>
                <a:srgbClr val="3E448C"/>
              </a:solidFill>
              <a:ln cap="flat">
                <a:prstDash val="solid"/>
              </a:ln>
            </p:spPr>
            <p:txBody>
              <a:bodyPr vert="horz" anchor="ctr" tIns="45720" lIns="91440" bIns="45720" rIns="91440">
                <a:normAutofit/>
              </a:bodyPr>
              <a:p>
                <a:pPr algn="l" marL="0"/>
              </a:p>
            </p:txBody>
          </p:sp>
          <p:sp>
            <p:nvSpPr>
              <p:cNvPr name="Freeform 26" id="26"/>
              <p:cNvSpPr/>
              <p:nvPr/>
            </p:nvSpPr>
            <p:spPr>
              <a:xfrm>
                <a:off x="4162619" y="523844"/>
                <a:ext cx="1616388" cy="1565369"/>
              </a:xfrm>
              <a:custGeom>
                <a:avLst/>
                <a:gdLst/>
                <a:ahLst/>
                <a:cxnLst/>
                <a:rect r="r" b="b" t="t" l="l"/>
                <a:pathLst>
                  <a:path w="1616388" h="1565369" stroke="true" fill="norm" extrusionOk="true">
                    <a:moveTo>
                      <a:pt x="859681" y="825325"/>
                    </a:moveTo>
                    <a:cubicBezTo>
                      <a:pt x="859681" y="825325"/>
                      <a:pt x="370763" y="231155"/>
                      <a:pt x="369715" y="227441"/>
                    </a:cubicBezTo>
                    <a:cubicBezTo>
                      <a:pt x="360190" y="201533"/>
                      <a:pt x="377145" y="160766"/>
                      <a:pt x="349331" y="116284"/>
                    </a:cubicBezTo>
                    <a:cubicBezTo>
                      <a:pt x="321518" y="71802"/>
                      <a:pt x="308565" y="1317"/>
                      <a:pt x="308565" y="1317"/>
                    </a:cubicBezTo>
                    <a:cubicBezTo>
                      <a:pt x="308565" y="1317"/>
                      <a:pt x="280751" y="-8208"/>
                      <a:pt x="277037" y="19891"/>
                    </a:cubicBezTo>
                    <a:cubicBezTo>
                      <a:pt x="273322" y="47990"/>
                      <a:pt x="293706" y="84756"/>
                      <a:pt x="289991" y="97710"/>
                    </a:cubicBezTo>
                    <a:cubicBezTo>
                      <a:pt x="288181" y="99520"/>
                      <a:pt x="288181" y="101425"/>
                      <a:pt x="286276" y="105140"/>
                    </a:cubicBezTo>
                    <a:cubicBezTo>
                      <a:pt x="281799" y="112321"/>
                      <a:pt x="274303" y="117094"/>
                      <a:pt x="265892" y="118094"/>
                    </a:cubicBezTo>
                    <a:lnTo>
                      <a:pt x="264082" y="118094"/>
                    </a:lnTo>
                    <a:cubicBezTo>
                      <a:pt x="232555" y="118094"/>
                      <a:pt x="178357" y="73612"/>
                      <a:pt x="156545" y="53228"/>
                    </a:cubicBezTo>
                    <a:cubicBezTo>
                      <a:pt x="125018" y="23510"/>
                      <a:pt x="80345" y="-15352"/>
                      <a:pt x="69392" y="10556"/>
                    </a:cubicBezTo>
                    <a:cubicBezTo>
                      <a:pt x="58438" y="36464"/>
                      <a:pt x="93490" y="34655"/>
                      <a:pt x="150926" y="114379"/>
                    </a:cubicBezTo>
                    <a:lnTo>
                      <a:pt x="145401" y="121808"/>
                    </a:lnTo>
                    <a:cubicBezTo>
                      <a:pt x="149116" y="127333"/>
                      <a:pt x="89775" y="97710"/>
                      <a:pt x="41579" y="60658"/>
                    </a:cubicBezTo>
                    <a:cubicBezTo>
                      <a:pt x="8146" y="34655"/>
                      <a:pt x="716" y="66182"/>
                      <a:pt x="8146" y="79136"/>
                    </a:cubicBezTo>
                    <a:cubicBezTo>
                      <a:pt x="13766" y="92186"/>
                      <a:pt x="50818" y="114379"/>
                      <a:pt x="74821" y="132953"/>
                    </a:cubicBezTo>
                    <a:cubicBezTo>
                      <a:pt x="91489" y="145907"/>
                      <a:pt x="106348" y="158861"/>
                      <a:pt x="117493" y="166290"/>
                    </a:cubicBezTo>
                    <a:lnTo>
                      <a:pt x="113778" y="179244"/>
                    </a:lnTo>
                    <a:cubicBezTo>
                      <a:pt x="32149" y="160766"/>
                      <a:pt x="19195" y="131048"/>
                      <a:pt x="2526" y="147812"/>
                    </a:cubicBezTo>
                    <a:cubicBezTo>
                      <a:pt x="-14142" y="164576"/>
                      <a:pt x="35864" y="199628"/>
                      <a:pt x="61867" y="204962"/>
                    </a:cubicBezTo>
                    <a:cubicBezTo>
                      <a:pt x="73011" y="206771"/>
                      <a:pt x="91489" y="217916"/>
                      <a:pt x="110063" y="229060"/>
                    </a:cubicBezTo>
                    <a:cubicBezTo>
                      <a:pt x="45198" y="227155"/>
                      <a:pt x="28434" y="206771"/>
                      <a:pt x="17385" y="223535"/>
                    </a:cubicBezTo>
                    <a:cubicBezTo>
                      <a:pt x="4336" y="240204"/>
                      <a:pt x="52628" y="258683"/>
                      <a:pt x="74535" y="258683"/>
                    </a:cubicBezTo>
                    <a:cubicBezTo>
                      <a:pt x="96443" y="258683"/>
                      <a:pt x="161689" y="284686"/>
                      <a:pt x="161689" y="284686"/>
                    </a:cubicBezTo>
                    <a:cubicBezTo>
                      <a:pt x="209886" y="314309"/>
                      <a:pt x="235889" y="330977"/>
                      <a:pt x="267416" y="332882"/>
                    </a:cubicBezTo>
                    <a:cubicBezTo>
                      <a:pt x="298944" y="336597"/>
                      <a:pt x="532116" y="925433"/>
                      <a:pt x="667467" y="1079833"/>
                    </a:cubicBezTo>
                    <a:cubicBezTo>
                      <a:pt x="802817" y="1234233"/>
                      <a:pt x="1492903" y="1565132"/>
                      <a:pt x="1492903" y="1565132"/>
                    </a:cubicBezTo>
                    <a:lnTo>
                      <a:pt x="1615585" y="1107932"/>
                    </a:lnTo>
                    <a:cubicBezTo>
                      <a:pt x="1437563" y="1031732"/>
                      <a:pt x="859681" y="825325"/>
                      <a:pt x="859681" y="825325"/>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27" id="27"/>
              <p:cNvSpPr/>
              <p:nvPr/>
            </p:nvSpPr>
            <p:spPr>
              <a:xfrm>
                <a:off x="5003930" y="1309877"/>
                <a:ext cx="807558" cy="825817"/>
              </a:xfrm>
              <a:custGeom>
                <a:avLst/>
                <a:gdLst/>
                <a:ahLst/>
                <a:cxnLst/>
                <a:rect r="r" b="b" t="t" l="l"/>
                <a:pathLst>
                  <a:path w="807558" h="825817" stroke="true" fill="norm" extrusionOk="true">
                    <a:moveTo>
                      <a:pt x="208870" y="-238"/>
                    </a:moveTo>
                    <a:cubicBezTo>
                      <a:pt x="-50210" y="218837"/>
                      <a:pt x="3892" y="539830"/>
                      <a:pt x="3892" y="539830"/>
                    </a:cubicBezTo>
                    <a:lnTo>
                      <a:pt x="693883" y="825580"/>
                    </a:lnTo>
                    <a:lnTo>
                      <a:pt x="806755" y="239126"/>
                    </a:lnTo>
                    <a:close/>
                  </a:path>
                </a:pathLst>
              </a:custGeom>
              <a:solidFill>
                <a:srgbClr val="3E448C"/>
              </a:solidFill>
              <a:ln cap="flat">
                <a:prstDash val="solid"/>
              </a:ln>
            </p:spPr>
            <p:txBody>
              <a:bodyPr vert="horz" anchor="ctr" tIns="45720" lIns="91440" bIns="45720" rIns="91440">
                <a:normAutofit/>
              </a:bodyPr>
              <a:p>
                <a:pPr algn="l" marL="0"/>
              </a:p>
            </p:txBody>
          </p:sp>
          <p:sp>
            <p:nvSpPr>
              <p:cNvPr name="Freeform 28" id="28"/>
              <p:cNvSpPr/>
              <p:nvPr/>
            </p:nvSpPr>
            <p:spPr>
              <a:xfrm>
                <a:off x="6416992" y="533839"/>
                <a:ext cx="1616388" cy="1565756"/>
              </a:xfrm>
              <a:custGeom>
                <a:avLst/>
                <a:gdLst/>
                <a:ahLst/>
                <a:cxnLst/>
                <a:rect r="r" b="b" t="t" l="l"/>
                <a:pathLst>
                  <a:path w="1616388" h="1565756" stroke="true" fill="norm" extrusionOk="true">
                    <a:moveTo>
                      <a:pt x="755100" y="825331"/>
                    </a:moveTo>
                    <a:cubicBezTo>
                      <a:pt x="755100" y="825331"/>
                      <a:pt x="1244019" y="231162"/>
                      <a:pt x="1245067" y="227447"/>
                    </a:cubicBezTo>
                    <a:cubicBezTo>
                      <a:pt x="1254592" y="201539"/>
                      <a:pt x="1237637" y="160772"/>
                      <a:pt x="1265451" y="116195"/>
                    </a:cubicBezTo>
                    <a:cubicBezTo>
                      <a:pt x="1293263" y="71618"/>
                      <a:pt x="1306218" y="1323"/>
                      <a:pt x="1306218" y="1323"/>
                    </a:cubicBezTo>
                    <a:cubicBezTo>
                      <a:pt x="1306218" y="1323"/>
                      <a:pt x="1334030" y="-8202"/>
                      <a:pt x="1337745" y="19802"/>
                    </a:cubicBezTo>
                    <a:cubicBezTo>
                      <a:pt x="1341460" y="47805"/>
                      <a:pt x="1321076" y="84667"/>
                      <a:pt x="1324791" y="97716"/>
                    </a:cubicBezTo>
                    <a:cubicBezTo>
                      <a:pt x="1326600" y="99526"/>
                      <a:pt x="1326600" y="101431"/>
                      <a:pt x="1328506" y="105051"/>
                    </a:cubicBezTo>
                    <a:cubicBezTo>
                      <a:pt x="1332982" y="112261"/>
                      <a:pt x="1340508" y="117062"/>
                      <a:pt x="1348890" y="118100"/>
                    </a:cubicBezTo>
                    <a:lnTo>
                      <a:pt x="1350699" y="118100"/>
                    </a:lnTo>
                    <a:cubicBezTo>
                      <a:pt x="1382227" y="118100"/>
                      <a:pt x="1436424" y="73618"/>
                      <a:pt x="1458236" y="53139"/>
                    </a:cubicBezTo>
                    <a:cubicBezTo>
                      <a:pt x="1489764" y="23517"/>
                      <a:pt x="1534436" y="-15441"/>
                      <a:pt x="1545390" y="10563"/>
                    </a:cubicBezTo>
                    <a:cubicBezTo>
                      <a:pt x="1556343" y="36566"/>
                      <a:pt x="1521292" y="34661"/>
                      <a:pt x="1463856" y="114385"/>
                    </a:cubicBezTo>
                    <a:lnTo>
                      <a:pt x="1469380" y="121815"/>
                    </a:lnTo>
                    <a:cubicBezTo>
                      <a:pt x="1465666" y="127339"/>
                      <a:pt x="1525007" y="97716"/>
                      <a:pt x="1573203" y="60569"/>
                    </a:cubicBezTo>
                    <a:cubicBezTo>
                      <a:pt x="1606636" y="34661"/>
                      <a:pt x="1614065" y="66189"/>
                      <a:pt x="1606636" y="79143"/>
                    </a:cubicBezTo>
                    <a:cubicBezTo>
                      <a:pt x="1601016" y="92097"/>
                      <a:pt x="1563964" y="114385"/>
                      <a:pt x="1539961" y="132864"/>
                    </a:cubicBezTo>
                    <a:cubicBezTo>
                      <a:pt x="1523292" y="145913"/>
                      <a:pt x="1508433" y="158867"/>
                      <a:pt x="1497289" y="166296"/>
                    </a:cubicBezTo>
                    <a:lnTo>
                      <a:pt x="1501004" y="179251"/>
                    </a:lnTo>
                    <a:cubicBezTo>
                      <a:pt x="1582632" y="160200"/>
                      <a:pt x="1595586" y="131054"/>
                      <a:pt x="1612255" y="147723"/>
                    </a:cubicBezTo>
                    <a:cubicBezTo>
                      <a:pt x="1628924" y="164391"/>
                      <a:pt x="1578917" y="199634"/>
                      <a:pt x="1552914" y="204873"/>
                    </a:cubicBezTo>
                    <a:cubicBezTo>
                      <a:pt x="1541771" y="206778"/>
                      <a:pt x="1523292" y="217922"/>
                      <a:pt x="1504718" y="229066"/>
                    </a:cubicBezTo>
                    <a:cubicBezTo>
                      <a:pt x="1569583" y="227161"/>
                      <a:pt x="1586347" y="206778"/>
                      <a:pt x="1597397" y="223446"/>
                    </a:cubicBezTo>
                    <a:cubicBezTo>
                      <a:pt x="1610446" y="240115"/>
                      <a:pt x="1562249" y="258689"/>
                      <a:pt x="1540247" y="258689"/>
                    </a:cubicBezTo>
                    <a:cubicBezTo>
                      <a:pt x="1518243" y="258689"/>
                      <a:pt x="1453093" y="284597"/>
                      <a:pt x="1453093" y="284597"/>
                    </a:cubicBezTo>
                    <a:cubicBezTo>
                      <a:pt x="1404897" y="314315"/>
                      <a:pt x="1378892" y="330984"/>
                      <a:pt x="1347365" y="332794"/>
                    </a:cubicBezTo>
                    <a:cubicBezTo>
                      <a:pt x="1315932" y="336508"/>
                      <a:pt x="1082665" y="925439"/>
                      <a:pt x="947315" y="1079744"/>
                    </a:cubicBezTo>
                    <a:cubicBezTo>
                      <a:pt x="811965" y="1234049"/>
                      <a:pt x="121878" y="1565519"/>
                      <a:pt x="121878" y="1565519"/>
                    </a:cubicBezTo>
                    <a:lnTo>
                      <a:pt x="-804" y="1108319"/>
                    </a:lnTo>
                    <a:cubicBezTo>
                      <a:pt x="176933" y="1031738"/>
                      <a:pt x="755100" y="825331"/>
                      <a:pt x="755100" y="825331"/>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29" id="29"/>
              <p:cNvSpPr/>
              <p:nvPr/>
            </p:nvSpPr>
            <p:spPr>
              <a:xfrm>
                <a:off x="6384606" y="1319783"/>
                <a:ext cx="807575" cy="825912"/>
              </a:xfrm>
              <a:custGeom>
                <a:avLst/>
                <a:gdLst/>
                <a:ahLst/>
                <a:cxnLst/>
                <a:rect r="r" b="b" t="t" l="l"/>
                <a:pathLst>
                  <a:path w="807575" h="825912" stroke="true" fill="norm" extrusionOk="true">
                    <a:moveTo>
                      <a:pt x="597081" y="-238"/>
                    </a:moveTo>
                    <a:cubicBezTo>
                      <a:pt x="856257" y="218837"/>
                      <a:pt x="802059" y="539925"/>
                      <a:pt x="802059" y="539925"/>
                    </a:cubicBezTo>
                    <a:lnTo>
                      <a:pt x="112164" y="825675"/>
                    </a:lnTo>
                    <a:lnTo>
                      <a:pt x="-804" y="239221"/>
                    </a:lnTo>
                    <a:close/>
                  </a:path>
                </a:pathLst>
              </a:custGeom>
              <a:solidFill>
                <a:srgbClr val="3E448C"/>
              </a:solidFill>
              <a:ln cap="flat">
                <a:prstDash val="solid"/>
              </a:ln>
            </p:spPr>
            <p:txBody>
              <a:bodyPr vert="horz" anchor="ctr" tIns="45720" lIns="91440" bIns="45720" rIns="91440">
                <a:normAutofit/>
              </a:bodyPr>
              <a:p>
                <a:pPr algn="l" marL="0"/>
              </a:p>
            </p:txBody>
          </p:sp>
          <p:sp>
            <p:nvSpPr>
              <p:cNvPr name="Freeform 30" id="30"/>
              <p:cNvSpPr/>
              <p:nvPr/>
            </p:nvSpPr>
            <p:spPr>
              <a:xfrm>
                <a:off x="6932675" y="1339786"/>
                <a:ext cx="209691" cy="540067"/>
              </a:xfrm>
              <a:custGeom>
                <a:avLst/>
                <a:gdLst/>
                <a:ahLst/>
                <a:cxnLst/>
                <a:rect r="r" b="b" t="t" l="l"/>
                <a:pathLst>
                  <a:path w="209691" h="540067" stroke="true" fill="norm" extrusionOk="true">
                    <a:moveTo>
                      <a:pt x="-804" y="-238"/>
                    </a:moveTo>
                    <a:cubicBezTo>
                      <a:pt x="258371" y="218837"/>
                      <a:pt x="204175" y="539830"/>
                      <a:pt x="204175" y="539830"/>
                    </a:cubicBezTo>
                  </a:path>
                </a:pathLst>
              </a:custGeom>
              <a:noFill/>
              <a:ln w="9525" cap="flat">
                <a:solidFill>
                  <a:srgbClr val="FFFFFF"/>
                </a:solidFill>
                <a:prstDash val="solid"/>
              </a:ln>
            </p:spPr>
            <p:txBody>
              <a:bodyPr vert="horz" anchor="ctr" tIns="45720" lIns="91440" bIns="45720" rIns="91440">
                <a:normAutofit/>
              </a:bodyPr>
              <a:p>
                <a:pPr algn="l" marL="0"/>
              </a:p>
            </p:txBody>
          </p:sp>
          <p:sp>
            <p:nvSpPr>
              <p:cNvPr name="Freeform 31" id="31"/>
              <p:cNvSpPr/>
              <p:nvPr/>
            </p:nvSpPr>
            <p:spPr>
              <a:xfrm>
                <a:off x="5099162" y="1339786"/>
                <a:ext cx="209691" cy="550068"/>
              </a:xfrm>
              <a:custGeom>
                <a:avLst/>
                <a:gdLst/>
                <a:ahLst/>
                <a:cxnLst/>
                <a:rect r="r" b="b" t="t" l="l"/>
                <a:pathLst>
                  <a:path w="209691" h="550068" stroke="true" fill="norm" extrusionOk="true">
                    <a:moveTo>
                      <a:pt x="208888" y="-238"/>
                    </a:moveTo>
                    <a:cubicBezTo>
                      <a:pt x="-50288" y="218837"/>
                      <a:pt x="3910" y="549831"/>
                      <a:pt x="3910" y="549831"/>
                    </a:cubicBezTo>
                  </a:path>
                </a:pathLst>
              </a:custGeom>
              <a:noFill/>
              <a:ln w="9525" cap="flat">
                <a:solidFill>
                  <a:srgbClr val="FFFFFF"/>
                </a:solidFill>
                <a:prstDash val="solid"/>
              </a:ln>
            </p:spPr>
            <p:txBody>
              <a:bodyPr vert="horz" anchor="ctr" tIns="45720" lIns="91440" bIns="45720" rIns="91440">
                <a:normAutofit/>
              </a:bodyPr>
              <a:p>
                <a:pPr algn="l" marL="0"/>
              </a:p>
            </p:txBody>
          </p:sp>
          <p:sp>
            <p:nvSpPr>
              <p:cNvPr name="Freeform 32" id="32"/>
              <p:cNvSpPr/>
              <p:nvPr/>
            </p:nvSpPr>
            <p:spPr>
              <a:xfrm>
                <a:off x="5870587" y="898493"/>
                <a:ext cx="473110" cy="536960"/>
              </a:xfrm>
              <a:custGeom>
                <a:avLst/>
                <a:gdLst/>
                <a:ahLst/>
                <a:cxnLst/>
                <a:rect r="r" b="b" t="t" l="l"/>
                <a:pathLst>
                  <a:path w="473110" h="536960" stroke="true" fill="norm" extrusionOk="true">
                    <a:moveTo>
                      <a:pt x="12963" y="32052"/>
                    </a:moveTo>
                    <a:cubicBezTo>
                      <a:pt x="12963" y="32052"/>
                      <a:pt x="-16564" y="174927"/>
                      <a:pt x="10868" y="269701"/>
                    </a:cubicBezTo>
                    <a:cubicBezTo>
                      <a:pt x="38300" y="364475"/>
                      <a:pt x="43729" y="521066"/>
                      <a:pt x="179175" y="533924"/>
                    </a:cubicBezTo>
                    <a:cubicBezTo>
                      <a:pt x="314620" y="546783"/>
                      <a:pt x="468353" y="523542"/>
                      <a:pt x="472164" y="287227"/>
                    </a:cubicBezTo>
                    <a:cubicBezTo>
                      <a:pt x="475974" y="50912"/>
                      <a:pt x="402631" y="-238"/>
                      <a:pt x="402631" y="-238"/>
                    </a:cubicBezTo>
                    <a:lnTo>
                      <a:pt x="12963" y="32052"/>
                    </a:ln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33" id="33"/>
              <p:cNvSpPr/>
              <p:nvPr/>
            </p:nvSpPr>
            <p:spPr>
              <a:xfrm>
                <a:off x="5886450" y="1236630"/>
                <a:ext cx="457200" cy="432433"/>
              </a:xfrm>
              <a:custGeom>
                <a:avLst/>
                <a:gdLst/>
                <a:ahLst/>
                <a:cxnLst/>
                <a:rect r="r" b="b" t="t" l="l"/>
                <a:pathLst>
                  <a:path w="457200" h="432433" stroke="true" fill="norm" extrusionOk="true">
                    <a:moveTo>
                      <a:pt x="456396" y="338662"/>
                    </a:moveTo>
                    <a:cubicBezTo>
                      <a:pt x="456396" y="338662"/>
                      <a:pt x="343811" y="263414"/>
                      <a:pt x="329428" y="-238"/>
                    </a:cubicBezTo>
                    <a:lnTo>
                      <a:pt x="104828" y="20908"/>
                    </a:lnTo>
                    <a:cubicBezTo>
                      <a:pt x="104828" y="20908"/>
                      <a:pt x="140262" y="256080"/>
                      <a:pt x="-804" y="327994"/>
                    </a:cubicBezTo>
                    <a:cubicBezTo>
                      <a:pt x="-804" y="327994"/>
                      <a:pt x="172646" y="555165"/>
                      <a:pt x="456396" y="338662"/>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34" id="34"/>
              <p:cNvSpPr/>
              <p:nvPr/>
            </p:nvSpPr>
            <p:spPr>
              <a:xfrm>
                <a:off x="5813908" y="870839"/>
                <a:ext cx="607741" cy="609961"/>
              </a:xfrm>
              <a:custGeom>
                <a:avLst/>
                <a:gdLst/>
                <a:ahLst/>
                <a:cxnLst/>
                <a:rect r="r" b="b" t="t" l="l"/>
                <a:pathLst>
                  <a:path w="607741" h="609961" stroke="true" fill="norm" extrusionOk="true">
                    <a:moveTo>
                      <a:pt x="528557" y="213058"/>
                    </a:moveTo>
                    <a:cubicBezTo>
                      <a:pt x="517507" y="215173"/>
                      <a:pt x="507125" y="220278"/>
                      <a:pt x="498743" y="227822"/>
                    </a:cubicBezTo>
                    <a:cubicBezTo>
                      <a:pt x="472169" y="90091"/>
                      <a:pt x="373681" y="-16018"/>
                      <a:pt x="266619" y="1699"/>
                    </a:cubicBezTo>
                    <a:cubicBezTo>
                      <a:pt x="42782" y="38751"/>
                      <a:pt x="95169" y="117999"/>
                      <a:pt x="98979" y="238585"/>
                    </a:cubicBezTo>
                    <a:cubicBezTo>
                      <a:pt x="98979" y="242967"/>
                      <a:pt x="98979" y="251730"/>
                      <a:pt x="98979" y="262779"/>
                    </a:cubicBezTo>
                    <a:cubicBezTo>
                      <a:pt x="84349" y="252139"/>
                      <a:pt x="66452" y="246948"/>
                      <a:pt x="48402" y="248110"/>
                    </a:cubicBezTo>
                    <a:cubicBezTo>
                      <a:pt x="11635" y="248110"/>
                      <a:pt x="-8748" y="294592"/>
                      <a:pt x="2110" y="346027"/>
                    </a:cubicBezTo>
                    <a:cubicBezTo>
                      <a:pt x="12968" y="397462"/>
                      <a:pt x="51545" y="436800"/>
                      <a:pt x="87835" y="434038"/>
                    </a:cubicBezTo>
                    <a:cubicBezTo>
                      <a:pt x="93683" y="433562"/>
                      <a:pt x="99379" y="431943"/>
                      <a:pt x="104599" y="429276"/>
                    </a:cubicBezTo>
                    <a:cubicBezTo>
                      <a:pt x="121649" y="528717"/>
                      <a:pt x="185943" y="623109"/>
                      <a:pt x="324627" y="608155"/>
                    </a:cubicBezTo>
                    <a:cubicBezTo>
                      <a:pt x="445213" y="595106"/>
                      <a:pt x="490266" y="504809"/>
                      <a:pt x="502839" y="394891"/>
                    </a:cubicBezTo>
                    <a:cubicBezTo>
                      <a:pt x="514460" y="402568"/>
                      <a:pt x="528652" y="405463"/>
                      <a:pt x="542368" y="402987"/>
                    </a:cubicBezTo>
                    <a:cubicBezTo>
                      <a:pt x="581801" y="395938"/>
                      <a:pt x="610567" y="347742"/>
                      <a:pt x="606567" y="295164"/>
                    </a:cubicBezTo>
                    <a:cubicBezTo>
                      <a:pt x="602566" y="242586"/>
                      <a:pt x="567419" y="206010"/>
                      <a:pt x="527986" y="213058"/>
                    </a:cubicBezTo>
                    <a:close/>
                  </a:path>
                </a:pathLst>
              </a:custGeom>
              <a:solidFill>
                <a:srgbClr val="FFB1A9"/>
              </a:solidFill>
              <a:ln cap="flat">
                <a:prstDash val="solid"/>
              </a:ln>
            </p:spPr>
            <p:txBody>
              <a:bodyPr vert="horz" anchor="ctr" tIns="45720" lIns="91440" bIns="45720" rIns="91440">
                <a:normAutofit/>
              </a:bodyPr>
              <a:p>
                <a:pPr algn="l" marL="0"/>
              </a:p>
            </p:txBody>
          </p:sp>
          <p:sp>
            <p:nvSpPr>
              <p:cNvPr name="Freeform 35" id="35"/>
              <p:cNvSpPr/>
              <p:nvPr/>
            </p:nvSpPr>
            <p:spPr>
              <a:xfrm>
                <a:off x="6059483" y="1321008"/>
                <a:ext cx="106300" cy="65457"/>
              </a:xfrm>
              <a:custGeom>
                <a:avLst/>
                <a:gdLst/>
                <a:ahLst/>
                <a:cxnLst/>
                <a:rect r="r" b="b" t="t" l="l"/>
                <a:pathLst>
                  <a:path w="106300" h="65457" stroke="true" fill="norm" extrusionOk="true">
                    <a:moveTo>
                      <a:pt x="5900" y="5300"/>
                    </a:moveTo>
                    <a:cubicBezTo>
                      <a:pt x="1042" y="5300"/>
                      <a:pt x="-1626" y="10634"/>
                      <a:pt x="-577" y="16540"/>
                    </a:cubicBezTo>
                    <a:cubicBezTo>
                      <a:pt x="2565" y="43715"/>
                      <a:pt x="25235" y="64451"/>
                      <a:pt x="52572" y="65213"/>
                    </a:cubicBezTo>
                    <a:cubicBezTo>
                      <a:pt x="87529" y="65689"/>
                      <a:pt x="102864" y="40543"/>
                      <a:pt x="105436" y="10254"/>
                    </a:cubicBezTo>
                    <a:cubicBezTo>
                      <a:pt x="106007" y="4348"/>
                      <a:pt x="102483" y="-1081"/>
                      <a:pt x="97721" y="-129"/>
                    </a:cubicBezTo>
                    <a:lnTo>
                      <a:pt x="69146" y="5396"/>
                    </a:lnTo>
                    <a:cubicBezTo>
                      <a:pt x="57430" y="7758"/>
                      <a:pt x="45333" y="8463"/>
                      <a:pt x="33427" y="7491"/>
                    </a:cubicBezTo>
                    <a:lnTo>
                      <a:pt x="5518" y="5300"/>
                    </a:lnTo>
                    <a:close/>
                  </a:path>
                </a:pathLst>
              </a:custGeom>
              <a:solidFill>
                <a:srgbClr val="F34A56"/>
              </a:solidFill>
              <a:ln cap="flat">
                <a:prstDash val="solid"/>
              </a:ln>
            </p:spPr>
            <p:txBody>
              <a:bodyPr vert="horz" anchor="ctr" tIns="45720" lIns="91440" bIns="45720" rIns="91440">
                <a:normAutofit/>
              </a:bodyPr>
              <a:p>
                <a:pPr algn="l" marL="0"/>
              </a:p>
            </p:txBody>
          </p:sp>
          <p:sp>
            <p:nvSpPr>
              <p:cNvPr name="Freeform 36" id="36"/>
              <p:cNvSpPr/>
              <p:nvPr/>
            </p:nvSpPr>
            <p:spPr>
              <a:xfrm>
                <a:off x="5806619" y="1536763"/>
                <a:ext cx="574940" cy="152659"/>
              </a:xfrm>
              <a:custGeom>
                <a:avLst/>
                <a:gdLst/>
                <a:ahLst/>
                <a:cxnLst/>
                <a:rect r="r" b="b" t="t" l="l"/>
                <a:pathLst>
                  <a:path w="574940" h="152659" stroke="true" fill="norm" extrusionOk="true">
                    <a:moveTo>
                      <a:pt x="89314" y="3287"/>
                    </a:moveTo>
                    <a:cubicBezTo>
                      <a:pt x="151036" y="91012"/>
                      <a:pt x="370016" y="143400"/>
                      <a:pt x="502318" y="19003"/>
                    </a:cubicBezTo>
                    <a:cubicBezTo>
                      <a:pt x="513272" y="9078"/>
                      <a:pt x="529274" y="7173"/>
                      <a:pt x="542228" y="14241"/>
                    </a:cubicBezTo>
                    <a:lnTo>
                      <a:pt x="574136" y="31481"/>
                    </a:lnTo>
                    <a:cubicBezTo>
                      <a:pt x="524225" y="115872"/>
                      <a:pt x="396114" y="155306"/>
                      <a:pt x="276195" y="152258"/>
                    </a:cubicBezTo>
                    <a:cubicBezTo>
                      <a:pt x="163704" y="149400"/>
                      <a:pt x="51309" y="94060"/>
                      <a:pt x="-602" y="15574"/>
                    </a:cubicBezTo>
                    <a:cubicBezTo>
                      <a:pt x="-5364" y="8335"/>
                      <a:pt x="75598" y="-7191"/>
                      <a:pt x="89314" y="3287"/>
                    </a:cubicBezTo>
                    <a:close/>
                  </a:path>
                </a:pathLst>
              </a:custGeom>
              <a:solidFill>
                <a:srgbClr val="3E448C"/>
              </a:solidFill>
              <a:ln cap="flat">
                <a:prstDash val="solid"/>
              </a:ln>
            </p:spPr>
            <p:txBody>
              <a:bodyPr vert="horz" anchor="ctr" tIns="45720" lIns="91440" bIns="45720" rIns="91440">
                <a:normAutofit/>
              </a:bodyPr>
              <a:p>
                <a:pPr algn="l" marL="0"/>
              </a:p>
            </p:txBody>
          </p:sp>
          <p:sp>
            <p:nvSpPr>
              <p:cNvPr name="Freeform 37" id="37"/>
              <p:cNvSpPr/>
              <p:nvPr/>
            </p:nvSpPr>
            <p:spPr>
              <a:xfrm>
                <a:off x="5806821" y="1552574"/>
                <a:ext cx="441292" cy="136910"/>
              </a:xfrm>
              <a:custGeom>
                <a:avLst/>
                <a:gdLst/>
                <a:ahLst/>
                <a:cxnLst/>
                <a:rect r="r" b="b" t="t" l="l"/>
                <a:pathLst>
                  <a:path w="441292" h="136910" stroke="true" fill="norm" extrusionOk="true">
                    <a:moveTo>
                      <a:pt x="440489" y="112729"/>
                    </a:moveTo>
                    <a:cubicBezTo>
                      <a:pt x="387435" y="130140"/>
                      <a:pt x="331809" y="138160"/>
                      <a:pt x="275993" y="136446"/>
                    </a:cubicBezTo>
                    <a:cubicBezTo>
                      <a:pt x="163503" y="133588"/>
                      <a:pt x="51107" y="78248"/>
                      <a:pt x="-804" y="-238"/>
                    </a:cubicBezTo>
                  </a:path>
                </a:pathLst>
              </a:custGeom>
              <a:noFill/>
              <a:ln w="9525" cap="flat">
                <a:solidFill>
                  <a:srgbClr val="FFFFFF"/>
                </a:solidFill>
                <a:prstDash val="solid"/>
              </a:ln>
            </p:spPr>
            <p:txBody>
              <a:bodyPr vert="horz" anchor="ctr" tIns="45720" lIns="91440" bIns="45720" rIns="91440">
                <a:normAutofit/>
              </a:bodyPr>
              <a:p>
                <a:pPr algn="l" marL="0"/>
              </a:p>
            </p:txBody>
          </p:sp>
          <p:sp>
            <p:nvSpPr>
              <p:cNvPr name="Freeform 38" id="38"/>
              <p:cNvSpPr/>
              <p:nvPr/>
            </p:nvSpPr>
            <p:spPr>
              <a:xfrm>
                <a:off x="6298120" y="1568481"/>
                <a:ext cx="83439" cy="75533"/>
              </a:xfrm>
              <a:custGeom>
                <a:avLst/>
                <a:gdLst/>
                <a:ahLst/>
                <a:cxnLst/>
                <a:rect r="r" b="b" t="t" l="l"/>
                <a:pathLst>
                  <a:path w="83439" h="75533" stroke="true" fill="norm" extrusionOk="true">
                    <a:moveTo>
                      <a:pt x="82635" y="-238"/>
                    </a:moveTo>
                    <a:cubicBezTo>
                      <a:pt x="62252" y="32109"/>
                      <a:pt x="33391" y="58246"/>
                      <a:pt x="-804" y="75295"/>
                    </a:cubicBezTo>
                  </a:path>
                </a:pathLst>
              </a:custGeom>
              <a:noFill/>
              <a:ln w="9525" cap="flat">
                <a:solidFill>
                  <a:srgbClr val="FFFFFF"/>
                </a:solidFill>
                <a:prstDash val="solid"/>
              </a:ln>
            </p:spPr>
            <p:txBody>
              <a:bodyPr vert="horz" anchor="ctr" tIns="45720" lIns="91440" bIns="45720" rIns="91440">
                <a:normAutofit/>
              </a:bodyPr>
              <a:p>
                <a:pPr algn="l" marL="0"/>
              </a:p>
            </p:txBody>
          </p:sp>
          <p:sp>
            <p:nvSpPr>
              <p:cNvPr name="Freeform 39" id="39"/>
              <p:cNvSpPr/>
              <p:nvPr/>
            </p:nvSpPr>
            <p:spPr>
              <a:xfrm>
                <a:off x="5852821" y="781084"/>
                <a:ext cx="479707" cy="273051"/>
              </a:xfrm>
              <a:custGeom>
                <a:avLst/>
                <a:gdLst/>
                <a:ahLst/>
                <a:cxnLst/>
                <a:rect r="r" b="b" t="t" l="l"/>
                <a:pathLst>
                  <a:path w="479707" h="273051" stroke="true" fill="norm" extrusionOk="true">
                    <a:moveTo>
                      <a:pt x="215800" y="12682"/>
                    </a:moveTo>
                    <a:cubicBezTo>
                      <a:pt x="162270" y="-18369"/>
                      <a:pt x="23014" y="3157"/>
                      <a:pt x="2726" y="114504"/>
                    </a:cubicBezTo>
                    <a:cubicBezTo>
                      <a:pt x="-19372" y="235662"/>
                      <a:pt x="67591" y="282144"/>
                      <a:pt x="116264" y="271286"/>
                    </a:cubicBezTo>
                    <a:cubicBezTo>
                      <a:pt x="189416" y="254998"/>
                      <a:pt x="200751" y="204611"/>
                      <a:pt x="280475" y="223661"/>
                    </a:cubicBezTo>
                    <a:cubicBezTo>
                      <a:pt x="327243" y="234900"/>
                      <a:pt x="380583" y="259570"/>
                      <a:pt x="446591" y="218803"/>
                    </a:cubicBezTo>
                    <a:cubicBezTo>
                      <a:pt x="526126" y="169654"/>
                      <a:pt x="443162" y="57545"/>
                      <a:pt x="366390" y="78595"/>
                    </a:cubicBezTo>
                    <a:cubicBezTo>
                      <a:pt x="289619" y="99645"/>
                      <a:pt x="292000" y="56688"/>
                      <a:pt x="215800" y="12682"/>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40" id="40"/>
              <p:cNvSpPr/>
              <p:nvPr/>
            </p:nvSpPr>
            <p:spPr>
              <a:xfrm>
                <a:off x="6070627" y="1160335"/>
                <a:ext cx="69282" cy="125134"/>
              </a:xfrm>
              <a:custGeom>
                <a:avLst/>
                <a:gdLst/>
                <a:ahLst/>
                <a:cxnLst/>
                <a:rect r="r" b="b" t="t" l="l"/>
                <a:pathLst>
                  <a:path w="69282" h="125134" stroke="true" fill="norm" extrusionOk="true">
                    <a:moveTo>
                      <a:pt x="28665" y="-238"/>
                    </a:moveTo>
                    <a:cubicBezTo>
                      <a:pt x="28665" y="-238"/>
                      <a:pt x="-21151" y="89488"/>
                      <a:pt x="8757" y="119396"/>
                    </a:cubicBezTo>
                    <a:cubicBezTo>
                      <a:pt x="28378" y="139113"/>
                      <a:pt x="68479" y="99489"/>
                      <a:pt x="68479" y="99489"/>
                    </a:cubicBezTo>
                  </a:path>
                </a:pathLst>
              </a:custGeom>
              <a:solidFill>
                <a:srgbClr val="EF9086"/>
              </a:solidFill>
              <a:ln cap="flat">
                <a:prstDash val="solid"/>
              </a:ln>
            </p:spPr>
            <p:txBody>
              <a:bodyPr vert="horz" anchor="ctr" tIns="45720" lIns="91440" bIns="45720" rIns="91440">
                <a:normAutofit/>
              </a:bodyPr>
              <a:p>
                <a:pPr algn="l" marL="0"/>
              </a:p>
            </p:txBody>
          </p:sp>
          <p:sp>
            <p:nvSpPr>
              <p:cNvPr name="Freeform 41" id="41"/>
              <p:cNvSpPr/>
              <p:nvPr/>
            </p:nvSpPr>
            <p:spPr>
              <a:xfrm>
                <a:off x="6195631" y="1131284"/>
                <a:ext cx="35052" cy="58483"/>
              </a:xfrm>
              <a:custGeom>
                <a:avLst/>
                <a:gdLst/>
                <a:ahLst/>
                <a:cxnLst/>
                <a:rect r="r" b="b" t="t" l="l"/>
                <a:pathLst>
                  <a:path w="35052" h="58483" stroke="true" fill="norm" extrusionOk="true">
                    <a:moveTo>
                      <a:pt x="34249" y="29004"/>
                    </a:moveTo>
                    <a:cubicBezTo>
                      <a:pt x="34249" y="45482"/>
                      <a:pt x="26438" y="58246"/>
                      <a:pt x="16723" y="58246"/>
                    </a:cubicBezTo>
                    <a:cubicBezTo>
                      <a:pt x="7007" y="58246"/>
                      <a:pt x="-804" y="45482"/>
                      <a:pt x="-804" y="29004"/>
                    </a:cubicBezTo>
                    <a:cubicBezTo>
                      <a:pt x="-804" y="12526"/>
                      <a:pt x="7007" y="-238"/>
                      <a:pt x="16723" y="-238"/>
                    </a:cubicBezTo>
                    <a:cubicBezTo>
                      <a:pt x="26438" y="-238"/>
                      <a:pt x="34249" y="12526"/>
                      <a:pt x="34249" y="29004"/>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42" id="42"/>
              <p:cNvSpPr/>
              <p:nvPr/>
            </p:nvSpPr>
            <p:spPr>
              <a:xfrm>
                <a:off x="5997797" y="1131284"/>
                <a:ext cx="32766" cy="58483"/>
              </a:xfrm>
              <a:custGeom>
                <a:avLst/>
                <a:gdLst/>
                <a:ahLst/>
                <a:cxnLst/>
                <a:rect r="r" b="b" t="t" l="l"/>
                <a:pathLst>
                  <a:path w="32766" h="58483" stroke="true" fill="norm" extrusionOk="true">
                    <a:moveTo>
                      <a:pt x="31962" y="29004"/>
                    </a:moveTo>
                    <a:cubicBezTo>
                      <a:pt x="31962" y="45482"/>
                      <a:pt x="24723" y="58246"/>
                      <a:pt x="15579" y="58246"/>
                    </a:cubicBezTo>
                    <a:cubicBezTo>
                      <a:pt x="6435" y="58246"/>
                      <a:pt x="-804" y="45482"/>
                      <a:pt x="-804" y="29004"/>
                    </a:cubicBezTo>
                    <a:cubicBezTo>
                      <a:pt x="-804" y="12526"/>
                      <a:pt x="6530" y="-238"/>
                      <a:pt x="15579" y="-238"/>
                    </a:cubicBezTo>
                    <a:cubicBezTo>
                      <a:pt x="24628" y="-238"/>
                      <a:pt x="31962" y="12526"/>
                      <a:pt x="31962" y="29004"/>
                    </a:cubicBezTo>
                    <a:close/>
                  </a:path>
                </a:pathLst>
              </a:custGeom>
              <a:solidFill>
                <a:srgbClr val="1E1F45"/>
              </a:solidFill>
              <a:ln cap="flat">
                <a:prstDash val="solid"/>
              </a:ln>
            </p:spPr>
            <p:txBody>
              <a:bodyPr vert="horz" anchor="ctr" tIns="45720" lIns="91440" bIns="45720" rIns="91440">
                <a:normAutofit/>
              </a:bodyPr>
              <a:p>
                <a:pPr algn="l" marL="0"/>
              </a:p>
            </p:txBody>
          </p:sp>
        </p:grpSp>
        <p:grpSp>
          <p:nvGrpSpPr>
            <p:cNvPr name="Group 43" id="43"/>
            <p:cNvGrpSpPr/>
            <p:nvPr/>
          </p:nvGrpSpPr>
          <p:grpSpPr>
            <a:xfrm>
              <a:off x="3128696" y="1089000"/>
              <a:ext cx="3917864" cy="4585082"/>
              <a:chOff x="9404233" y="365516"/>
              <a:chExt cx="5061610" cy="5923609"/>
            </a:xfrm>
          </p:grpSpPr>
          <p:sp>
            <p:nvSpPr>
              <p:cNvPr name="Freeform 44" id="44"/>
              <p:cNvSpPr/>
              <p:nvPr/>
            </p:nvSpPr>
            <p:spPr>
              <a:xfrm>
                <a:off x="11885067" y="5793011"/>
                <a:ext cx="353342" cy="496114"/>
              </a:xfrm>
              <a:custGeom>
                <a:avLst/>
                <a:gdLst/>
                <a:ahLst/>
                <a:cxnLst/>
                <a:rect r="r" b="b" t="t" l="l"/>
                <a:pathLst>
                  <a:path w="353342" h="496114" stroke="true" fill="norm" extrusionOk="true">
                    <a:moveTo>
                      <a:pt x="37213" y="353968"/>
                    </a:moveTo>
                    <a:cubicBezTo>
                      <a:pt x="56130" y="341262"/>
                      <a:pt x="71484" y="323907"/>
                      <a:pt x="81790" y="303581"/>
                    </a:cubicBezTo>
                    <a:cubicBezTo>
                      <a:pt x="88353" y="255861"/>
                      <a:pt x="88353" y="207474"/>
                      <a:pt x="81790" y="159753"/>
                    </a:cubicBezTo>
                    <a:cubicBezTo>
                      <a:pt x="70646" y="86982"/>
                      <a:pt x="102269" y="27261"/>
                      <a:pt x="204472" y="4782"/>
                    </a:cubicBezTo>
                    <a:cubicBezTo>
                      <a:pt x="304866" y="-17602"/>
                      <a:pt x="364301" y="30976"/>
                      <a:pt x="342013" y="234525"/>
                    </a:cubicBezTo>
                    <a:lnTo>
                      <a:pt x="342013" y="234525"/>
                    </a:lnTo>
                    <a:cubicBezTo>
                      <a:pt x="356872" y="318536"/>
                      <a:pt x="360587" y="415500"/>
                      <a:pt x="325345" y="495891"/>
                    </a:cubicBezTo>
                    <a:lnTo>
                      <a:pt x="16734" y="495891"/>
                    </a:lnTo>
                    <a:cubicBezTo>
                      <a:pt x="16734" y="495891"/>
                      <a:pt x="-33463" y="391116"/>
                      <a:pt x="37213" y="353968"/>
                    </a:cubicBezTo>
                    <a:close/>
                  </a:path>
                </a:pathLst>
              </a:custGeom>
              <a:solidFill>
                <a:srgbClr val="449EB5"/>
              </a:solidFill>
              <a:ln cap="flat">
                <a:prstDash val="solid"/>
              </a:ln>
            </p:spPr>
            <p:txBody>
              <a:bodyPr vert="horz" anchor="ctr" tIns="45720" lIns="91440" bIns="45720" rIns="91440">
                <a:normAutofit/>
              </a:bodyPr>
              <a:p>
                <a:pPr algn="l" marL="0"/>
              </a:p>
            </p:txBody>
          </p:sp>
          <p:sp>
            <p:nvSpPr>
              <p:cNvPr name="Freeform 45" id="45"/>
              <p:cNvSpPr/>
              <p:nvPr/>
            </p:nvSpPr>
            <p:spPr>
              <a:xfrm>
                <a:off x="11651085" y="5041141"/>
                <a:ext cx="526542" cy="952871"/>
              </a:xfrm>
              <a:custGeom>
                <a:avLst/>
                <a:gdLst/>
                <a:ahLst/>
                <a:cxnLst/>
                <a:rect r="r" b="b" t="t" l="l"/>
                <a:pathLst>
                  <a:path w="526542" h="952871" stroke="true" fill="norm" extrusionOk="true">
                    <a:moveTo>
                      <a:pt x="-554" y="18465"/>
                    </a:moveTo>
                    <a:cubicBezTo>
                      <a:pt x="5695" y="161111"/>
                      <a:pt x="44366" y="300471"/>
                      <a:pt x="112508" y="425944"/>
                    </a:cubicBezTo>
                    <a:cubicBezTo>
                      <a:pt x="227475" y="636256"/>
                      <a:pt x="370255" y="924863"/>
                      <a:pt x="370255" y="924863"/>
                    </a:cubicBezTo>
                    <a:cubicBezTo>
                      <a:pt x="370255" y="924863"/>
                      <a:pt x="464742" y="1017923"/>
                      <a:pt x="525989" y="863427"/>
                    </a:cubicBezTo>
                    <a:cubicBezTo>
                      <a:pt x="525989" y="863427"/>
                      <a:pt x="483316" y="327550"/>
                      <a:pt x="385018" y="130002"/>
                    </a:cubicBezTo>
                    <a:cubicBezTo>
                      <a:pt x="286720" y="-67546"/>
                      <a:pt x="-554" y="18369"/>
                      <a:pt x="-554" y="18369"/>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46" id="46"/>
              <p:cNvSpPr/>
              <p:nvPr/>
            </p:nvSpPr>
            <p:spPr>
              <a:xfrm>
                <a:off x="12002675" y="5870882"/>
                <a:ext cx="177854" cy="133409"/>
              </a:xfrm>
              <a:custGeom>
                <a:avLst/>
                <a:gdLst/>
                <a:ahLst/>
                <a:cxnLst/>
                <a:rect r="r" b="b" t="t" l="l"/>
                <a:pathLst>
                  <a:path w="177854" h="133409" stroke="true" fill="norm" extrusionOk="true">
                    <a:moveTo>
                      <a:pt x="163635" y="93884"/>
                    </a:moveTo>
                    <a:cubicBezTo>
                      <a:pt x="163635" y="93884"/>
                      <a:pt x="191733" y="35877"/>
                      <a:pt x="167349" y="9684"/>
                    </a:cubicBezTo>
                    <a:cubicBezTo>
                      <a:pt x="141156" y="-14701"/>
                      <a:pt x="111152" y="32067"/>
                      <a:pt x="68099" y="20828"/>
                    </a:cubicBezTo>
                    <a:cubicBezTo>
                      <a:pt x="25046" y="9588"/>
                      <a:pt x="13711" y="-20320"/>
                      <a:pt x="2472" y="20828"/>
                    </a:cubicBezTo>
                    <a:cubicBezTo>
                      <a:pt x="-8768" y="65785"/>
                      <a:pt x="4377" y="198659"/>
                      <a:pt x="163635" y="93884"/>
                    </a:cubicBezTo>
                    <a:close/>
                  </a:path>
                </a:pathLst>
              </a:custGeom>
              <a:solidFill>
                <a:srgbClr val="449EB5"/>
              </a:solidFill>
              <a:ln cap="flat">
                <a:prstDash val="solid"/>
              </a:ln>
            </p:spPr>
            <p:txBody>
              <a:bodyPr vert="horz" anchor="ctr" tIns="45720" lIns="91440" bIns="45720" rIns="91440">
                <a:normAutofit/>
              </a:bodyPr>
              <a:p>
                <a:pPr algn="l" marL="0"/>
              </a:p>
            </p:txBody>
          </p:sp>
          <p:sp>
            <p:nvSpPr>
              <p:cNvPr name="Freeform 47" id="47"/>
              <p:cNvSpPr/>
              <p:nvPr/>
            </p:nvSpPr>
            <p:spPr>
              <a:xfrm>
                <a:off x="9867815" y="4404794"/>
                <a:ext cx="580399" cy="1088231"/>
              </a:xfrm>
              <a:custGeom>
                <a:avLst/>
                <a:gdLst/>
                <a:ahLst/>
                <a:cxnLst/>
                <a:rect r="r" b="b" t="t" l="l"/>
                <a:pathLst>
                  <a:path w="580399" h="1088231" stroke="true" fill="norm" extrusionOk="true">
                    <a:moveTo>
                      <a:pt x="299960" y="-223"/>
                    </a:moveTo>
                    <a:cubicBezTo>
                      <a:pt x="299960" y="-223"/>
                      <a:pt x="116318" y="772350"/>
                      <a:pt x="-554" y="976566"/>
                    </a:cubicBezTo>
                    <a:cubicBezTo>
                      <a:pt x="-554" y="976566"/>
                      <a:pt x="25449" y="1062291"/>
                      <a:pt x="153370" y="1088008"/>
                    </a:cubicBezTo>
                    <a:cubicBezTo>
                      <a:pt x="153370" y="1088008"/>
                      <a:pt x="552277" y="501173"/>
                      <a:pt x="578280" y="252380"/>
                    </a:cubicBezTo>
                    <a:cubicBezTo>
                      <a:pt x="604188" y="5396"/>
                      <a:pt x="299960" y="-223"/>
                      <a:pt x="299960" y="-223"/>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48" id="48"/>
              <p:cNvSpPr/>
              <p:nvPr/>
            </p:nvSpPr>
            <p:spPr>
              <a:xfrm>
                <a:off x="10080412" y="3125015"/>
                <a:ext cx="2050351" cy="2075468"/>
              </a:xfrm>
              <a:custGeom>
                <a:avLst/>
                <a:gdLst/>
                <a:ahLst/>
                <a:cxnLst/>
                <a:rect r="r" b="b" t="t" l="l"/>
                <a:pathLst>
                  <a:path w="2050351" h="2075468" stroke="true" fill="norm" extrusionOk="true">
                    <a:moveTo>
                      <a:pt x="-172" y="1460816"/>
                    </a:moveTo>
                    <a:cubicBezTo>
                      <a:pt x="48215" y="1577974"/>
                      <a:pt x="427691" y="1585404"/>
                      <a:pt x="427691" y="1585404"/>
                    </a:cubicBezTo>
                    <a:lnTo>
                      <a:pt x="457408" y="1542636"/>
                    </a:lnTo>
                    <a:lnTo>
                      <a:pt x="464838" y="1531492"/>
                    </a:lnTo>
                    <a:lnTo>
                      <a:pt x="524370" y="1444148"/>
                    </a:lnTo>
                    <a:cubicBezTo>
                      <a:pt x="524370" y="1444148"/>
                      <a:pt x="1151305" y="830547"/>
                      <a:pt x="1272272" y="880744"/>
                    </a:cubicBezTo>
                    <a:lnTo>
                      <a:pt x="1272272" y="880744"/>
                    </a:lnTo>
                    <a:lnTo>
                      <a:pt x="1283417" y="886364"/>
                    </a:lnTo>
                    <a:cubicBezTo>
                      <a:pt x="1367141" y="945800"/>
                      <a:pt x="1374571" y="1274889"/>
                      <a:pt x="1474964" y="1825243"/>
                    </a:cubicBezTo>
                    <a:cubicBezTo>
                      <a:pt x="1485489" y="1878060"/>
                      <a:pt x="1501082" y="1929733"/>
                      <a:pt x="1521542" y="1979548"/>
                    </a:cubicBezTo>
                    <a:cubicBezTo>
                      <a:pt x="1523352" y="1983263"/>
                      <a:pt x="1525256" y="1989073"/>
                      <a:pt x="1527066" y="1992597"/>
                    </a:cubicBezTo>
                    <a:cubicBezTo>
                      <a:pt x="1536591" y="2016791"/>
                      <a:pt x="1541925" y="2031650"/>
                      <a:pt x="1541925" y="2031650"/>
                    </a:cubicBezTo>
                    <a:cubicBezTo>
                      <a:pt x="1925211" y="2185955"/>
                      <a:pt x="2049798" y="1881059"/>
                      <a:pt x="2049798" y="1881059"/>
                    </a:cubicBezTo>
                    <a:cubicBezTo>
                      <a:pt x="2046560" y="1873402"/>
                      <a:pt x="2042845" y="1865953"/>
                      <a:pt x="2038654" y="1858771"/>
                    </a:cubicBezTo>
                    <a:lnTo>
                      <a:pt x="2033129" y="1847532"/>
                    </a:lnTo>
                    <a:cubicBezTo>
                      <a:pt x="2012651" y="1802955"/>
                      <a:pt x="1981028" y="1726755"/>
                      <a:pt x="1981028" y="1685607"/>
                    </a:cubicBezTo>
                    <a:cubicBezTo>
                      <a:pt x="1981028" y="1641030"/>
                      <a:pt x="1981028" y="1598263"/>
                      <a:pt x="1982838" y="1557305"/>
                    </a:cubicBezTo>
                    <a:lnTo>
                      <a:pt x="1982838" y="1187544"/>
                    </a:lnTo>
                    <a:cubicBezTo>
                      <a:pt x="1982838" y="1144777"/>
                      <a:pt x="1981028" y="1103915"/>
                      <a:pt x="1981028" y="1064863"/>
                    </a:cubicBezTo>
                    <a:lnTo>
                      <a:pt x="1981028" y="1053718"/>
                    </a:lnTo>
                    <a:cubicBezTo>
                      <a:pt x="1977313" y="878934"/>
                      <a:pt x="1971503" y="763587"/>
                      <a:pt x="1966073" y="685577"/>
                    </a:cubicBezTo>
                    <a:lnTo>
                      <a:pt x="1966073" y="674338"/>
                    </a:lnTo>
                    <a:cubicBezTo>
                      <a:pt x="1954929" y="544226"/>
                      <a:pt x="1943785" y="531463"/>
                      <a:pt x="1943785" y="531463"/>
                    </a:cubicBezTo>
                    <a:lnTo>
                      <a:pt x="2019985" y="-223"/>
                    </a:lnTo>
                    <a:lnTo>
                      <a:pt x="1182928" y="-223"/>
                    </a:lnTo>
                    <a:cubicBezTo>
                      <a:pt x="1182928" y="-223"/>
                      <a:pt x="1056436" y="126364"/>
                      <a:pt x="894606" y="291337"/>
                    </a:cubicBezTo>
                    <a:lnTo>
                      <a:pt x="885081" y="300862"/>
                    </a:lnTo>
                    <a:cubicBezTo>
                      <a:pt x="825550" y="360393"/>
                      <a:pt x="762304" y="425449"/>
                      <a:pt x="699058" y="492410"/>
                    </a:cubicBezTo>
                    <a:lnTo>
                      <a:pt x="691629" y="499840"/>
                    </a:lnTo>
                    <a:cubicBezTo>
                      <a:pt x="665625" y="525843"/>
                      <a:pt x="641432" y="551846"/>
                      <a:pt x="615429" y="577849"/>
                    </a:cubicBezTo>
                    <a:lnTo>
                      <a:pt x="605904" y="587374"/>
                    </a:lnTo>
                    <a:cubicBezTo>
                      <a:pt x="522178" y="674718"/>
                      <a:pt x="440264" y="760253"/>
                      <a:pt x="371493" y="835024"/>
                    </a:cubicBezTo>
                    <a:lnTo>
                      <a:pt x="364064" y="842454"/>
                    </a:lnTo>
                    <a:cubicBezTo>
                      <a:pt x="268814" y="944752"/>
                      <a:pt x="196614" y="1028382"/>
                      <a:pt x="170611" y="1065624"/>
                    </a:cubicBezTo>
                    <a:cubicBezTo>
                      <a:pt x="103936" y="1167828"/>
                      <a:pt x="53358" y="1298034"/>
                      <a:pt x="23640" y="1379949"/>
                    </a:cubicBezTo>
                    <a:lnTo>
                      <a:pt x="23640" y="1379949"/>
                    </a:lnTo>
                    <a:cubicBezTo>
                      <a:pt x="21735" y="1383759"/>
                      <a:pt x="21735" y="1387474"/>
                      <a:pt x="19925" y="1391189"/>
                    </a:cubicBezTo>
                    <a:cubicBezTo>
                      <a:pt x="6876" y="1435766"/>
                      <a:pt x="-554" y="1461769"/>
                      <a:pt x="-554" y="1461769"/>
                    </a:cubicBezTo>
                    <a:close/>
                  </a:path>
                </a:pathLst>
              </a:custGeom>
              <a:solidFill>
                <a:srgbClr val="1D2044"/>
              </a:solidFill>
              <a:ln cap="flat">
                <a:prstDash val="solid"/>
              </a:ln>
            </p:spPr>
            <p:txBody>
              <a:bodyPr vert="horz" anchor="ctr" tIns="45720" lIns="91440" bIns="45720" rIns="91440">
                <a:normAutofit/>
              </a:bodyPr>
              <a:p>
                <a:pPr algn="l" marL="0"/>
              </a:p>
            </p:txBody>
          </p:sp>
          <p:sp>
            <p:nvSpPr>
              <p:cNvPr name="Freeform 49" id="49"/>
              <p:cNvSpPr/>
              <p:nvPr/>
            </p:nvSpPr>
            <p:spPr>
              <a:xfrm>
                <a:off x="11087931" y="766565"/>
                <a:ext cx="849095" cy="1392710"/>
              </a:xfrm>
              <a:custGeom>
                <a:avLst/>
                <a:gdLst/>
                <a:ahLst/>
                <a:cxnLst/>
                <a:rect r="r" b="b" t="t" l="l"/>
                <a:pathLst>
                  <a:path w="849095" h="1392710" stroke="true" fill="norm" extrusionOk="true">
                    <a:moveTo>
                      <a:pt x="-136" y="47177"/>
                    </a:moveTo>
                    <a:cubicBezTo>
                      <a:pt x="-136" y="47177"/>
                      <a:pt x="123212" y="-52455"/>
                      <a:pt x="137215" y="37175"/>
                    </a:cubicBezTo>
                    <a:cubicBezTo>
                      <a:pt x="153883" y="143284"/>
                      <a:pt x="268469" y="680589"/>
                      <a:pt x="285137" y="697258"/>
                    </a:cubicBezTo>
                    <a:cubicBezTo>
                      <a:pt x="294662" y="706783"/>
                      <a:pt x="848541" y="1079877"/>
                      <a:pt x="848541" y="1079877"/>
                    </a:cubicBezTo>
                    <a:cubicBezTo>
                      <a:pt x="547361" y="1085402"/>
                      <a:pt x="392198" y="1392488"/>
                      <a:pt x="392198" y="1392488"/>
                    </a:cubicBezTo>
                    <a:cubicBezTo>
                      <a:pt x="382673" y="1269901"/>
                      <a:pt x="9960" y="853277"/>
                      <a:pt x="6246" y="808700"/>
                    </a:cubicBezTo>
                    <a:cubicBezTo>
                      <a:pt x="-2994" y="726976"/>
                      <a:pt x="-136" y="47177"/>
                      <a:pt x="-136" y="47177"/>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50" id="50"/>
              <p:cNvSpPr/>
              <p:nvPr/>
            </p:nvSpPr>
            <p:spPr>
              <a:xfrm>
                <a:off x="10995289" y="3282749"/>
                <a:ext cx="203834" cy="112680"/>
              </a:xfrm>
              <a:custGeom>
                <a:avLst/>
                <a:gdLst/>
                <a:ahLst/>
                <a:cxnLst/>
                <a:rect r="r" b="b" t="t" l="l"/>
                <a:pathLst>
                  <a:path w="203834" h="112680" stroke="true" fill="norm" extrusionOk="true">
                    <a:moveTo>
                      <a:pt x="-554" y="111981"/>
                    </a:moveTo>
                    <a:lnTo>
                      <a:pt x="8971" y="111981"/>
                    </a:lnTo>
                    <a:cubicBezTo>
                      <a:pt x="101459" y="111981"/>
                      <a:pt x="197757" y="10635"/>
                      <a:pt x="203281" y="7206"/>
                    </a:cubicBezTo>
                    <a:lnTo>
                      <a:pt x="195947" y="-223"/>
                    </a:lnTo>
                    <a:cubicBezTo>
                      <a:pt x="194042" y="1682"/>
                      <a:pt x="97839" y="101123"/>
                      <a:pt x="8971" y="102932"/>
                    </a:cubicBezTo>
                    <a:cubicBezTo>
                      <a:pt x="6838" y="107000"/>
                      <a:pt x="3514" y="110324"/>
                      <a:pt x="-554" y="112457"/>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51" id="51"/>
              <p:cNvSpPr/>
              <p:nvPr/>
            </p:nvSpPr>
            <p:spPr>
              <a:xfrm>
                <a:off x="11839813" y="3511921"/>
                <a:ext cx="198939" cy="243363"/>
              </a:xfrm>
              <a:custGeom>
                <a:avLst/>
                <a:gdLst/>
                <a:ahLst/>
                <a:cxnLst/>
                <a:rect r="r" b="b" t="t" l="l"/>
                <a:pathLst>
                  <a:path w="198939" h="243363" stroke="true" fill="norm" extrusionOk="true">
                    <a:moveTo>
                      <a:pt x="51891" y="168846"/>
                    </a:moveTo>
                    <a:cubicBezTo>
                      <a:pt x="85229" y="209708"/>
                      <a:pt x="135330" y="233901"/>
                      <a:pt x="198386" y="243141"/>
                    </a:cubicBezTo>
                    <a:lnTo>
                      <a:pt x="198386" y="231997"/>
                    </a:lnTo>
                    <a:cubicBezTo>
                      <a:pt x="139045" y="222472"/>
                      <a:pt x="90848" y="200373"/>
                      <a:pt x="59320" y="161416"/>
                    </a:cubicBezTo>
                    <a:cubicBezTo>
                      <a:pt x="2170" y="94741"/>
                      <a:pt x="11124" y="1587"/>
                      <a:pt x="11124" y="1587"/>
                    </a:cubicBezTo>
                    <a:lnTo>
                      <a:pt x="-20" y="-223"/>
                    </a:lnTo>
                    <a:cubicBezTo>
                      <a:pt x="-20" y="5301"/>
                      <a:pt x="-9545" y="98265"/>
                      <a:pt x="51891" y="168846"/>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52" id="52"/>
              <p:cNvSpPr/>
              <p:nvPr/>
            </p:nvSpPr>
            <p:spPr>
              <a:xfrm>
                <a:off x="11599555" y="4973437"/>
                <a:ext cx="517207" cy="177926"/>
              </a:xfrm>
              <a:custGeom>
                <a:avLst/>
                <a:gdLst/>
                <a:ahLst/>
                <a:cxnLst/>
                <a:rect r="r" b="b" t="t" l="l"/>
                <a:pathLst>
                  <a:path w="517207" h="177926" stroke="true" fill="norm" extrusionOk="true">
                    <a:moveTo>
                      <a:pt x="-554" y="133222"/>
                    </a:moveTo>
                    <a:cubicBezTo>
                      <a:pt x="1351" y="136937"/>
                      <a:pt x="3161" y="142747"/>
                      <a:pt x="4970" y="146176"/>
                    </a:cubicBezTo>
                    <a:cubicBezTo>
                      <a:pt x="59568" y="166531"/>
                      <a:pt x="117299" y="177199"/>
                      <a:pt x="175563" y="177704"/>
                    </a:cubicBezTo>
                    <a:cubicBezTo>
                      <a:pt x="340537" y="177704"/>
                      <a:pt x="453598" y="83216"/>
                      <a:pt x="516654" y="10921"/>
                    </a:cubicBezTo>
                    <a:cubicBezTo>
                      <a:pt x="514749" y="7206"/>
                      <a:pt x="512939" y="3491"/>
                      <a:pt x="511129" y="-223"/>
                    </a:cubicBezTo>
                    <a:cubicBezTo>
                      <a:pt x="431405" y="94265"/>
                      <a:pt x="260812" y="231425"/>
                      <a:pt x="-554" y="133127"/>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53" id="53"/>
              <p:cNvSpPr/>
              <p:nvPr/>
            </p:nvSpPr>
            <p:spPr>
              <a:xfrm>
                <a:off x="11323723" y="3404860"/>
                <a:ext cx="226778" cy="606837"/>
              </a:xfrm>
              <a:custGeom>
                <a:avLst/>
                <a:gdLst/>
                <a:ahLst/>
                <a:cxnLst/>
                <a:rect r="r" b="b" t="t" l="l"/>
                <a:pathLst>
                  <a:path w="226778" h="606837" stroke="true" fill="norm" extrusionOk="true">
                    <a:moveTo>
                      <a:pt x="52584" y="394302"/>
                    </a:moveTo>
                    <a:cubicBezTo>
                      <a:pt x="38068" y="462130"/>
                      <a:pt x="30476" y="531253"/>
                      <a:pt x="29915" y="600614"/>
                    </a:cubicBezTo>
                    <a:lnTo>
                      <a:pt x="41249" y="606614"/>
                    </a:lnTo>
                    <a:cubicBezTo>
                      <a:pt x="41249" y="270191"/>
                      <a:pt x="224320" y="9778"/>
                      <a:pt x="226225" y="5777"/>
                    </a:cubicBezTo>
                    <a:lnTo>
                      <a:pt x="218605" y="-223"/>
                    </a:lnTo>
                    <a:cubicBezTo>
                      <a:pt x="143119" y="117068"/>
                      <a:pt x="88351" y="246465"/>
                      <a:pt x="56680" y="382301"/>
                    </a:cubicBezTo>
                    <a:cubicBezTo>
                      <a:pt x="34877" y="367289"/>
                      <a:pt x="19942" y="344229"/>
                      <a:pt x="15151" y="318198"/>
                    </a:cubicBezTo>
                    <a:cubicBezTo>
                      <a:pt x="-11233" y="200087"/>
                      <a:pt x="109544" y="7778"/>
                      <a:pt x="109544" y="5777"/>
                    </a:cubicBezTo>
                    <a:lnTo>
                      <a:pt x="100019" y="-223"/>
                    </a:lnTo>
                    <a:cubicBezTo>
                      <a:pt x="94399" y="7778"/>
                      <a:pt x="-24569" y="198087"/>
                      <a:pt x="3816" y="320198"/>
                    </a:cubicBezTo>
                    <a:cubicBezTo>
                      <a:pt x="7893" y="351135"/>
                      <a:pt x="25981" y="378472"/>
                      <a:pt x="52870" y="394302"/>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54" id="54"/>
              <p:cNvSpPr/>
              <p:nvPr/>
            </p:nvSpPr>
            <p:spPr>
              <a:xfrm>
                <a:off x="10443315" y="3620792"/>
                <a:ext cx="376999" cy="423576"/>
              </a:xfrm>
              <a:custGeom>
                <a:avLst/>
                <a:gdLst/>
                <a:ahLst/>
                <a:cxnLst/>
                <a:rect r="r" b="b" t="t" l="l"/>
                <a:pathLst>
                  <a:path w="376999" h="423576" stroke="true" fill="norm" extrusionOk="true">
                    <a:moveTo>
                      <a:pt x="-363" y="352487"/>
                    </a:moveTo>
                    <a:cubicBezTo>
                      <a:pt x="31165" y="386111"/>
                      <a:pt x="58978" y="414115"/>
                      <a:pt x="62692" y="417829"/>
                    </a:cubicBezTo>
                    <a:lnTo>
                      <a:pt x="68312" y="423353"/>
                    </a:lnTo>
                    <a:lnTo>
                      <a:pt x="70122" y="415924"/>
                    </a:lnTo>
                    <a:cubicBezTo>
                      <a:pt x="110984" y="309530"/>
                      <a:pt x="370826" y="80073"/>
                      <a:pt x="372731" y="76358"/>
                    </a:cubicBezTo>
                    <a:lnTo>
                      <a:pt x="376446" y="72643"/>
                    </a:lnTo>
                    <a:lnTo>
                      <a:pt x="333678" y="-223"/>
                    </a:lnTo>
                    <a:lnTo>
                      <a:pt x="326249" y="7302"/>
                    </a:lnTo>
                    <a:lnTo>
                      <a:pt x="363396" y="67023"/>
                    </a:lnTo>
                    <a:cubicBezTo>
                      <a:pt x="313295" y="83788"/>
                      <a:pt x="276147" y="87502"/>
                      <a:pt x="252050" y="83788"/>
                    </a:cubicBezTo>
                    <a:lnTo>
                      <a:pt x="242525" y="93313"/>
                    </a:lnTo>
                    <a:cubicBezTo>
                      <a:pt x="251697" y="94960"/>
                      <a:pt x="261022" y="95598"/>
                      <a:pt x="270337" y="95218"/>
                    </a:cubicBezTo>
                    <a:cubicBezTo>
                      <a:pt x="297379" y="94074"/>
                      <a:pt x="324182" y="89665"/>
                      <a:pt x="350157" y="82073"/>
                    </a:cubicBezTo>
                    <a:cubicBezTo>
                      <a:pt x="290721" y="136270"/>
                      <a:pt x="108888" y="306005"/>
                      <a:pt x="66121" y="401161"/>
                    </a:cubicBezTo>
                    <a:cubicBezTo>
                      <a:pt x="49453" y="384397"/>
                      <a:pt x="29069" y="363918"/>
                      <a:pt x="8971" y="341534"/>
                    </a:cubicBezTo>
                    <a:cubicBezTo>
                      <a:pt x="5256" y="347058"/>
                      <a:pt x="1542" y="348963"/>
                      <a:pt x="-554" y="352678"/>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55" id="55"/>
              <p:cNvSpPr/>
              <p:nvPr/>
            </p:nvSpPr>
            <p:spPr>
              <a:xfrm>
                <a:off x="11870827" y="4180004"/>
                <a:ext cx="190023" cy="512719"/>
              </a:xfrm>
              <a:custGeom>
                <a:avLst/>
                <a:gdLst/>
                <a:ahLst/>
                <a:cxnLst/>
                <a:rect r="r" b="b" t="t" l="l"/>
                <a:pathLst>
                  <a:path w="190023" h="512719" stroke="true" fill="norm" extrusionOk="true">
                    <a:moveTo>
                      <a:pt x="-363" y="501268"/>
                    </a:moveTo>
                    <a:lnTo>
                      <a:pt x="2971" y="501268"/>
                    </a:lnTo>
                    <a:cubicBezTo>
                      <a:pt x="37336" y="509088"/>
                      <a:pt x="72503" y="512832"/>
                      <a:pt x="107746" y="512413"/>
                    </a:cubicBezTo>
                    <a:cubicBezTo>
                      <a:pt x="135301" y="513070"/>
                      <a:pt x="162810" y="509860"/>
                      <a:pt x="189470" y="502888"/>
                    </a:cubicBezTo>
                    <a:lnTo>
                      <a:pt x="189470" y="491743"/>
                    </a:lnTo>
                    <a:cubicBezTo>
                      <a:pt x="120699" y="512222"/>
                      <a:pt x="29640" y="495458"/>
                      <a:pt x="9257" y="491743"/>
                    </a:cubicBezTo>
                    <a:lnTo>
                      <a:pt x="25926" y="61213"/>
                    </a:lnTo>
                    <a:cubicBezTo>
                      <a:pt x="38032" y="93027"/>
                      <a:pt x="61102" y="119478"/>
                      <a:pt x="90981" y="135794"/>
                    </a:cubicBezTo>
                    <a:cubicBezTo>
                      <a:pt x="108650" y="144843"/>
                      <a:pt x="128291" y="149330"/>
                      <a:pt x="148131" y="148843"/>
                    </a:cubicBezTo>
                    <a:cubicBezTo>
                      <a:pt x="161219" y="148500"/>
                      <a:pt x="174268" y="147262"/>
                      <a:pt x="187184" y="145129"/>
                    </a:cubicBezTo>
                    <a:lnTo>
                      <a:pt x="187184" y="133889"/>
                    </a:lnTo>
                    <a:cubicBezTo>
                      <a:pt x="151846" y="141414"/>
                      <a:pt x="120509" y="139509"/>
                      <a:pt x="94220" y="126460"/>
                    </a:cubicBezTo>
                    <a:cubicBezTo>
                      <a:pt x="49643" y="104076"/>
                      <a:pt x="32879" y="57499"/>
                      <a:pt x="27545" y="38830"/>
                    </a:cubicBezTo>
                    <a:cubicBezTo>
                      <a:pt x="62788" y="44449"/>
                      <a:pt x="131558" y="25781"/>
                      <a:pt x="183659" y="10922"/>
                    </a:cubicBezTo>
                    <a:lnTo>
                      <a:pt x="183659" y="-223"/>
                    </a:lnTo>
                    <a:cubicBezTo>
                      <a:pt x="126033" y="16541"/>
                      <a:pt x="49833" y="37020"/>
                      <a:pt x="21734" y="27686"/>
                    </a:cubicBezTo>
                    <a:lnTo>
                      <a:pt x="14305" y="25781"/>
                    </a:lnTo>
                    <a:lnTo>
                      <a:pt x="-554" y="501078"/>
                    </a:ln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56" id="56"/>
              <p:cNvSpPr/>
              <p:nvPr/>
            </p:nvSpPr>
            <p:spPr>
              <a:xfrm>
                <a:off x="10101844" y="4512427"/>
                <a:ext cx="442055" cy="159200"/>
              </a:xfrm>
              <a:custGeom>
                <a:avLst/>
                <a:gdLst/>
                <a:ahLst/>
                <a:cxnLst/>
                <a:rect r="r" b="b" t="t" l="l"/>
                <a:pathLst>
                  <a:path w="442055" h="159200" stroke="true" fill="norm" extrusionOk="true">
                    <a:moveTo>
                      <a:pt x="-554" y="9017"/>
                    </a:moveTo>
                    <a:cubicBezTo>
                      <a:pt x="98268" y="106609"/>
                      <a:pt x="232037" y="160597"/>
                      <a:pt x="370921" y="158940"/>
                    </a:cubicBezTo>
                    <a:cubicBezTo>
                      <a:pt x="391400" y="158940"/>
                      <a:pt x="411784" y="157130"/>
                      <a:pt x="434072" y="155225"/>
                    </a:cubicBezTo>
                    <a:lnTo>
                      <a:pt x="441502" y="144176"/>
                    </a:lnTo>
                    <a:cubicBezTo>
                      <a:pt x="211092" y="170084"/>
                      <a:pt x="68026" y="62737"/>
                      <a:pt x="3352" y="-223"/>
                    </a:cubicBezTo>
                    <a:cubicBezTo>
                      <a:pt x="961" y="2377"/>
                      <a:pt x="-363" y="5778"/>
                      <a:pt x="-363" y="9302"/>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57" id="57"/>
              <p:cNvSpPr/>
              <p:nvPr/>
            </p:nvSpPr>
            <p:spPr>
              <a:xfrm>
                <a:off x="10984567" y="365516"/>
                <a:ext cx="367147" cy="465714"/>
              </a:xfrm>
              <a:custGeom>
                <a:avLst/>
                <a:gdLst/>
                <a:ahLst/>
                <a:cxnLst/>
                <a:rect r="r" b="b" t="t" l="l"/>
                <a:pathLst>
                  <a:path w="367147" h="465714" stroke="true" fill="norm" extrusionOk="true">
                    <a:moveTo>
                      <a:pt x="19693" y="185049"/>
                    </a:moveTo>
                    <a:cubicBezTo>
                      <a:pt x="34457" y="201813"/>
                      <a:pt x="58650" y="268584"/>
                      <a:pt x="58650" y="268584"/>
                    </a:cubicBezTo>
                    <a:cubicBezTo>
                      <a:pt x="69794" y="324305"/>
                      <a:pt x="75319" y="354309"/>
                      <a:pt x="93893" y="380026"/>
                    </a:cubicBezTo>
                    <a:cubicBezTo>
                      <a:pt x="104561" y="394980"/>
                      <a:pt x="103418" y="432985"/>
                      <a:pt x="103418" y="448225"/>
                    </a:cubicBezTo>
                    <a:cubicBezTo>
                      <a:pt x="102846" y="460703"/>
                      <a:pt x="112943" y="455274"/>
                      <a:pt x="124849" y="458893"/>
                    </a:cubicBezTo>
                    <a:cubicBezTo>
                      <a:pt x="151519" y="466894"/>
                      <a:pt x="198668" y="473561"/>
                      <a:pt x="240768" y="441367"/>
                    </a:cubicBezTo>
                    <a:cubicBezTo>
                      <a:pt x="240768" y="441367"/>
                      <a:pt x="233339" y="396790"/>
                      <a:pt x="240768" y="383741"/>
                    </a:cubicBezTo>
                    <a:cubicBezTo>
                      <a:pt x="253723" y="357737"/>
                      <a:pt x="294585" y="344784"/>
                      <a:pt x="309444" y="294587"/>
                    </a:cubicBezTo>
                    <a:cubicBezTo>
                      <a:pt x="324303" y="244390"/>
                      <a:pt x="366594" y="186954"/>
                      <a:pt x="366594" y="186954"/>
                    </a:cubicBezTo>
                    <a:cubicBezTo>
                      <a:pt x="366594" y="186954"/>
                      <a:pt x="353544" y="160951"/>
                      <a:pt x="331256" y="175810"/>
                    </a:cubicBezTo>
                    <a:cubicBezTo>
                      <a:pt x="308967" y="192479"/>
                      <a:pt x="294109" y="232960"/>
                      <a:pt x="282964" y="237056"/>
                    </a:cubicBezTo>
                    <a:cubicBezTo>
                      <a:pt x="281154" y="237056"/>
                      <a:pt x="277440" y="238866"/>
                      <a:pt x="275535" y="238866"/>
                    </a:cubicBezTo>
                    <a:lnTo>
                      <a:pt x="275535" y="238866"/>
                    </a:lnTo>
                    <a:cubicBezTo>
                      <a:pt x="267086" y="241085"/>
                      <a:pt x="258075" y="239018"/>
                      <a:pt x="251436" y="233341"/>
                    </a:cubicBezTo>
                    <a:cubicBezTo>
                      <a:pt x="250436" y="233341"/>
                      <a:pt x="249626" y="232531"/>
                      <a:pt x="249626" y="231531"/>
                    </a:cubicBezTo>
                    <a:cubicBezTo>
                      <a:pt x="249626" y="231503"/>
                      <a:pt x="249626" y="231465"/>
                      <a:pt x="249626" y="231436"/>
                    </a:cubicBezTo>
                    <a:cubicBezTo>
                      <a:pt x="229148" y="207338"/>
                      <a:pt x="223623" y="138663"/>
                      <a:pt x="225433" y="107040"/>
                    </a:cubicBezTo>
                    <a:cubicBezTo>
                      <a:pt x="227338" y="64368"/>
                      <a:pt x="225433" y="3027"/>
                      <a:pt x="199430" y="14171"/>
                    </a:cubicBezTo>
                    <a:cubicBezTo>
                      <a:pt x="173426" y="23696"/>
                      <a:pt x="197620" y="47604"/>
                      <a:pt x="177141" y="144187"/>
                    </a:cubicBezTo>
                    <a:lnTo>
                      <a:pt x="167616" y="146092"/>
                    </a:lnTo>
                    <a:cubicBezTo>
                      <a:pt x="165711" y="153522"/>
                      <a:pt x="147138" y="88466"/>
                      <a:pt x="143423" y="27220"/>
                    </a:cubicBezTo>
                    <a:cubicBezTo>
                      <a:pt x="139708" y="-15547"/>
                      <a:pt x="113800" y="1217"/>
                      <a:pt x="106371" y="14171"/>
                    </a:cubicBezTo>
                    <a:cubicBezTo>
                      <a:pt x="100751" y="27220"/>
                      <a:pt x="110085" y="69892"/>
                      <a:pt x="111895" y="99896"/>
                    </a:cubicBezTo>
                    <a:cubicBezTo>
                      <a:pt x="113800" y="120375"/>
                      <a:pt x="115610" y="140758"/>
                      <a:pt x="115610" y="153807"/>
                    </a:cubicBezTo>
                    <a:lnTo>
                      <a:pt x="104465" y="159332"/>
                    </a:lnTo>
                    <a:cubicBezTo>
                      <a:pt x="63603" y="86942"/>
                      <a:pt x="76653" y="57224"/>
                      <a:pt x="52459" y="55319"/>
                    </a:cubicBezTo>
                    <a:cubicBezTo>
                      <a:pt x="28265" y="53414"/>
                      <a:pt x="37600" y="114755"/>
                      <a:pt x="50650" y="138948"/>
                    </a:cubicBezTo>
                    <a:cubicBezTo>
                      <a:pt x="57946" y="155522"/>
                      <a:pt x="62946" y="173019"/>
                      <a:pt x="65509" y="190955"/>
                    </a:cubicBezTo>
                    <a:cubicBezTo>
                      <a:pt x="22741" y="140758"/>
                      <a:pt x="28361" y="116660"/>
                      <a:pt x="8358" y="118470"/>
                    </a:cubicBezTo>
                    <a:cubicBezTo>
                      <a:pt x="-11644" y="120279"/>
                      <a:pt x="6453" y="168666"/>
                      <a:pt x="19503" y="185145"/>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58" id="58"/>
              <p:cNvSpPr/>
              <p:nvPr/>
            </p:nvSpPr>
            <p:spPr>
              <a:xfrm>
                <a:off x="11190494" y="601938"/>
                <a:ext cx="72543" cy="63150"/>
              </a:xfrm>
              <a:custGeom>
                <a:avLst/>
                <a:gdLst/>
                <a:ahLst/>
                <a:cxnLst/>
                <a:rect r="r" b="b" t="t" l="l"/>
                <a:pathLst>
                  <a:path w="72543" h="63150" stroke="true" fill="norm" extrusionOk="true">
                    <a:moveTo>
                      <a:pt x="-496" y="62928"/>
                    </a:moveTo>
                    <a:cubicBezTo>
                      <a:pt x="14363" y="24828"/>
                      <a:pt x="66179" y="6921"/>
                      <a:pt x="71989" y="5111"/>
                    </a:cubicBezTo>
                    <a:cubicBezTo>
                      <a:pt x="63531" y="7235"/>
                      <a:pt x="54578" y="5263"/>
                      <a:pt x="47796" y="-223"/>
                    </a:cubicBezTo>
                    <a:cubicBezTo>
                      <a:pt x="-4211" y="19589"/>
                      <a:pt x="-496" y="62928"/>
                      <a:pt x="-496" y="62928"/>
                    </a:cubicBezTo>
                    <a:close/>
                  </a:path>
                </a:pathLst>
              </a:custGeom>
              <a:solidFill>
                <a:srgbClr val="F297AD"/>
              </a:solidFill>
              <a:ln cap="flat">
                <a:prstDash val="solid"/>
              </a:ln>
            </p:spPr>
            <p:txBody>
              <a:bodyPr vert="horz" anchor="ctr" tIns="45720" lIns="91440" bIns="45720" rIns="91440">
                <a:normAutofit/>
              </a:bodyPr>
              <a:p>
                <a:pPr algn="l" marL="0"/>
              </a:p>
            </p:txBody>
          </p:sp>
          <p:sp>
            <p:nvSpPr>
              <p:cNvPr name="Freeform 59" id="59"/>
              <p:cNvSpPr/>
              <p:nvPr/>
            </p:nvSpPr>
            <p:spPr>
              <a:xfrm>
                <a:off x="12634541" y="2142130"/>
                <a:ext cx="1424270" cy="762117"/>
              </a:xfrm>
              <a:custGeom>
                <a:avLst/>
                <a:gdLst/>
                <a:ahLst/>
                <a:cxnLst/>
                <a:rect r="r" b="b" t="t" l="l"/>
                <a:pathLst>
                  <a:path w="1424270" h="762117" stroke="true" fill="norm" extrusionOk="true">
                    <a:moveTo>
                      <a:pt x="1397907" y="600424"/>
                    </a:moveTo>
                    <a:cubicBezTo>
                      <a:pt x="1397907" y="600424"/>
                      <a:pt x="1467915" y="458215"/>
                      <a:pt x="1377333" y="464216"/>
                    </a:cubicBezTo>
                    <a:cubicBezTo>
                      <a:pt x="1270272" y="471360"/>
                      <a:pt x="720870" y="477742"/>
                      <a:pt x="701058" y="465169"/>
                    </a:cubicBezTo>
                    <a:cubicBezTo>
                      <a:pt x="690009" y="458120"/>
                      <a:pt x="203948" y="-223"/>
                      <a:pt x="203948" y="-223"/>
                    </a:cubicBezTo>
                    <a:cubicBezTo>
                      <a:pt x="264813" y="295052"/>
                      <a:pt x="-554" y="514127"/>
                      <a:pt x="-554" y="514127"/>
                    </a:cubicBezTo>
                    <a:cubicBezTo>
                      <a:pt x="120985" y="496220"/>
                      <a:pt x="609046" y="768349"/>
                      <a:pt x="653719" y="761777"/>
                    </a:cubicBezTo>
                    <a:cubicBezTo>
                      <a:pt x="735348" y="752824"/>
                      <a:pt x="1397907" y="600424"/>
                      <a:pt x="1397907" y="600424"/>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60" id="60"/>
              <p:cNvSpPr/>
              <p:nvPr/>
            </p:nvSpPr>
            <p:spPr>
              <a:xfrm>
                <a:off x="13999018" y="2428547"/>
                <a:ext cx="466825" cy="347503"/>
              </a:xfrm>
              <a:custGeom>
                <a:avLst/>
                <a:gdLst/>
                <a:ahLst/>
                <a:cxnLst/>
                <a:rect r="r" b="b" t="t" l="l"/>
                <a:pathLst>
                  <a:path w="466825" h="347503" stroke="true" fill="norm" extrusionOk="true">
                    <a:moveTo>
                      <a:pt x="308513" y="337629"/>
                    </a:moveTo>
                    <a:cubicBezTo>
                      <a:pt x="288891" y="326865"/>
                      <a:pt x="218407" y="318007"/>
                      <a:pt x="218407" y="318007"/>
                    </a:cubicBezTo>
                    <a:cubicBezTo>
                      <a:pt x="161257" y="319436"/>
                      <a:pt x="131348" y="320484"/>
                      <a:pt x="101915" y="308482"/>
                    </a:cubicBezTo>
                    <a:cubicBezTo>
                      <a:pt x="84961" y="301339"/>
                      <a:pt x="48099" y="310387"/>
                      <a:pt x="33431" y="314388"/>
                    </a:cubicBezTo>
                    <a:cubicBezTo>
                      <a:pt x="21334" y="317722"/>
                      <a:pt x="23906" y="306768"/>
                      <a:pt x="18286" y="295814"/>
                    </a:cubicBezTo>
                    <a:cubicBezTo>
                      <a:pt x="-3431" y="260524"/>
                      <a:pt x="-6574" y="216871"/>
                      <a:pt x="9904" y="178847"/>
                    </a:cubicBezTo>
                    <a:cubicBezTo>
                      <a:pt x="9904" y="178847"/>
                      <a:pt x="54957" y="176371"/>
                      <a:pt x="66006" y="166179"/>
                    </a:cubicBezTo>
                    <a:cubicBezTo>
                      <a:pt x="88581" y="147796"/>
                      <a:pt x="92200" y="105123"/>
                      <a:pt x="137920" y="79597"/>
                    </a:cubicBezTo>
                    <a:cubicBezTo>
                      <a:pt x="183640" y="54070"/>
                      <a:pt x="230313" y="-223"/>
                      <a:pt x="230313" y="-223"/>
                    </a:cubicBezTo>
                    <a:cubicBezTo>
                      <a:pt x="230313" y="-223"/>
                      <a:pt x="258888" y="6730"/>
                      <a:pt x="249363" y="31686"/>
                    </a:cubicBezTo>
                    <a:cubicBezTo>
                      <a:pt x="238027" y="57117"/>
                      <a:pt x="201738" y="80644"/>
                      <a:pt x="200213" y="92265"/>
                    </a:cubicBezTo>
                    <a:cubicBezTo>
                      <a:pt x="200689" y="94074"/>
                      <a:pt x="199641" y="98170"/>
                      <a:pt x="200213" y="99980"/>
                    </a:cubicBezTo>
                    <a:lnTo>
                      <a:pt x="200213" y="99980"/>
                    </a:lnTo>
                    <a:cubicBezTo>
                      <a:pt x="199927" y="108715"/>
                      <a:pt x="204024" y="117030"/>
                      <a:pt x="210977" y="122269"/>
                    </a:cubicBezTo>
                    <a:cubicBezTo>
                      <a:pt x="211167" y="123297"/>
                      <a:pt x="212215" y="123935"/>
                      <a:pt x="213263" y="123697"/>
                    </a:cubicBezTo>
                    <a:cubicBezTo>
                      <a:pt x="213263" y="123697"/>
                      <a:pt x="213263" y="123697"/>
                      <a:pt x="213263" y="123697"/>
                    </a:cubicBezTo>
                    <a:cubicBezTo>
                      <a:pt x="241266" y="138271"/>
                      <a:pt x="309560" y="128555"/>
                      <a:pt x="339946" y="119792"/>
                    </a:cubicBezTo>
                    <a:cubicBezTo>
                      <a:pt x="381188" y="108648"/>
                      <a:pt x="441386" y="96932"/>
                      <a:pt x="436243" y="124745"/>
                    </a:cubicBezTo>
                    <a:cubicBezTo>
                      <a:pt x="432909" y="152177"/>
                      <a:pt x="403953" y="134270"/>
                      <a:pt x="314323" y="175132"/>
                    </a:cubicBezTo>
                    <a:lnTo>
                      <a:pt x="314323" y="184657"/>
                    </a:lnTo>
                    <a:cubicBezTo>
                      <a:pt x="307465" y="188086"/>
                      <a:pt x="374997" y="191896"/>
                      <a:pt x="435576" y="182086"/>
                    </a:cubicBezTo>
                    <a:cubicBezTo>
                      <a:pt x="478058" y="176275"/>
                      <a:pt x="467484" y="205327"/>
                      <a:pt x="456436" y="215423"/>
                    </a:cubicBezTo>
                    <a:cubicBezTo>
                      <a:pt x="445005" y="223710"/>
                      <a:pt x="401286" y="224091"/>
                      <a:pt x="371854" y="228758"/>
                    </a:cubicBezTo>
                    <a:cubicBezTo>
                      <a:pt x="351566" y="231425"/>
                      <a:pt x="331182" y="234187"/>
                      <a:pt x="318514" y="237045"/>
                    </a:cubicBezTo>
                    <a:lnTo>
                      <a:pt x="315561" y="249141"/>
                    </a:lnTo>
                    <a:cubicBezTo>
                      <a:pt x="395190" y="273049"/>
                      <a:pt x="421288" y="253809"/>
                      <a:pt x="428432" y="276955"/>
                    </a:cubicBezTo>
                    <a:cubicBezTo>
                      <a:pt x="435576" y="300100"/>
                      <a:pt x="373759" y="304482"/>
                      <a:pt x="347279" y="297148"/>
                    </a:cubicBezTo>
                    <a:cubicBezTo>
                      <a:pt x="329467" y="293652"/>
                      <a:pt x="311371" y="292633"/>
                      <a:pt x="293273" y="294099"/>
                    </a:cubicBezTo>
                    <a:cubicBezTo>
                      <a:pt x="351661" y="324675"/>
                      <a:pt x="373949" y="313912"/>
                      <a:pt x="376617" y="334295"/>
                    </a:cubicBezTo>
                    <a:cubicBezTo>
                      <a:pt x="379283" y="354679"/>
                      <a:pt x="328134" y="347154"/>
                      <a:pt x="308989" y="338105"/>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61" id="61"/>
              <p:cNvSpPr/>
              <p:nvPr/>
            </p:nvSpPr>
            <p:spPr>
              <a:xfrm>
                <a:off x="14155684" y="2526941"/>
                <a:ext cx="51053" cy="83438"/>
              </a:xfrm>
              <a:custGeom>
                <a:avLst/>
                <a:gdLst/>
                <a:ahLst/>
                <a:cxnLst/>
                <a:rect r="r" b="b" t="t" l="l"/>
                <a:pathLst>
                  <a:path w="51053" h="83438" stroke="true" fill="norm" extrusionOk="true">
                    <a:moveTo>
                      <a:pt x="-554" y="83216"/>
                    </a:moveTo>
                    <a:cubicBezTo>
                      <a:pt x="33165" y="60356"/>
                      <a:pt x="39356" y="5587"/>
                      <a:pt x="39832" y="-223"/>
                    </a:cubicBezTo>
                    <a:cubicBezTo>
                      <a:pt x="39642" y="8511"/>
                      <a:pt x="43547" y="16836"/>
                      <a:pt x="50500" y="22161"/>
                    </a:cubicBezTo>
                    <a:cubicBezTo>
                      <a:pt x="42595" y="77310"/>
                      <a:pt x="-554" y="83216"/>
                      <a:pt x="-554" y="83216"/>
                    </a:cubicBezTo>
                    <a:close/>
                  </a:path>
                </a:pathLst>
              </a:custGeom>
              <a:solidFill>
                <a:srgbClr val="F297AD"/>
              </a:solidFill>
              <a:ln cap="flat">
                <a:prstDash val="solid"/>
              </a:ln>
            </p:spPr>
            <p:txBody>
              <a:bodyPr vert="horz" anchor="ctr" tIns="45720" lIns="91440" bIns="45720" rIns="91440">
                <a:normAutofit/>
              </a:bodyPr>
              <a:p>
                <a:pPr algn="l" marL="0"/>
              </a:p>
            </p:txBody>
          </p:sp>
          <p:sp>
            <p:nvSpPr>
              <p:cNvPr name="Freeform 62" id="62"/>
              <p:cNvSpPr/>
              <p:nvPr/>
            </p:nvSpPr>
            <p:spPr>
              <a:xfrm>
                <a:off x="9404233" y="5326386"/>
                <a:ext cx="660113" cy="433434"/>
              </a:xfrm>
              <a:custGeom>
                <a:avLst/>
                <a:gdLst/>
                <a:ahLst/>
                <a:cxnLst/>
                <a:rect r="r" b="b" t="t" l="l"/>
                <a:pathLst>
                  <a:path w="660113" h="433434" stroke="true" fill="norm" extrusionOk="true">
                    <a:moveTo>
                      <a:pt x="-363" y="105551"/>
                    </a:moveTo>
                    <a:cubicBezTo>
                      <a:pt x="204425" y="379204"/>
                      <a:pt x="485412" y="433212"/>
                      <a:pt x="485412" y="433212"/>
                    </a:cubicBezTo>
                    <a:cubicBezTo>
                      <a:pt x="567327" y="368060"/>
                      <a:pt x="569137" y="291765"/>
                      <a:pt x="569137" y="291765"/>
                    </a:cubicBezTo>
                    <a:cubicBezTo>
                      <a:pt x="569137" y="291765"/>
                      <a:pt x="647337" y="220994"/>
                      <a:pt x="658481" y="186990"/>
                    </a:cubicBezTo>
                    <a:cubicBezTo>
                      <a:pt x="669626" y="152986"/>
                      <a:pt x="591806" y="52973"/>
                      <a:pt x="544943" y="62308"/>
                    </a:cubicBezTo>
                    <a:cubicBezTo>
                      <a:pt x="513320" y="69737"/>
                      <a:pt x="494746" y="95836"/>
                      <a:pt x="485412" y="110695"/>
                    </a:cubicBezTo>
                    <a:cubicBezTo>
                      <a:pt x="524560" y="23160"/>
                      <a:pt x="492841" y="-6558"/>
                      <a:pt x="438930" y="872"/>
                    </a:cubicBezTo>
                    <a:cubicBezTo>
                      <a:pt x="381208" y="8301"/>
                      <a:pt x="435215" y="21351"/>
                      <a:pt x="394258" y="67547"/>
                    </a:cubicBezTo>
                    <a:lnTo>
                      <a:pt x="384733" y="77072"/>
                    </a:lnTo>
                    <a:cubicBezTo>
                      <a:pt x="376980" y="82692"/>
                      <a:pt x="368055" y="86501"/>
                      <a:pt x="358634" y="88216"/>
                    </a:cubicBezTo>
                    <a:cubicBezTo>
                      <a:pt x="348823" y="89864"/>
                      <a:pt x="338860" y="90502"/>
                      <a:pt x="328916" y="90121"/>
                    </a:cubicBezTo>
                    <a:cubicBezTo>
                      <a:pt x="323259" y="90435"/>
                      <a:pt x="317591" y="89788"/>
                      <a:pt x="312152" y="88216"/>
                    </a:cubicBezTo>
                    <a:cubicBezTo>
                      <a:pt x="301417" y="86644"/>
                      <a:pt x="290836" y="84158"/>
                      <a:pt x="280529" y="80787"/>
                    </a:cubicBezTo>
                    <a:cubicBezTo>
                      <a:pt x="262527" y="74938"/>
                      <a:pt x="245087" y="67480"/>
                      <a:pt x="228428" y="58498"/>
                    </a:cubicBezTo>
                    <a:cubicBezTo>
                      <a:pt x="157657" y="19350"/>
                      <a:pt x="127938" y="6396"/>
                      <a:pt x="73932" y="19350"/>
                    </a:cubicBezTo>
                    <a:cubicBezTo>
                      <a:pt x="19925" y="32304"/>
                      <a:pt x="19925" y="73357"/>
                      <a:pt x="19925" y="73357"/>
                    </a:cubicBezTo>
                    <a:lnTo>
                      <a:pt x="-554" y="104980"/>
                    </a:lnTo>
                    <a:close/>
                  </a:path>
                </a:pathLst>
              </a:custGeom>
              <a:solidFill>
                <a:srgbClr val="449EB5"/>
              </a:solidFill>
              <a:ln cap="flat">
                <a:prstDash val="solid"/>
              </a:ln>
            </p:spPr>
            <p:txBody>
              <a:bodyPr vert="horz" anchor="ctr" tIns="45720" lIns="91440" bIns="45720" rIns="91440">
                <a:normAutofit/>
              </a:bodyPr>
              <a:p>
                <a:pPr algn="l" marL="0"/>
              </a:p>
            </p:txBody>
          </p:sp>
          <p:sp>
            <p:nvSpPr>
              <p:cNvPr name="Freeform 63" id="63"/>
              <p:cNvSpPr/>
              <p:nvPr/>
            </p:nvSpPr>
            <p:spPr>
              <a:xfrm>
                <a:off x="9404424" y="5432262"/>
                <a:ext cx="484441" cy="327653"/>
              </a:xfrm>
              <a:custGeom>
                <a:avLst/>
                <a:gdLst/>
                <a:ahLst/>
                <a:cxnLst/>
                <a:rect r="r" b="b" t="t" l="l"/>
                <a:pathLst>
                  <a:path w="484441" h="327653" stroke="true" fill="norm" extrusionOk="true">
                    <a:moveTo>
                      <a:pt x="-554" y="342"/>
                    </a:moveTo>
                    <a:cubicBezTo>
                      <a:pt x="203662" y="273519"/>
                      <a:pt x="483888" y="327431"/>
                      <a:pt x="483888" y="327431"/>
                    </a:cubicBezTo>
                    <a:cubicBezTo>
                      <a:pt x="341013" y="266090"/>
                      <a:pt x="211092" y="186175"/>
                      <a:pt x="121938" y="87686"/>
                    </a:cubicBezTo>
                    <a:cubicBezTo>
                      <a:pt x="30974" y="-12802"/>
                      <a:pt x="-554" y="342"/>
                      <a:pt x="-554" y="342"/>
                    </a:cubicBezTo>
                    <a:close/>
                  </a:path>
                </a:pathLst>
              </a:custGeom>
              <a:solidFill>
                <a:srgbClr val="227C91"/>
              </a:solidFill>
              <a:ln cap="flat">
                <a:prstDash val="solid"/>
              </a:ln>
            </p:spPr>
            <p:txBody>
              <a:bodyPr vert="horz" anchor="ctr" tIns="45720" lIns="91440" bIns="45720" rIns="91440">
                <a:normAutofit/>
              </a:bodyPr>
              <a:p>
                <a:pPr algn="l" marL="0"/>
              </a:p>
            </p:txBody>
          </p:sp>
          <p:sp>
            <p:nvSpPr>
              <p:cNvPr name="Freeform 64" id="64"/>
              <p:cNvSpPr/>
              <p:nvPr/>
            </p:nvSpPr>
            <p:spPr>
              <a:xfrm>
                <a:off x="11041755" y="1784277"/>
                <a:ext cx="1611645" cy="1800837"/>
              </a:xfrm>
              <a:custGeom>
                <a:avLst/>
                <a:gdLst/>
                <a:ahLst/>
                <a:cxnLst/>
                <a:rect r="r" b="b" t="t" l="l"/>
                <a:pathLst>
                  <a:path w="1611645" h="1800837" stroke="true" fill="norm" extrusionOk="true">
                    <a:moveTo>
                      <a:pt x="1195707" y="175418"/>
                    </a:moveTo>
                    <a:cubicBezTo>
                      <a:pt x="1195707" y="175418"/>
                      <a:pt x="1445643" y="140175"/>
                      <a:pt x="1611092" y="210755"/>
                    </a:cubicBezTo>
                    <a:cubicBezTo>
                      <a:pt x="1611092" y="210755"/>
                      <a:pt x="1603854" y="392302"/>
                      <a:pt x="1430689" y="872362"/>
                    </a:cubicBezTo>
                    <a:cubicBezTo>
                      <a:pt x="1225616" y="1441004"/>
                      <a:pt x="1125889" y="1789810"/>
                      <a:pt x="1125889" y="1789810"/>
                    </a:cubicBezTo>
                    <a:cubicBezTo>
                      <a:pt x="956534" y="1869534"/>
                      <a:pt x="-23112" y="1485010"/>
                      <a:pt x="-157" y="1391189"/>
                    </a:cubicBezTo>
                    <a:cubicBezTo>
                      <a:pt x="99475" y="982661"/>
                      <a:pt x="441327" y="783208"/>
                      <a:pt x="465521" y="539749"/>
                    </a:cubicBezTo>
                    <a:cubicBezTo>
                      <a:pt x="489714" y="298099"/>
                      <a:pt x="487047" y="-173864"/>
                      <a:pt x="916625" y="65785"/>
                    </a:cubicBezTo>
                    <a:close/>
                  </a:path>
                </a:pathLst>
              </a:custGeom>
              <a:solidFill>
                <a:srgbClr val="479EB8"/>
              </a:solidFill>
              <a:ln cap="flat">
                <a:prstDash val="solid"/>
              </a:ln>
            </p:spPr>
            <p:txBody>
              <a:bodyPr vert="horz" anchor="ctr" tIns="45720" lIns="91440" bIns="45720" rIns="91440">
                <a:normAutofit/>
              </a:bodyPr>
              <a:p>
                <a:pPr algn="l" marL="0"/>
              </a:p>
            </p:txBody>
          </p:sp>
          <p:sp>
            <p:nvSpPr>
              <p:cNvPr name="Freeform 65" id="65"/>
              <p:cNvSpPr/>
              <p:nvPr/>
            </p:nvSpPr>
            <p:spPr>
              <a:xfrm>
                <a:off x="11082062" y="1431756"/>
                <a:ext cx="856475" cy="837152"/>
              </a:xfrm>
              <a:custGeom>
                <a:avLst/>
                <a:gdLst/>
                <a:ahLst/>
                <a:cxnLst/>
                <a:rect r="r" b="b" t="t" l="l"/>
                <a:pathLst>
                  <a:path w="856475" h="837152" stroke="true" fill="norm" extrusionOk="true">
                    <a:moveTo>
                      <a:pt x="378160" y="-223"/>
                    </a:moveTo>
                    <a:cubicBezTo>
                      <a:pt x="148989" y="99504"/>
                      <a:pt x="-554" y="358584"/>
                      <a:pt x="-554" y="358584"/>
                    </a:cubicBezTo>
                    <a:cubicBezTo>
                      <a:pt x="138987" y="597757"/>
                      <a:pt x="447883" y="836929"/>
                      <a:pt x="447883" y="836929"/>
                    </a:cubicBezTo>
                    <a:cubicBezTo>
                      <a:pt x="447883" y="836929"/>
                      <a:pt x="960518" y="473836"/>
                      <a:pt x="836599" y="398779"/>
                    </a:cubicBezTo>
                    <a:cubicBezTo>
                      <a:pt x="607332" y="258952"/>
                      <a:pt x="378160" y="-223"/>
                      <a:pt x="378160" y="-223"/>
                    </a:cubicBezTo>
                    <a:close/>
                  </a:path>
                </a:pathLst>
              </a:custGeom>
              <a:solidFill>
                <a:srgbClr val="449EB7"/>
              </a:solidFill>
              <a:ln cap="flat">
                <a:prstDash val="solid"/>
              </a:ln>
            </p:spPr>
            <p:txBody>
              <a:bodyPr vert="horz" anchor="ctr" tIns="45720" lIns="91440" bIns="45720" rIns="91440">
                <a:normAutofit/>
              </a:bodyPr>
              <a:p>
                <a:pPr algn="l" marL="0"/>
              </a:p>
            </p:txBody>
          </p:sp>
          <p:sp>
            <p:nvSpPr>
              <p:cNvPr name="Freeform 66" id="66"/>
              <p:cNvSpPr/>
              <p:nvPr/>
            </p:nvSpPr>
            <p:spPr>
              <a:xfrm>
                <a:off x="12290308" y="1987749"/>
                <a:ext cx="841343" cy="785889"/>
              </a:xfrm>
              <a:custGeom>
                <a:avLst/>
                <a:gdLst/>
                <a:ahLst/>
                <a:cxnLst/>
                <a:rect r="r" b="b" t="t" l="l"/>
                <a:pathLst>
                  <a:path w="841343" h="785889" stroke="true" fill="norm" extrusionOk="true">
                    <a:moveTo>
                      <a:pt x="493032" y="785667"/>
                    </a:moveTo>
                    <a:cubicBezTo>
                      <a:pt x="781735" y="584499"/>
                      <a:pt x="840790" y="323609"/>
                      <a:pt x="840790" y="323609"/>
                    </a:cubicBezTo>
                    <a:cubicBezTo>
                      <a:pt x="840790" y="323609"/>
                      <a:pt x="524846" y="51670"/>
                      <a:pt x="345490" y="1854"/>
                    </a:cubicBezTo>
                    <a:cubicBezTo>
                      <a:pt x="212140" y="-35103"/>
                      <a:pt x="-554" y="433337"/>
                      <a:pt x="-554" y="433337"/>
                    </a:cubicBezTo>
                    <a:close/>
                  </a:path>
                </a:pathLst>
              </a:custGeom>
              <a:solidFill>
                <a:srgbClr val="449EB7"/>
              </a:solidFill>
              <a:ln cap="flat">
                <a:prstDash val="solid"/>
              </a:ln>
            </p:spPr>
            <p:txBody>
              <a:bodyPr vert="horz" anchor="ctr" tIns="45720" lIns="91440" bIns="45720" rIns="91440">
                <a:normAutofit/>
              </a:bodyPr>
              <a:p>
                <a:pPr algn="l" marL="0"/>
              </a:p>
            </p:txBody>
          </p:sp>
          <p:sp>
            <p:nvSpPr>
              <p:cNvPr name="Freeform 67" id="67"/>
              <p:cNvSpPr/>
              <p:nvPr/>
            </p:nvSpPr>
            <p:spPr>
              <a:xfrm>
                <a:off x="12455761" y="1511324"/>
                <a:ext cx="89291" cy="133691"/>
              </a:xfrm>
              <a:custGeom>
                <a:avLst/>
                <a:gdLst/>
                <a:ahLst/>
                <a:cxnLst/>
                <a:rect r="r" b="b" t="t" l="l"/>
                <a:pathLst>
                  <a:path w="89291" h="133691" stroke="true" fill="norm" extrusionOk="true">
                    <a:moveTo>
                      <a:pt x="20684" y="21936"/>
                    </a:moveTo>
                    <a:cubicBezTo>
                      <a:pt x="20684" y="21936"/>
                      <a:pt x="84787" y="-36548"/>
                      <a:pt x="88502" y="36509"/>
                    </a:cubicBezTo>
                    <a:cubicBezTo>
                      <a:pt x="93550" y="120901"/>
                      <a:pt x="16017" y="150809"/>
                      <a:pt x="2777" y="123853"/>
                    </a:cubicBezTo>
                    <a:cubicBezTo>
                      <a:pt x="-10654" y="95278"/>
                      <a:pt x="20874" y="21936"/>
                      <a:pt x="20874" y="21936"/>
                    </a:cubicBezTo>
                    <a:close/>
                  </a:path>
                </a:pathLst>
              </a:custGeom>
              <a:solidFill>
                <a:srgbClr val="FFB1A9"/>
              </a:solidFill>
              <a:ln cap="flat">
                <a:prstDash val="solid"/>
              </a:ln>
            </p:spPr>
            <p:txBody>
              <a:bodyPr vert="horz" anchor="ctr" tIns="45720" lIns="91440" bIns="45720" rIns="91440">
                <a:normAutofit/>
              </a:bodyPr>
              <a:p>
                <a:pPr algn="l" marL="0"/>
              </a:p>
            </p:txBody>
          </p:sp>
          <p:sp>
            <p:nvSpPr>
              <p:cNvPr name="Freeform 68" id="68"/>
              <p:cNvSpPr/>
              <p:nvPr/>
            </p:nvSpPr>
            <p:spPr>
              <a:xfrm>
                <a:off x="11971901" y="1489730"/>
                <a:ext cx="83959" cy="135272"/>
              </a:xfrm>
              <a:custGeom>
                <a:avLst/>
                <a:gdLst/>
                <a:ahLst/>
                <a:cxnLst/>
                <a:rect r="r" b="b" t="t" l="l"/>
                <a:pathLst>
                  <a:path w="83959" h="135272" stroke="true" fill="norm" extrusionOk="true">
                    <a:moveTo>
                      <a:pt x="70585" y="25909"/>
                    </a:moveTo>
                    <a:cubicBezTo>
                      <a:pt x="70585" y="25909"/>
                      <a:pt x="12101" y="-37622"/>
                      <a:pt x="1052" y="33434"/>
                    </a:cubicBezTo>
                    <a:cubicBezTo>
                      <a:pt x="-12378" y="115444"/>
                      <a:pt x="62393" y="152306"/>
                      <a:pt x="78585" y="127351"/>
                    </a:cubicBezTo>
                    <a:cubicBezTo>
                      <a:pt x="92968" y="102395"/>
                      <a:pt x="70585" y="25909"/>
                      <a:pt x="70585" y="25909"/>
                    </a:cubicBezTo>
                    <a:close/>
                  </a:path>
                </a:pathLst>
              </a:custGeom>
              <a:solidFill>
                <a:srgbClr val="FFB1A9"/>
              </a:solidFill>
              <a:ln cap="flat">
                <a:prstDash val="solid"/>
              </a:ln>
            </p:spPr>
            <p:txBody>
              <a:bodyPr vert="horz" anchor="ctr" tIns="45720" lIns="91440" bIns="45720" rIns="91440">
                <a:normAutofit/>
              </a:bodyPr>
              <a:p>
                <a:pPr algn="l" marL="0"/>
              </a:p>
            </p:txBody>
          </p:sp>
          <p:sp>
            <p:nvSpPr>
              <p:cNvPr name="Freeform 69" id="69"/>
              <p:cNvSpPr/>
              <p:nvPr/>
            </p:nvSpPr>
            <p:spPr>
              <a:xfrm>
                <a:off x="12008844" y="1720744"/>
                <a:ext cx="418528" cy="281798"/>
              </a:xfrm>
              <a:custGeom>
                <a:avLst/>
                <a:gdLst/>
                <a:ahLst/>
                <a:cxnLst/>
                <a:rect r="r" b="b" t="t" l="l"/>
                <a:pathLst>
                  <a:path w="418528" h="281798" stroke="true" fill="norm" extrusionOk="true">
                    <a:moveTo>
                      <a:pt x="138988" y="-223"/>
                    </a:moveTo>
                    <a:cubicBezTo>
                      <a:pt x="138988" y="-223"/>
                      <a:pt x="89172" y="159225"/>
                      <a:pt x="-554" y="189134"/>
                    </a:cubicBezTo>
                    <a:cubicBezTo>
                      <a:pt x="-554" y="189134"/>
                      <a:pt x="212425" y="358298"/>
                      <a:pt x="417975" y="238950"/>
                    </a:cubicBezTo>
                    <a:cubicBezTo>
                      <a:pt x="417975" y="238950"/>
                      <a:pt x="348252" y="199135"/>
                      <a:pt x="348252" y="9778"/>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70" id="70"/>
              <p:cNvSpPr/>
              <p:nvPr/>
            </p:nvSpPr>
            <p:spPr>
              <a:xfrm>
                <a:off x="12037755" y="1242757"/>
                <a:ext cx="446226" cy="583331"/>
              </a:xfrm>
              <a:custGeom>
                <a:avLst/>
                <a:gdLst/>
                <a:ahLst/>
                <a:cxnLst/>
                <a:rect r="r" b="b" t="t" l="l"/>
                <a:pathLst>
                  <a:path w="446226" h="583331" stroke="true" fill="norm" extrusionOk="true">
                    <a:moveTo>
                      <a:pt x="211613" y="582730"/>
                    </a:moveTo>
                    <a:cubicBezTo>
                      <a:pt x="349154" y="589588"/>
                      <a:pt x="431641" y="504339"/>
                      <a:pt x="445167" y="234687"/>
                    </a:cubicBezTo>
                    <a:cubicBezTo>
                      <a:pt x="452215" y="95241"/>
                      <a:pt x="385825" y="7991"/>
                      <a:pt x="231616" y="276"/>
                    </a:cubicBezTo>
                    <a:cubicBezTo>
                      <a:pt x="77406" y="-7439"/>
                      <a:pt x="8064" y="74762"/>
                      <a:pt x="1111" y="212303"/>
                    </a:cubicBezTo>
                    <a:cubicBezTo>
                      <a:pt x="-13462" y="502434"/>
                      <a:pt x="68548" y="575491"/>
                      <a:pt x="211613" y="582730"/>
                    </a:cubicBezTo>
                    <a:close/>
                  </a:path>
                </a:pathLst>
              </a:custGeom>
              <a:solidFill>
                <a:srgbClr val="FFB1A9"/>
              </a:solidFill>
              <a:ln cap="flat">
                <a:prstDash val="solid"/>
              </a:ln>
            </p:spPr>
            <p:txBody>
              <a:bodyPr vert="horz" anchor="ctr" tIns="45720" lIns="91440" bIns="45720" rIns="91440">
                <a:normAutofit/>
              </a:bodyPr>
              <a:p>
                <a:pPr algn="l" marL="0"/>
              </a:p>
            </p:txBody>
          </p:sp>
          <p:sp>
            <p:nvSpPr>
              <p:cNvPr name="Freeform 71" id="71"/>
              <p:cNvSpPr/>
              <p:nvPr/>
            </p:nvSpPr>
            <p:spPr>
              <a:xfrm>
                <a:off x="12021391" y="1122900"/>
                <a:ext cx="491400" cy="444682"/>
              </a:xfrm>
              <a:custGeom>
                <a:avLst/>
                <a:gdLst/>
                <a:ahLst/>
                <a:cxnLst/>
                <a:rect r="r" b="b" t="t" l="l"/>
                <a:pathLst>
                  <a:path w="491400" h="444682" stroke="true" fill="norm" extrusionOk="true">
                    <a:moveTo>
                      <a:pt x="70624" y="180903"/>
                    </a:moveTo>
                    <a:cubicBezTo>
                      <a:pt x="70624" y="180903"/>
                      <a:pt x="22999" y="234529"/>
                      <a:pt x="18713" y="431982"/>
                    </a:cubicBezTo>
                    <a:cubicBezTo>
                      <a:pt x="18713" y="431982"/>
                      <a:pt x="-101398" y="-17789"/>
                      <a:pt x="258171" y="309"/>
                    </a:cubicBezTo>
                    <a:cubicBezTo>
                      <a:pt x="617740" y="18406"/>
                      <a:pt x="453339" y="444460"/>
                      <a:pt x="453339" y="444460"/>
                    </a:cubicBezTo>
                    <a:cubicBezTo>
                      <a:pt x="453339" y="444460"/>
                      <a:pt x="469817" y="265771"/>
                      <a:pt x="407904" y="197381"/>
                    </a:cubicBezTo>
                    <a:cubicBezTo>
                      <a:pt x="407904" y="197381"/>
                      <a:pt x="280364" y="206430"/>
                      <a:pt x="70624" y="180903"/>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72" id="72"/>
              <p:cNvSpPr/>
              <p:nvPr/>
            </p:nvSpPr>
            <p:spPr>
              <a:xfrm>
                <a:off x="12219991" y="1492240"/>
                <a:ext cx="68888" cy="124608"/>
              </a:xfrm>
              <a:custGeom>
                <a:avLst/>
                <a:gdLst/>
                <a:ahLst/>
                <a:cxnLst/>
                <a:rect r="r" b="b" t="t" l="l"/>
                <a:pathLst>
                  <a:path w="68888" h="124608" stroke="true" fill="norm" extrusionOk="true">
                    <a:moveTo>
                      <a:pt x="33568" y="-223"/>
                    </a:moveTo>
                    <a:cubicBezTo>
                      <a:pt x="33568" y="-223"/>
                      <a:pt x="-20725" y="86835"/>
                      <a:pt x="7660" y="118173"/>
                    </a:cubicBezTo>
                    <a:cubicBezTo>
                      <a:pt x="26710" y="138842"/>
                      <a:pt x="68334" y="101314"/>
                      <a:pt x="68334" y="101314"/>
                    </a:cubicBezTo>
                  </a:path>
                </a:pathLst>
              </a:custGeom>
              <a:solidFill>
                <a:srgbClr val="EF9086"/>
              </a:solidFill>
              <a:ln cap="flat">
                <a:prstDash val="solid"/>
              </a:ln>
            </p:spPr>
            <p:txBody>
              <a:bodyPr vert="horz" anchor="ctr" tIns="45720" lIns="91440" bIns="45720" rIns="91440">
                <a:normAutofit/>
              </a:bodyPr>
              <a:p>
                <a:pPr algn="l" marL="0"/>
              </a:p>
            </p:txBody>
          </p:sp>
          <p:sp>
            <p:nvSpPr>
              <p:cNvPr name="Freeform 73" id="73"/>
              <p:cNvSpPr/>
              <p:nvPr/>
            </p:nvSpPr>
            <p:spPr>
              <a:xfrm>
                <a:off x="12124422" y="1447269"/>
                <a:ext cx="35272" cy="58700"/>
              </a:xfrm>
              <a:custGeom>
                <a:avLst/>
                <a:gdLst/>
                <a:ahLst/>
                <a:cxnLst/>
                <a:rect r="r" b="b" t="t" l="l"/>
                <a:pathLst>
                  <a:path w="35272" h="58700" stroke="true" fill="norm" extrusionOk="true">
                    <a:moveTo>
                      <a:pt x="-498" y="28365"/>
                    </a:moveTo>
                    <a:cubicBezTo>
                      <a:pt x="-1260" y="44843"/>
                      <a:pt x="5884" y="57988"/>
                      <a:pt x="15599" y="58464"/>
                    </a:cubicBezTo>
                    <a:cubicBezTo>
                      <a:pt x="25314" y="58940"/>
                      <a:pt x="33792" y="46558"/>
                      <a:pt x="34649" y="29889"/>
                    </a:cubicBezTo>
                    <a:cubicBezTo>
                      <a:pt x="35506" y="13221"/>
                      <a:pt x="28362" y="266"/>
                      <a:pt x="18647" y="-210"/>
                    </a:cubicBezTo>
                    <a:cubicBezTo>
                      <a:pt x="8932" y="-686"/>
                      <a:pt x="454" y="11697"/>
                      <a:pt x="-403" y="28365"/>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74" id="74"/>
              <p:cNvSpPr/>
              <p:nvPr/>
            </p:nvSpPr>
            <p:spPr>
              <a:xfrm>
                <a:off x="12354161" y="1458794"/>
                <a:ext cx="32900" cy="58700"/>
              </a:xfrm>
              <a:custGeom>
                <a:avLst/>
                <a:gdLst/>
                <a:ahLst/>
                <a:cxnLst/>
                <a:rect r="r" b="b" t="t" l="l"/>
                <a:pathLst>
                  <a:path w="32900" h="58700" stroke="true" fill="norm" extrusionOk="true">
                    <a:moveTo>
                      <a:pt x="-494" y="28365"/>
                    </a:moveTo>
                    <a:cubicBezTo>
                      <a:pt x="-1256" y="44844"/>
                      <a:pt x="5317" y="57988"/>
                      <a:pt x="14461" y="58464"/>
                    </a:cubicBezTo>
                    <a:cubicBezTo>
                      <a:pt x="23604" y="58940"/>
                      <a:pt x="31415" y="46463"/>
                      <a:pt x="32272" y="29889"/>
                    </a:cubicBezTo>
                    <a:cubicBezTo>
                      <a:pt x="33129" y="13316"/>
                      <a:pt x="26462" y="266"/>
                      <a:pt x="17318" y="-210"/>
                    </a:cubicBezTo>
                    <a:cubicBezTo>
                      <a:pt x="8174" y="-686"/>
                      <a:pt x="363" y="11792"/>
                      <a:pt x="-494" y="28365"/>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75" id="75"/>
              <p:cNvSpPr/>
              <p:nvPr/>
            </p:nvSpPr>
            <p:spPr>
              <a:xfrm>
                <a:off x="12187736" y="1673125"/>
                <a:ext cx="106378" cy="64795"/>
              </a:xfrm>
              <a:custGeom>
                <a:avLst/>
                <a:gdLst/>
                <a:ahLst/>
                <a:cxnLst/>
                <a:rect r="r" b="b" t="t" l="l"/>
                <a:pathLst>
                  <a:path w="106378" h="64795" stroke="true" fill="norm" extrusionOk="true">
                    <a:moveTo>
                      <a:pt x="98970" y="3962"/>
                    </a:moveTo>
                    <a:cubicBezTo>
                      <a:pt x="103828" y="3486"/>
                      <a:pt x="106591" y="9106"/>
                      <a:pt x="105638" y="15107"/>
                    </a:cubicBezTo>
                    <a:cubicBezTo>
                      <a:pt x="102866" y="42338"/>
                      <a:pt x="80511" y="63408"/>
                      <a:pt x="53155" y="64541"/>
                    </a:cubicBezTo>
                    <a:cubicBezTo>
                      <a:pt x="18294" y="65589"/>
                      <a:pt x="2577" y="40634"/>
                      <a:pt x="-471" y="10344"/>
                    </a:cubicBezTo>
                    <a:cubicBezTo>
                      <a:pt x="-1137" y="4438"/>
                      <a:pt x="2292" y="-991"/>
                      <a:pt x="7054" y="-133"/>
                    </a:cubicBezTo>
                    <a:lnTo>
                      <a:pt x="35629" y="5010"/>
                    </a:lnTo>
                    <a:cubicBezTo>
                      <a:pt x="47412" y="7134"/>
                      <a:pt x="59432" y="7648"/>
                      <a:pt x="71348" y="6534"/>
                    </a:cubicBezTo>
                    <a:lnTo>
                      <a:pt x="99256" y="3962"/>
                    </a:lnTo>
                    <a:close/>
                  </a:path>
                </a:pathLst>
              </a:custGeom>
              <a:solidFill>
                <a:srgbClr val="F34A56"/>
              </a:solidFill>
              <a:ln cap="flat">
                <a:prstDash val="solid"/>
              </a:ln>
            </p:spPr>
            <p:txBody>
              <a:bodyPr vert="horz" anchor="ctr" tIns="45720" lIns="91440" bIns="45720" rIns="91440">
                <a:normAutofit/>
              </a:bodyPr>
              <a:p>
                <a:pPr algn="l" marL="0"/>
              </a:p>
            </p:txBody>
          </p:sp>
          <p:sp>
            <p:nvSpPr>
              <p:cNvPr name="Freeform 76" id="76"/>
              <p:cNvSpPr/>
              <p:nvPr/>
            </p:nvSpPr>
            <p:spPr>
              <a:xfrm>
                <a:off x="11968744" y="1857080"/>
                <a:ext cx="487966" cy="158397"/>
              </a:xfrm>
              <a:custGeom>
                <a:avLst/>
                <a:gdLst/>
                <a:ahLst/>
                <a:cxnLst/>
                <a:rect r="r" b="b" t="t" l="l"/>
                <a:pathLst>
                  <a:path w="487966" h="158397" stroke="true" fill="norm" extrusionOk="true">
                    <a:moveTo>
                      <a:pt x="78028" y="7173"/>
                    </a:moveTo>
                    <a:cubicBezTo>
                      <a:pt x="118224" y="85183"/>
                      <a:pt x="297579" y="156144"/>
                      <a:pt x="427977" y="74896"/>
                    </a:cubicBezTo>
                    <a:cubicBezTo>
                      <a:pt x="438806" y="68448"/>
                      <a:pt x="452427" y="69048"/>
                      <a:pt x="462647" y="76420"/>
                    </a:cubicBezTo>
                    <a:lnTo>
                      <a:pt x="487413" y="94422"/>
                    </a:lnTo>
                    <a:cubicBezTo>
                      <a:pt x="433025" y="154906"/>
                      <a:pt x="318153" y="169098"/>
                      <a:pt x="216236" y="150620"/>
                    </a:cubicBezTo>
                    <a:cubicBezTo>
                      <a:pt x="114318" y="132141"/>
                      <a:pt x="41166" y="91851"/>
                      <a:pt x="-458" y="4887"/>
                    </a:cubicBezTo>
                    <a:cubicBezTo>
                      <a:pt x="-3506" y="-1495"/>
                      <a:pt x="67360" y="-3114"/>
                      <a:pt x="78028" y="7173"/>
                    </a:cubicBezTo>
                    <a:close/>
                  </a:path>
                </a:pathLst>
              </a:custGeom>
              <a:solidFill>
                <a:srgbClr val="479EB8"/>
              </a:solidFill>
              <a:ln cap="flat">
                <a:prstDash val="solid"/>
              </a:ln>
            </p:spPr>
            <p:txBody>
              <a:bodyPr vert="horz" anchor="ctr" tIns="45720" lIns="91440" bIns="45720" rIns="91440">
                <a:normAutofit/>
              </a:bodyPr>
              <a:p>
                <a:pPr algn="l" marL="0"/>
              </a:p>
            </p:txBody>
          </p:sp>
          <p:sp>
            <p:nvSpPr>
              <p:cNvPr name="Freeform 77" id="77"/>
              <p:cNvSpPr/>
              <p:nvPr/>
            </p:nvSpPr>
            <p:spPr>
              <a:xfrm>
                <a:off x="11987318" y="1894861"/>
                <a:ext cx="495300" cy="127654"/>
              </a:xfrm>
              <a:custGeom>
                <a:avLst/>
                <a:gdLst/>
                <a:ahLst/>
                <a:cxnLst/>
                <a:rect r="r" b="b" t="t" l="l"/>
                <a:pathLst>
                  <a:path w="495300" h="127654" stroke="true" fill="norm" extrusionOk="true">
                    <a:moveTo>
                      <a:pt x="-554" y="-223"/>
                    </a:moveTo>
                    <a:cubicBezTo>
                      <a:pt x="-554" y="-223"/>
                      <a:pt x="131558" y="241331"/>
                      <a:pt x="494746" y="59880"/>
                    </a:cubicBezTo>
                  </a:path>
                </a:pathLst>
              </a:custGeom>
              <a:noFill/>
              <a:ln w="9525" cap="flat">
                <a:solidFill>
                  <a:srgbClr val="FFFFFF"/>
                </a:solidFill>
                <a:prstDash val="solid"/>
              </a:ln>
            </p:spPr>
            <p:txBody>
              <a:bodyPr vert="horz" anchor="ctr" tIns="45720" lIns="91440" bIns="45720" rIns="91440">
                <a:normAutofit/>
              </a:bodyPr>
              <a:p>
                <a:pPr algn="l" marL="0"/>
              </a:p>
            </p:txBody>
          </p:sp>
          <p:sp>
            <p:nvSpPr>
              <p:cNvPr name="Freeform 78" id="78"/>
              <p:cNvSpPr/>
              <p:nvPr/>
            </p:nvSpPr>
            <p:spPr>
              <a:xfrm>
                <a:off x="11510306" y="1987730"/>
                <a:ext cx="164972" cy="311372"/>
              </a:xfrm>
              <a:custGeom>
                <a:avLst/>
                <a:gdLst/>
                <a:ahLst/>
                <a:cxnLst/>
                <a:rect r="r" b="b" t="t" l="l"/>
                <a:pathLst>
                  <a:path w="164972" h="311372" stroke="true" fill="norm" extrusionOk="true">
                    <a:moveTo>
                      <a:pt x="164419" y="-223"/>
                    </a:moveTo>
                    <a:cubicBezTo>
                      <a:pt x="164419" y="-223"/>
                      <a:pt x="44595" y="66452"/>
                      <a:pt x="-554" y="311149"/>
                    </a:cubicBezTo>
                  </a:path>
                </a:pathLst>
              </a:custGeom>
              <a:noFill/>
              <a:ln w="9525" cap="flat">
                <a:solidFill>
                  <a:srgbClr val="FFFFFF"/>
                </a:solidFill>
                <a:prstDash val="solid"/>
              </a:ln>
            </p:spPr>
            <p:txBody>
              <a:bodyPr vert="horz" anchor="ctr" tIns="45720" lIns="91440" bIns="45720" rIns="91440">
                <a:normAutofit/>
              </a:bodyPr>
              <a:p>
                <a:pPr algn="l" marL="0"/>
              </a:p>
            </p:txBody>
          </p:sp>
        </p:grpSp>
        <p:grpSp>
          <p:nvGrpSpPr>
            <p:cNvPr name="Group 79" id="79"/>
            <p:cNvGrpSpPr/>
            <p:nvPr/>
          </p:nvGrpSpPr>
          <p:grpSpPr>
            <a:xfrm>
              <a:off x="4523794" y="2176872"/>
              <a:ext cx="2050630" cy="3497210"/>
              <a:chOff x="11206603" y="1775257"/>
              <a:chExt cx="2649273" cy="4518154"/>
            </a:xfrm>
          </p:grpSpPr>
          <p:sp>
            <p:nvSpPr>
              <p:cNvPr name="Freeform 80" id="80"/>
              <p:cNvSpPr/>
              <p:nvPr/>
            </p:nvSpPr>
            <p:spPr>
              <a:xfrm>
                <a:off x="11206603" y="5909268"/>
                <a:ext cx="587597" cy="384048"/>
              </a:xfrm>
              <a:custGeom>
                <a:avLst/>
                <a:gdLst/>
                <a:ahLst/>
                <a:cxnLst/>
                <a:rect r="r" b="b" t="t" l="l"/>
                <a:pathLst>
                  <a:path w="587597" h="384048" stroke="true" fill="norm" extrusionOk="true">
                    <a:moveTo>
                      <a:pt x="-555" y="348432"/>
                    </a:moveTo>
                    <a:cubicBezTo>
                      <a:pt x="-593" y="360205"/>
                      <a:pt x="35" y="371968"/>
                      <a:pt x="1350" y="383674"/>
                    </a:cubicBezTo>
                    <a:lnTo>
                      <a:pt x="586852" y="383674"/>
                    </a:lnTo>
                    <a:lnTo>
                      <a:pt x="586852" y="348432"/>
                    </a:lnTo>
                    <a:cubicBezTo>
                      <a:pt x="580994" y="251134"/>
                      <a:pt x="562258" y="155046"/>
                      <a:pt x="531130" y="62682"/>
                    </a:cubicBezTo>
                    <a:lnTo>
                      <a:pt x="384255" y="-374"/>
                    </a:lnTo>
                    <a:cubicBezTo>
                      <a:pt x="371301" y="75826"/>
                      <a:pt x="339678" y="122023"/>
                      <a:pt x="298530" y="153455"/>
                    </a:cubicBezTo>
                    <a:cubicBezTo>
                      <a:pt x="287833" y="161542"/>
                      <a:pt x="276670" y="168981"/>
                      <a:pt x="265097" y="175744"/>
                    </a:cubicBezTo>
                    <a:cubicBezTo>
                      <a:pt x="259906" y="178963"/>
                      <a:pt x="254296" y="181468"/>
                      <a:pt x="248428" y="183173"/>
                    </a:cubicBezTo>
                    <a:cubicBezTo>
                      <a:pt x="236313" y="188298"/>
                      <a:pt x="223864" y="192622"/>
                      <a:pt x="211186" y="196127"/>
                    </a:cubicBezTo>
                    <a:cubicBezTo>
                      <a:pt x="159179" y="210986"/>
                      <a:pt x="107078" y="214701"/>
                      <a:pt x="71835" y="220226"/>
                    </a:cubicBezTo>
                    <a:cubicBezTo>
                      <a:pt x="8589" y="231370"/>
                      <a:pt x="-745" y="303665"/>
                      <a:pt x="-745" y="348146"/>
                    </a:cubicBezTo>
                    <a:close/>
                  </a:path>
                </a:pathLst>
              </a:custGeom>
              <a:solidFill>
                <a:srgbClr val="FCC46C"/>
              </a:solidFill>
              <a:ln cap="flat">
                <a:prstDash val="solid"/>
              </a:ln>
            </p:spPr>
            <p:txBody>
              <a:bodyPr vert="horz" anchor="ctr" tIns="45720" lIns="91440" bIns="45720" rIns="91440">
                <a:normAutofit/>
              </a:bodyPr>
              <a:p>
                <a:pPr algn="l" marL="0"/>
              </a:p>
            </p:txBody>
          </p:sp>
          <p:sp>
            <p:nvSpPr>
              <p:cNvPr name="Freeform 81" id="81"/>
              <p:cNvSpPr/>
              <p:nvPr/>
            </p:nvSpPr>
            <p:spPr>
              <a:xfrm>
                <a:off x="11206792" y="6258264"/>
                <a:ext cx="587408" cy="35051"/>
              </a:xfrm>
              <a:custGeom>
                <a:avLst/>
                <a:gdLst/>
                <a:ahLst/>
                <a:cxnLst/>
                <a:rect r="r" b="b" t="t" l="l"/>
                <a:pathLst>
                  <a:path w="587408" h="35051" stroke="true" fill="norm" extrusionOk="true">
                    <a:moveTo>
                      <a:pt x="-744" y="-374"/>
                    </a:moveTo>
                    <a:cubicBezTo>
                      <a:pt x="-782" y="11333"/>
                      <a:pt x="-153" y="23039"/>
                      <a:pt x="1161" y="34678"/>
                    </a:cubicBezTo>
                    <a:lnTo>
                      <a:pt x="586663" y="34678"/>
                    </a:lnTo>
                    <a:lnTo>
                      <a:pt x="586663" y="-374"/>
                    </a:lnTo>
                    <a:close/>
                  </a:path>
                </a:pathLst>
              </a:custGeom>
              <a:solidFill>
                <a:srgbClr val="E09C44"/>
              </a:solidFill>
              <a:ln cap="flat">
                <a:prstDash val="solid"/>
              </a:ln>
            </p:spPr>
            <p:txBody>
              <a:bodyPr vert="horz" anchor="ctr" tIns="45720" lIns="91440" bIns="45720" rIns="91440">
                <a:normAutofit/>
              </a:bodyPr>
              <a:p>
                <a:pPr algn="l" marL="0"/>
              </a:p>
            </p:txBody>
          </p:sp>
          <p:sp>
            <p:nvSpPr>
              <p:cNvPr name="Freeform 82" id="82"/>
              <p:cNvSpPr/>
              <p:nvPr/>
            </p:nvSpPr>
            <p:spPr>
              <a:xfrm>
                <a:off x="13441652" y="5844117"/>
                <a:ext cx="414224" cy="449294"/>
              </a:xfrm>
              <a:custGeom>
                <a:avLst/>
                <a:gdLst/>
                <a:ahLst/>
                <a:cxnLst/>
                <a:rect r="r" b="b" t="t" l="l"/>
                <a:pathLst>
                  <a:path w="414224" h="449294" stroke="true" fill="norm" extrusionOk="true">
                    <a:moveTo>
                      <a:pt x="295" y="413582"/>
                    </a:moveTo>
                    <a:cubicBezTo>
                      <a:pt x="1390" y="425622"/>
                      <a:pt x="3924" y="437481"/>
                      <a:pt x="7819" y="448920"/>
                    </a:cubicBezTo>
                    <a:lnTo>
                      <a:pt x="398344" y="448920"/>
                    </a:lnTo>
                    <a:cubicBezTo>
                      <a:pt x="403964" y="437853"/>
                      <a:pt x="407679" y="425956"/>
                      <a:pt x="409488" y="413678"/>
                    </a:cubicBezTo>
                    <a:cubicBezTo>
                      <a:pt x="448541" y="228036"/>
                      <a:pt x="188128" y="-374"/>
                      <a:pt x="188128" y="-374"/>
                    </a:cubicBezTo>
                    <a:lnTo>
                      <a:pt x="106213" y="109164"/>
                    </a:lnTo>
                    <a:cubicBezTo>
                      <a:pt x="106213" y="109164"/>
                      <a:pt x="115738" y="283662"/>
                      <a:pt x="46682" y="320809"/>
                    </a:cubicBezTo>
                    <a:cubicBezTo>
                      <a:pt x="2105" y="343098"/>
                      <a:pt x="-3515" y="383960"/>
                      <a:pt x="199" y="413678"/>
                    </a:cubicBezTo>
                    <a:close/>
                  </a:path>
                </a:pathLst>
              </a:custGeom>
              <a:solidFill>
                <a:srgbClr val="FCC46C"/>
              </a:solidFill>
              <a:ln cap="flat">
                <a:prstDash val="solid"/>
              </a:ln>
            </p:spPr>
            <p:txBody>
              <a:bodyPr vert="horz" anchor="ctr" tIns="45720" lIns="91440" bIns="45720" rIns="91440">
                <a:normAutofit/>
              </a:bodyPr>
              <a:p>
                <a:pPr algn="l" marL="0"/>
              </a:p>
            </p:txBody>
          </p:sp>
          <p:sp>
            <p:nvSpPr>
              <p:cNvPr name="Freeform 83" id="83"/>
              <p:cNvSpPr/>
              <p:nvPr/>
            </p:nvSpPr>
            <p:spPr>
              <a:xfrm>
                <a:off x="13441739" y="6258264"/>
                <a:ext cx="407479" cy="35051"/>
              </a:xfrm>
              <a:custGeom>
                <a:avLst/>
                <a:gdLst/>
                <a:ahLst/>
                <a:cxnLst/>
                <a:rect r="r" b="b" t="t" l="l"/>
                <a:pathLst>
                  <a:path w="407479" h="35051" stroke="true" fill="norm" extrusionOk="true">
                    <a:moveTo>
                      <a:pt x="406448" y="-374"/>
                    </a:moveTo>
                    <a:lnTo>
                      <a:pt x="-745" y="-374"/>
                    </a:lnTo>
                    <a:cubicBezTo>
                      <a:pt x="331" y="11561"/>
                      <a:pt x="2817" y="23334"/>
                      <a:pt x="6684" y="34678"/>
                    </a:cubicBezTo>
                    <a:lnTo>
                      <a:pt x="397209" y="34678"/>
                    </a:lnTo>
                    <a:cubicBezTo>
                      <a:pt x="399305" y="22724"/>
                      <a:pt x="402448" y="10990"/>
                      <a:pt x="406734" y="-374"/>
                    </a:cubicBezTo>
                    <a:close/>
                  </a:path>
                </a:pathLst>
              </a:custGeom>
              <a:solidFill>
                <a:srgbClr val="E09C44"/>
              </a:solidFill>
              <a:ln cap="flat">
                <a:prstDash val="solid"/>
              </a:ln>
            </p:spPr>
            <p:txBody>
              <a:bodyPr vert="horz" anchor="ctr" tIns="45720" lIns="91440" bIns="45720" rIns="91440">
                <a:normAutofit/>
              </a:bodyPr>
              <a:p>
                <a:pPr algn="l" marL="0"/>
              </a:p>
            </p:txBody>
          </p:sp>
          <p:sp>
            <p:nvSpPr>
              <p:cNvPr name="Freeform 84" id="84"/>
              <p:cNvSpPr/>
              <p:nvPr/>
            </p:nvSpPr>
            <p:spPr>
              <a:xfrm>
                <a:off x="11384435" y="3484870"/>
                <a:ext cx="2380583" cy="2593181"/>
              </a:xfrm>
              <a:custGeom>
                <a:avLst/>
                <a:gdLst/>
                <a:ahLst/>
                <a:cxnLst/>
                <a:rect r="r" b="b" t="t" l="l"/>
                <a:pathLst>
                  <a:path w="2380583" h="2593181" stroke="true" fill="norm" extrusionOk="true">
                    <a:moveTo>
                      <a:pt x="-459" y="1115099"/>
                    </a:moveTo>
                    <a:cubicBezTo>
                      <a:pt x="-459" y="1271214"/>
                      <a:pt x="138986" y="2548135"/>
                      <a:pt x="138986" y="2548135"/>
                    </a:cubicBezTo>
                    <a:cubicBezTo>
                      <a:pt x="222921" y="2555994"/>
                      <a:pt x="307550" y="2550984"/>
                      <a:pt x="389970" y="2533276"/>
                    </a:cubicBezTo>
                    <a:cubicBezTo>
                      <a:pt x="429022" y="1886433"/>
                      <a:pt x="432737" y="1328840"/>
                      <a:pt x="432737" y="1328840"/>
                    </a:cubicBezTo>
                    <a:lnTo>
                      <a:pt x="1100250" y="828873"/>
                    </a:lnTo>
                    <a:lnTo>
                      <a:pt x="1102154" y="826968"/>
                    </a:lnTo>
                    <a:cubicBezTo>
                      <a:pt x="1102154" y="826968"/>
                      <a:pt x="1103964" y="838112"/>
                      <a:pt x="1109584" y="858591"/>
                    </a:cubicBezTo>
                    <a:cubicBezTo>
                      <a:pt x="1143017" y="1005371"/>
                      <a:pt x="1282463" y="1618781"/>
                      <a:pt x="1340089" y="1760037"/>
                    </a:cubicBezTo>
                    <a:cubicBezTo>
                      <a:pt x="1406764" y="1919962"/>
                      <a:pt x="2130664" y="2592808"/>
                      <a:pt x="2130664" y="2592808"/>
                    </a:cubicBezTo>
                    <a:cubicBezTo>
                      <a:pt x="2264014" y="2574234"/>
                      <a:pt x="2379838" y="2477555"/>
                      <a:pt x="2379838" y="2477555"/>
                    </a:cubicBezTo>
                    <a:cubicBezTo>
                      <a:pt x="2119234" y="2046168"/>
                      <a:pt x="1764047" y="1613256"/>
                      <a:pt x="1764047" y="1613256"/>
                    </a:cubicBezTo>
                    <a:cubicBezTo>
                      <a:pt x="1736138" y="1457142"/>
                      <a:pt x="1715755" y="1111384"/>
                      <a:pt x="1704516" y="852971"/>
                    </a:cubicBezTo>
                    <a:lnTo>
                      <a:pt x="1704516" y="841827"/>
                    </a:lnTo>
                    <a:cubicBezTo>
                      <a:pt x="1697086" y="667138"/>
                      <a:pt x="1693371" y="535122"/>
                      <a:pt x="1693371" y="535122"/>
                    </a:cubicBezTo>
                    <a:lnTo>
                      <a:pt x="1816148" y="284043"/>
                    </a:lnTo>
                    <a:lnTo>
                      <a:pt x="1038909" y="-374"/>
                    </a:lnTo>
                    <a:lnTo>
                      <a:pt x="864124" y="222702"/>
                    </a:lnTo>
                    <a:cubicBezTo>
                      <a:pt x="864124" y="222702"/>
                      <a:pt x="825072" y="259849"/>
                      <a:pt x="761826" y="319381"/>
                    </a:cubicBezTo>
                    <a:cubicBezTo>
                      <a:pt x="758111" y="321190"/>
                      <a:pt x="756301" y="324905"/>
                      <a:pt x="752301" y="326810"/>
                    </a:cubicBezTo>
                    <a:cubicBezTo>
                      <a:pt x="517986" y="549790"/>
                      <a:pt x="-745" y="1046138"/>
                      <a:pt x="-745" y="1114908"/>
                    </a:cubicBezTo>
                    <a:close/>
                  </a:path>
                </a:pathLst>
              </a:custGeom>
              <a:solidFill>
                <a:srgbClr val="B7425E"/>
              </a:solidFill>
              <a:ln cap="flat">
                <a:prstDash val="solid"/>
              </a:ln>
            </p:spPr>
            <p:txBody>
              <a:bodyPr vert="horz" anchor="ctr" tIns="45720" lIns="91440" bIns="45720" rIns="91440">
                <a:normAutofit/>
              </a:bodyPr>
              <a:p>
                <a:pPr algn="l" marL="0"/>
              </a:p>
            </p:txBody>
          </p:sp>
          <p:sp>
            <p:nvSpPr>
              <p:cNvPr name="Freeform 85" id="85"/>
              <p:cNvSpPr/>
              <p:nvPr/>
            </p:nvSpPr>
            <p:spPr>
              <a:xfrm>
                <a:off x="12938325" y="4095898"/>
                <a:ext cx="147751" cy="245745"/>
              </a:xfrm>
              <a:custGeom>
                <a:avLst/>
                <a:gdLst/>
                <a:ahLst/>
                <a:cxnLst/>
                <a:rect r="r" b="b" t="t" l="l"/>
                <a:pathLst>
                  <a:path w="147751" h="245745" stroke="true" fill="norm" extrusionOk="true">
                    <a:moveTo>
                      <a:pt x="147006" y="245372"/>
                    </a:moveTo>
                    <a:lnTo>
                      <a:pt x="147006" y="234132"/>
                    </a:lnTo>
                    <a:cubicBezTo>
                      <a:pt x="-15968" y="144788"/>
                      <a:pt x="11751" y="3341"/>
                      <a:pt x="11751" y="1436"/>
                    </a:cubicBezTo>
                    <a:lnTo>
                      <a:pt x="2226" y="-374"/>
                    </a:lnTo>
                    <a:cubicBezTo>
                      <a:pt x="416" y="1436"/>
                      <a:pt x="-29302" y="154122"/>
                      <a:pt x="146720" y="245372"/>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86" id="86"/>
              <p:cNvSpPr/>
              <p:nvPr/>
            </p:nvSpPr>
            <p:spPr>
              <a:xfrm>
                <a:off x="12432625" y="3878252"/>
                <a:ext cx="166627" cy="470344"/>
              </a:xfrm>
              <a:custGeom>
                <a:avLst/>
                <a:gdLst/>
                <a:ahLst/>
                <a:cxnLst/>
                <a:rect r="r" b="b" t="t" l="l"/>
                <a:pathLst>
                  <a:path w="166627" h="470344" stroke="true" fill="norm" extrusionOk="true">
                    <a:moveTo>
                      <a:pt x="60536" y="339859"/>
                    </a:moveTo>
                    <a:cubicBezTo>
                      <a:pt x="54821" y="373063"/>
                      <a:pt x="51125" y="406592"/>
                      <a:pt x="49487" y="440253"/>
                    </a:cubicBezTo>
                    <a:lnTo>
                      <a:pt x="51297" y="438348"/>
                    </a:lnTo>
                    <a:cubicBezTo>
                      <a:pt x="51297" y="438348"/>
                      <a:pt x="53202" y="449587"/>
                      <a:pt x="58726" y="469971"/>
                    </a:cubicBezTo>
                    <a:cubicBezTo>
                      <a:pt x="66061" y="226417"/>
                      <a:pt x="165882" y="83256"/>
                      <a:pt x="165882" y="81446"/>
                    </a:cubicBezTo>
                    <a:lnTo>
                      <a:pt x="156357" y="75826"/>
                    </a:lnTo>
                    <a:cubicBezTo>
                      <a:pt x="154548" y="77731"/>
                      <a:pt x="91683" y="168790"/>
                      <a:pt x="62156" y="326810"/>
                    </a:cubicBezTo>
                    <a:cubicBezTo>
                      <a:pt x="-56145" y="222702"/>
                      <a:pt x="60250" y="7056"/>
                      <a:pt x="60250" y="5151"/>
                    </a:cubicBezTo>
                    <a:lnTo>
                      <a:pt x="50725" y="-374"/>
                    </a:lnTo>
                    <a:cubicBezTo>
                      <a:pt x="50725" y="3341"/>
                      <a:pt x="-71194" y="230131"/>
                      <a:pt x="60250" y="339859"/>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87" id="87"/>
              <p:cNvSpPr/>
              <p:nvPr/>
            </p:nvSpPr>
            <p:spPr>
              <a:xfrm>
                <a:off x="12135767" y="3726138"/>
                <a:ext cx="173259" cy="91249"/>
              </a:xfrm>
              <a:custGeom>
                <a:avLst/>
                <a:gdLst/>
                <a:ahLst/>
                <a:cxnLst/>
                <a:rect r="r" b="b" t="t" l="l"/>
                <a:pathLst>
                  <a:path w="173259" h="91249" stroke="true" fill="norm" extrusionOk="true">
                    <a:moveTo>
                      <a:pt x="-745" y="87161"/>
                    </a:moveTo>
                    <a:lnTo>
                      <a:pt x="-745" y="87161"/>
                    </a:lnTo>
                    <a:cubicBezTo>
                      <a:pt x="4579" y="89266"/>
                      <a:pt x="10209" y="90514"/>
                      <a:pt x="15923" y="90876"/>
                    </a:cubicBezTo>
                    <a:cubicBezTo>
                      <a:pt x="73073" y="90876"/>
                      <a:pt x="166990" y="10771"/>
                      <a:pt x="172514" y="7056"/>
                    </a:cubicBezTo>
                    <a:lnTo>
                      <a:pt x="165085" y="-374"/>
                    </a:lnTo>
                    <a:cubicBezTo>
                      <a:pt x="133747" y="25725"/>
                      <a:pt x="47166" y="88971"/>
                      <a:pt x="6684" y="79732"/>
                    </a:cubicBezTo>
                    <a:cubicBezTo>
                      <a:pt x="4779" y="81542"/>
                      <a:pt x="2969" y="85257"/>
                      <a:pt x="-745" y="87161"/>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88" id="88"/>
              <p:cNvSpPr/>
              <p:nvPr/>
            </p:nvSpPr>
            <p:spPr>
              <a:xfrm>
                <a:off x="12472857" y="2425356"/>
                <a:ext cx="669321" cy="447725"/>
              </a:xfrm>
              <a:custGeom>
                <a:avLst/>
                <a:gdLst/>
                <a:ahLst/>
                <a:cxnLst/>
                <a:rect r="r" b="b" t="t" l="l"/>
                <a:pathLst>
                  <a:path w="669321" h="447725" stroke="true" fill="norm" extrusionOk="true">
                    <a:moveTo>
                      <a:pt x="668576" y="10819"/>
                    </a:moveTo>
                    <a:cubicBezTo>
                      <a:pt x="668576" y="10819"/>
                      <a:pt x="432261" y="-27281"/>
                      <a:pt x="308150" y="37108"/>
                    </a:cubicBezTo>
                    <a:cubicBezTo>
                      <a:pt x="78979" y="156742"/>
                      <a:pt x="-745" y="316191"/>
                      <a:pt x="-745" y="316191"/>
                    </a:cubicBezTo>
                    <a:lnTo>
                      <a:pt x="245571" y="447350"/>
                    </a:lnTo>
                    <a:cubicBezTo>
                      <a:pt x="247190" y="448207"/>
                      <a:pt x="378921" y="152075"/>
                      <a:pt x="668576" y="10819"/>
                    </a:cubicBezTo>
                    <a:close/>
                  </a:path>
                </a:pathLst>
              </a:custGeom>
              <a:solidFill>
                <a:srgbClr val="5BC099"/>
              </a:solidFill>
              <a:ln cap="flat">
                <a:prstDash val="solid"/>
              </a:ln>
            </p:spPr>
            <p:txBody>
              <a:bodyPr vert="horz" anchor="ctr" tIns="45720" lIns="91440" bIns="45720" rIns="91440">
                <a:normAutofit/>
              </a:bodyPr>
              <a:p>
                <a:pPr algn="l" marL="0"/>
              </a:p>
            </p:txBody>
          </p:sp>
          <p:sp>
            <p:nvSpPr>
              <p:cNvPr name="Freeform 89" id="89"/>
              <p:cNvSpPr/>
              <p:nvPr/>
            </p:nvSpPr>
            <p:spPr>
              <a:xfrm>
                <a:off x="12215777" y="2436589"/>
                <a:ext cx="1558249" cy="1764694"/>
              </a:xfrm>
              <a:custGeom>
                <a:avLst/>
                <a:gdLst/>
                <a:ahLst/>
                <a:cxnLst/>
                <a:rect r="r" b="b" t="t" l="l"/>
                <a:pathLst>
                  <a:path w="1558249" h="1764694" stroke="true" fill="norm" extrusionOk="true">
                    <a:moveTo>
                      <a:pt x="1281891" y="123792"/>
                    </a:moveTo>
                    <a:cubicBezTo>
                      <a:pt x="1382284" y="177608"/>
                      <a:pt x="1549638" y="380205"/>
                      <a:pt x="1557068" y="504792"/>
                    </a:cubicBezTo>
                    <a:cubicBezTo>
                      <a:pt x="1564497" y="625569"/>
                      <a:pt x="1475248" y="738917"/>
                      <a:pt x="1414193" y="833691"/>
                    </a:cubicBezTo>
                    <a:cubicBezTo>
                      <a:pt x="1224550" y="1130965"/>
                      <a:pt x="1025573" y="1392903"/>
                      <a:pt x="940038" y="1740375"/>
                    </a:cubicBezTo>
                    <a:cubicBezTo>
                      <a:pt x="940038" y="1742280"/>
                      <a:pt x="506842" y="1915064"/>
                      <a:pt x="-745" y="1303749"/>
                    </a:cubicBezTo>
                    <a:cubicBezTo>
                      <a:pt x="-745" y="1303749"/>
                      <a:pt x="285576" y="917224"/>
                      <a:pt x="385969" y="588421"/>
                    </a:cubicBezTo>
                    <a:cubicBezTo>
                      <a:pt x="427803" y="452728"/>
                      <a:pt x="481305" y="320922"/>
                      <a:pt x="545894" y="194468"/>
                    </a:cubicBezTo>
                    <a:cubicBezTo>
                      <a:pt x="615427" y="55212"/>
                      <a:pt x="778304" y="-11749"/>
                      <a:pt x="928894" y="1205"/>
                    </a:cubicBezTo>
                    <a:cubicBezTo>
                      <a:pt x="1055387" y="10730"/>
                      <a:pt x="1183688" y="69976"/>
                      <a:pt x="1282177" y="123887"/>
                    </a:cubicBezTo>
                    <a:close/>
                  </a:path>
                </a:pathLst>
              </a:custGeom>
              <a:solidFill>
                <a:srgbClr val="6ED6AB"/>
              </a:solidFill>
              <a:ln cap="flat">
                <a:prstDash val="solid"/>
              </a:ln>
            </p:spPr>
            <p:txBody>
              <a:bodyPr vert="horz" anchor="ctr" tIns="45720" lIns="91440" bIns="45720" rIns="91440">
                <a:normAutofit/>
              </a:bodyPr>
              <a:p>
                <a:pPr algn="l" marL="0"/>
              </a:p>
            </p:txBody>
          </p:sp>
          <p:sp>
            <p:nvSpPr>
              <p:cNvPr name="Freeform 90" id="90"/>
              <p:cNvSpPr/>
              <p:nvPr/>
            </p:nvSpPr>
            <p:spPr>
              <a:xfrm>
                <a:off x="13260098" y="2383399"/>
                <a:ext cx="288988" cy="235510"/>
              </a:xfrm>
              <a:custGeom>
                <a:avLst/>
                <a:gdLst/>
                <a:ahLst/>
                <a:cxnLst/>
                <a:rect r="r" b="b" t="t" l="l"/>
                <a:pathLst>
                  <a:path w="288988" h="235510" stroke="true" fill="norm" extrusionOk="true">
                    <a:moveTo>
                      <a:pt x="288243" y="9342"/>
                    </a:moveTo>
                    <a:cubicBezTo>
                      <a:pt x="288243" y="9342"/>
                      <a:pt x="248334" y="128881"/>
                      <a:pt x="248334" y="218892"/>
                    </a:cubicBezTo>
                    <a:cubicBezTo>
                      <a:pt x="248334" y="218892"/>
                      <a:pt x="58976" y="288615"/>
                      <a:pt x="-745" y="139168"/>
                    </a:cubicBezTo>
                    <a:cubicBezTo>
                      <a:pt x="-745" y="139168"/>
                      <a:pt x="73835" y="58967"/>
                      <a:pt x="58976" y="-374"/>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91" id="91"/>
              <p:cNvSpPr/>
              <p:nvPr/>
            </p:nvSpPr>
            <p:spPr>
              <a:xfrm>
                <a:off x="12966632" y="3183213"/>
                <a:ext cx="294894" cy="217646"/>
              </a:xfrm>
              <a:custGeom>
                <a:avLst/>
                <a:gdLst/>
                <a:ahLst/>
                <a:cxnLst/>
                <a:rect r="r" b="b" t="t" l="l"/>
                <a:pathLst>
                  <a:path w="294894" h="217646" stroke="true" fill="norm" extrusionOk="true">
                    <a:moveTo>
                      <a:pt x="84599" y="-374"/>
                    </a:moveTo>
                    <a:cubicBezTo>
                      <a:pt x="84599" y="-374"/>
                      <a:pt x="206995" y="34964"/>
                      <a:pt x="236999" y="77731"/>
                    </a:cubicBezTo>
                    <a:cubicBezTo>
                      <a:pt x="268526" y="120499"/>
                      <a:pt x="294149" y="217273"/>
                      <a:pt x="294149" y="217273"/>
                    </a:cubicBezTo>
                    <a:lnTo>
                      <a:pt x="84599" y="217273"/>
                    </a:lnTo>
                    <a:lnTo>
                      <a:pt x="45641" y="144693"/>
                    </a:lnTo>
                    <a:lnTo>
                      <a:pt x="-745" y="48014"/>
                    </a:lnTo>
                    <a:lnTo>
                      <a:pt x="84980" y="-374"/>
                    </a:ln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92" id="92"/>
              <p:cNvSpPr/>
              <p:nvPr/>
            </p:nvSpPr>
            <p:spPr>
              <a:xfrm>
                <a:off x="12674120" y="3075581"/>
                <a:ext cx="844867" cy="500725"/>
              </a:xfrm>
              <a:custGeom>
                <a:avLst/>
                <a:gdLst/>
                <a:ahLst/>
                <a:cxnLst/>
                <a:rect r="r" b="b" t="t" l="l"/>
                <a:pathLst>
                  <a:path w="844867" h="500725" stroke="true" fill="norm" extrusionOk="true">
                    <a:moveTo>
                      <a:pt x="710105" y="-374"/>
                    </a:moveTo>
                    <a:cubicBezTo>
                      <a:pt x="710105" y="-374"/>
                      <a:pt x="617046" y="144406"/>
                      <a:pt x="457026" y="229750"/>
                    </a:cubicBezTo>
                    <a:cubicBezTo>
                      <a:pt x="457026" y="229750"/>
                      <a:pt x="257953" y="57157"/>
                      <a:pt x="-745" y="72016"/>
                    </a:cubicBezTo>
                    <a:cubicBezTo>
                      <a:pt x="-745" y="72016"/>
                      <a:pt x="213281" y="456159"/>
                      <a:pt x="397495" y="498832"/>
                    </a:cubicBezTo>
                    <a:cubicBezTo>
                      <a:pt x="494269" y="521120"/>
                      <a:pt x="844122" y="290996"/>
                      <a:pt x="844122" y="290996"/>
                    </a:cubicBezTo>
                    <a:cubicBezTo>
                      <a:pt x="844122" y="290996"/>
                      <a:pt x="775256" y="47823"/>
                      <a:pt x="710105" y="-374"/>
                    </a:cubicBezTo>
                    <a:close/>
                  </a:path>
                </a:pathLst>
              </a:custGeom>
              <a:solidFill>
                <a:srgbClr val="FFB1A9"/>
              </a:solidFill>
              <a:ln cap="flat">
                <a:prstDash val="solid"/>
              </a:ln>
            </p:spPr>
            <p:txBody>
              <a:bodyPr vert="horz" anchor="ctr" tIns="45720" lIns="91440" bIns="45720" rIns="91440">
                <a:normAutofit/>
              </a:bodyPr>
              <a:p>
                <a:pPr algn="l" marL="0"/>
              </a:p>
            </p:txBody>
          </p:sp>
          <p:sp>
            <p:nvSpPr>
              <p:cNvPr name="Freeform 93" id="93"/>
              <p:cNvSpPr/>
              <p:nvPr/>
            </p:nvSpPr>
            <p:spPr>
              <a:xfrm>
                <a:off x="13220188" y="2776007"/>
                <a:ext cx="588125" cy="742961"/>
              </a:xfrm>
              <a:custGeom>
                <a:avLst/>
                <a:gdLst/>
                <a:ahLst/>
                <a:cxnLst/>
                <a:rect r="r" b="b" t="t" l="l"/>
                <a:pathLst>
                  <a:path w="588125" h="742961" stroke="true" fill="norm" extrusionOk="true">
                    <a:moveTo>
                      <a:pt x="158704" y="214617"/>
                    </a:moveTo>
                    <a:cubicBezTo>
                      <a:pt x="92029" y="361493"/>
                      <a:pt x="-745" y="433692"/>
                      <a:pt x="-745" y="433692"/>
                    </a:cubicBezTo>
                    <a:cubicBezTo>
                      <a:pt x="-745" y="433692"/>
                      <a:pt x="98886" y="702679"/>
                      <a:pt x="278242" y="742588"/>
                    </a:cubicBezTo>
                    <a:cubicBezTo>
                      <a:pt x="278242" y="742588"/>
                      <a:pt x="776494" y="294151"/>
                      <a:pt x="507890" y="36309"/>
                    </a:cubicBezTo>
                    <a:cubicBezTo>
                      <a:pt x="399210" y="-67704"/>
                      <a:pt x="225664" y="67742"/>
                      <a:pt x="158704" y="214617"/>
                    </a:cubicBezTo>
                    <a:close/>
                  </a:path>
                </a:pathLst>
              </a:custGeom>
              <a:solidFill>
                <a:srgbClr val="5BC099"/>
              </a:solidFill>
              <a:ln cap="flat">
                <a:prstDash val="solid"/>
              </a:ln>
            </p:spPr>
            <p:txBody>
              <a:bodyPr vert="horz" anchor="ctr" tIns="45720" lIns="91440" bIns="45720" rIns="91440">
                <a:normAutofit/>
              </a:bodyPr>
              <a:p>
                <a:pPr algn="l" marL="0"/>
              </a:p>
            </p:txBody>
          </p:sp>
          <p:sp>
            <p:nvSpPr>
              <p:cNvPr name="Freeform 94" id="94"/>
              <p:cNvSpPr/>
              <p:nvPr/>
            </p:nvSpPr>
            <p:spPr>
              <a:xfrm>
                <a:off x="12367563" y="2770685"/>
                <a:ext cx="765280" cy="473487"/>
              </a:xfrm>
              <a:custGeom>
                <a:avLst/>
                <a:gdLst/>
                <a:ahLst/>
                <a:cxnLst/>
                <a:rect r="r" b="b" t="t" l="l"/>
                <a:pathLst>
                  <a:path w="765280" h="473487" stroke="true" fill="norm" extrusionOk="true">
                    <a:moveTo>
                      <a:pt x="297143" y="73445"/>
                    </a:moveTo>
                    <a:lnTo>
                      <a:pt x="158459" y="-374"/>
                    </a:lnTo>
                    <a:cubicBezTo>
                      <a:pt x="114930" y="63634"/>
                      <a:pt x="-26612" y="280900"/>
                      <a:pt x="3392" y="352051"/>
                    </a:cubicBezTo>
                    <a:cubicBezTo>
                      <a:pt x="25776" y="406058"/>
                      <a:pt x="448209" y="461875"/>
                      <a:pt x="764535" y="473114"/>
                    </a:cubicBezTo>
                    <a:cubicBezTo>
                      <a:pt x="764535" y="473114"/>
                      <a:pt x="643567" y="355766"/>
                      <a:pt x="249042" y="201270"/>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95" id="95"/>
              <p:cNvSpPr/>
              <p:nvPr/>
            </p:nvSpPr>
            <p:spPr>
              <a:xfrm>
                <a:off x="12471007" y="2843256"/>
                <a:ext cx="238831" cy="166792"/>
              </a:xfrm>
              <a:custGeom>
                <a:avLst/>
                <a:gdLst/>
                <a:ahLst/>
                <a:cxnLst/>
                <a:rect r="r" b="b" t="t" l="l"/>
                <a:pathLst>
                  <a:path w="238831" h="166792" stroke="true" fill="norm" extrusionOk="true">
                    <a:moveTo>
                      <a:pt x="238086" y="166419"/>
                    </a:moveTo>
                    <a:lnTo>
                      <a:pt x="206463" y="129271"/>
                    </a:lnTo>
                    <a:cubicBezTo>
                      <a:pt x="192080" y="109383"/>
                      <a:pt x="185136" y="85075"/>
                      <a:pt x="186841" y="60596"/>
                    </a:cubicBezTo>
                    <a:cubicBezTo>
                      <a:pt x="190365" y="37736"/>
                      <a:pt x="80828" y="-22081"/>
                      <a:pt x="60825" y="7828"/>
                    </a:cubicBezTo>
                    <a:cubicBezTo>
                      <a:pt x="45966" y="30116"/>
                      <a:pt x="100069" y="12304"/>
                      <a:pt x="121785" y="49452"/>
                    </a:cubicBezTo>
                    <a:cubicBezTo>
                      <a:pt x="121785" y="49452"/>
                      <a:pt x="67874" y="39927"/>
                      <a:pt x="30917" y="47737"/>
                    </a:cubicBezTo>
                    <a:cubicBezTo>
                      <a:pt x="-8136" y="55167"/>
                      <a:pt x="-14994" y="83075"/>
                      <a:pt x="32727" y="80980"/>
                    </a:cubicBezTo>
                    <a:cubicBezTo>
                      <a:pt x="110641" y="77646"/>
                      <a:pt x="119595" y="103268"/>
                      <a:pt x="119595" y="103268"/>
                    </a:cubicBezTo>
                    <a:cubicBezTo>
                      <a:pt x="119595" y="103268"/>
                      <a:pt x="32250" y="97077"/>
                      <a:pt x="40918" y="117460"/>
                    </a:cubicBezTo>
                    <a:cubicBezTo>
                      <a:pt x="56158" y="143464"/>
                      <a:pt x="164267" y="138510"/>
                      <a:pt x="238086" y="166419"/>
                    </a:cubicBezTo>
                    <a:close/>
                  </a:path>
                </a:pathLst>
              </a:custGeom>
              <a:solidFill>
                <a:srgbClr val="FFB1A9"/>
              </a:solidFill>
              <a:ln cap="flat">
                <a:prstDash val="solid"/>
              </a:ln>
            </p:spPr>
            <p:txBody>
              <a:bodyPr vert="horz" anchor="ctr" tIns="45720" lIns="91440" bIns="45720" rIns="91440">
                <a:normAutofit/>
              </a:bodyPr>
              <a:p>
                <a:pPr algn="l" marL="0"/>
              </a:p>
            </p:txBody>
          </p:sp>
          <p:sp>
            <p:nvSpPr>
              <p:cNvPr name="Freeform 96" id="96"/>
              <p:cNvSpPr/>
              <p:nvPr/>
            </p:nvSpPr>
            <p:spPr>
              <a:xfrm>
                <a:off x="13178197" y="2030473"/>
                <a:ext cx="120286" cy="186024"/>
              </a:xfrm>
              <a:custGeom>
                <a:avLst/>
                <a:gdLst/>
                <a:ahLst/>
                <a:cxnLst/>
                <a:rect r="r" b="b" t="t" l="l"/>
                <a:pathLst>
                  <a:path w="120286" h="186024" stroke="true" fill="norm" extrusionOk="true">
                    <a:moveTo>
                      <a:pt x="106968" y="177673"/>
                    </a:moveTo>
                    <a:cubicBezTo>
                      <a:pt x="93728" y="195485"/>
                      <a:pt x="27244" y="185769"/>
                      <a:pt x="7623" y="125000"/>
                    </a:cubicBezTo>
                    <a:cubicBezTo>
                      <a:pt x="-31144" y="5461"/>
                      <a:pt x="74869" y="-32829"/>
                      <a:pt x="119541" y="28512"/>
                    </a:cubicBezTo>
                    <a:lnTo>
                      <a:pt x="106968" y="177673"/>
                    </a:lnTo>
                    <a:close/>
                  </a:path>
                </a:pathLst>
              </a:custGeom>
              <a:solidFill>
                <a:srgbClr val="FFB1A9"/>
              </a:solidFill>
              <a:ln cap="flat">
                <a:prstDash val="solid"/>
              </a:ln>
            </p:spPr>
            <p:txBody>
              <a:bodyPr vert="horz" anchor="ctr" tIns="45720" lIns="91440" bIns="45720" rIns="91440">
                <a:normAutofit/>
              </a:bodyPr>
              <a:p>
                <a:pPr algn="l" marL="0"/>
              </a:p>
            </p:txBody>
          </p:sp>
          <p:sp>
            <p:nvSpPr>
              <p:cNvPr name="Freeform 97" id="97"/>
              <p:cNvSpPr/>
              <p:nvPr/>
            </p:nvSpPr>
            <p:spPr>
              <a:xfrm>
                <a:off x="13239722" y="1893633"/>
                <a:ext cx="539938" cy="553249"/>
              </a:xfrm>
              <a:custGeom>
                <a:avLst/>
                <a:gdLst/>
                <a:ahLst/>
                <a:cxnLst/>
                <a:rect r="r" b="b" t="t" l="l"/>
                <a:pathLst>
                  <a:path w="539938" h="553249" stroke="true" fill="norm" extrusionOk="true">
                    <a:moveTo>
                      <a:pt x="533600" y="282414"/>
                    </a:moveTo>
                    <a:cubicBezTo>
                      <a:pt x="512549" y="229265"/>
                      <a:pt x="452828" y="221073"/>
                      <a:pt x="410727" y="257364"/>
                    </a:cubicBezTo>
                    <a:lnTo>
                      <a:pt x="454923" y="94105"/>
                    </a:lnTo>
                    <a:cubicBezTo>
                      <a:pt x="426348" y="64673"/>
                      <a:pt x="395868" y="43623"/>
                      <a:pt x="331098" y="26096"/>
                    </a:cubicBezTo>
                    <a:cubicBezTo>
                      <a:pt x="88401" y="-39245"/>
                      <a:pt x="60017" y="36955"/>
                      <a:pt x="60017" y="36955"/>
                    </a:cubicBezTo>
                    <a:cubicBezTo>
                      <a:pt x="60017" y="36955"/>
                      <a:pt x="60017" y="91152"/>
                      <a:pt x="8201" y="280604"/>
                    </a:cubicBezTo>
                    <a:cubicBezTo>
                      <a:pt x="-13421" y="360710"/>
                      <a:pt x="-3229" y="483487"/>
                      <a:pt x="122501" y="532541"/>
                    </a:cubicBezTo>
                    <a:cubicBezTo>
                      <a:pt x="146742" y="541961"/>
                      <a:pt x="172040" y="548362"/>
                      <a:pt x="197844" y="551591"/>
                    </a:cubicBezTo>
                    <a:cubicBezTo>
                      <a:pt x="273387" y="560563"/>
                      <a:pt x="346615" y="521939"/>
                      <a:pt x="381867" y="454531"/>
                    </a:cubicBezTo>
                    <a:cubicBezTo>
                      <a:pt x="389743" y="439520"/>
                      <a:pt x="393582" y="422708"/>
                      <a:pt x="393011" y="405763"/>
                    </a:cubicBezTo>
                    <a:lnTo>
                      <a:pt x="393011" y="405763"/>
                    </a:lnTo>
                    <a:cubicBezTo>
                      <a:pt x="422443" y="420908"/>
                      <a:pt x="452828" y="420908"/>
                      <a:pt x="490261" y="393095"/>
                    </a:cubicBezTo>
                    <a:cubicBezTo>
                      <a:pt x="538934" y="356900"/>
                      <a:pt x="546554" y="314799"/>
                      <a:pt x="533600" y="281938"/>
                    </a:cubicBezTo>
                    <a:close/>
                  </a:path>
                </a:pathLst>
              </a:custGeom>
              <a:solidFill>
                <a:srgbClr val="FFB1A9"/>
              </a:solidFill>
              <a:ln cap="flat">
                <a:prstDash val="solid"/>
              </a:ln>
            </p:spPr>
            <p:txBody>
              <a:bodyPr vert="horz" anchor="ctr" tIns="45720" lIns="91440" bIns="45720" rIns="91440">
                <a:normAutofit/>
              </a:bodyPr>
              <a:p>
                <a:pPr algn="l" marL="0"/>
              </a:p>
            </p:txBody>
          </p:sp>
          <p:sp>
            <p:nvSpPr>
              <p:cNvPr name="Freeform 98" id="98"/>
              <p:cNvSpPr/>
              <p:nvPr/>
            </p:nvSpPr>
            <p:spPr>
              <a:xfrm>
                <a:off x="13401426" y="2120318"/>
                <a:ext cx="68887" cy="124692"/>
              </a:xfrm>
              <a:custGeom>
                <a:avLst/>
                <a:gdLst/>
                <a:ahLst/>
                <a:cxnLst/>
                <a:rect r="r" b="b" t="t" l="l"/>
                <a:pathLst>
                  <a:path w="68887" h="124692" stroke="true" fill="norm" extrusionOk="true">
                    <a:moveTo>
                      <a:pt x="33377" y="-374"/>
                    </a:moveTo>
                    <a:cubicBezTo>
                      <a:pt x="33377" y="-374"/>
                      <a:pt x="-20916" y="86685"/>
                      <a:pt x="7468" y="118117"/>
                    </a:cubicBezTo>
                    <a:cubicBezTo>
                      <a:pt x="26518" y="138786"/>
                      <a:pt x="68142" y="101163"/>
                      <a:pt x="68142" y="101163"/>
                    </a:cubicBezTo>
                  </a:path>
                </a:pathLst>
              </a:custGeom>
              <a:solidFill>
                <a:srgbClr val="EF9086"/>
              </a:solidFill>
              <a:ln cap="flat">
                <a:prstDash val="solid"/>
              </a:ln>
            </p:spPr>
            <p:txBody>
              <a:bodyPr vert="horz" anchor="ctr" tIns="45720" lIns="91440" bIns="45720" rIns="91440">
                <a:normAutofit/>
              </a:bodyPr>
              <a:p>
                <a:pPr algn="l" marL="0"/>
              </a:p>
            </p:txBody>
          </p:sp>
          <p:sp>
            <p:nvSpPr>
              <p:cNvPr name="Freeform 99" id="99"/>
              <p:cNvSpPr/>
              <p:nvPr/>
            </p:nvSpPr>
            <p:spPr>
              <a:xfrm>
                <a:off x="13318424" y="2094309"/>
                <a:ext cx="38184" cy="48590"/>
              </a:xfrm>
              <a:custGeom>
                <a:avLst/>
                <a:gdLst/>
                <a:ahLst/>
                <a:cxnLst/>
                <a:rect r="r" b="b" t="t" l="l"/>
                <a:pathLst>
                  <a:path w="38184" h="48590" stroke="true" fill="norm" extrusionOk="true">
                    <a:moveTo>
                      <a:pt x="24844" y="109"/>
                    </a:moveTo>
                    <a:cubicBezTo>
                      <a:pt x="34369" y="2776"/>
                      <a:pt x="39893" y="15634"/>
                      <a:pt x="36369" y="28684"/>
                    </a:cubicBezTo>
                    <a:cubicBezTo>
                      <a:pt x="32845" y="41733"/>
                      <a:pt x="21796" y="50401"/>
                      <a:pt x="11890" y="47734"/>
                    </a:cubicBezTo>
                    <a:cubicBezTo>
                      <a:pt x="1984" y="45067"/>
                      <a:pt x="-3160" y="32208"/>
                      <a:pt x="365" y="19159"/>
                    </a:cubicBezTo>
                    <a:cubicBezTo>
                      <a:pt x="3889" y="6109"/>
                      <a:pt x="14938" y="-2558"/>
                      <a:pt x="24844" y="109"/>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100" id="100"/>
              <p:cNvSpPr/>
              <p:nvPr/>
            </p:nvSpPr>
            <p:spPr>
              <a:xfrm>
                <a:off x="13510388" y="2118384"/>
                <a:ext cx="38149" cy="48613"/>
              </a:xfrm>
              <a:custGeom>
                <a:avLst/>
                <a:gdLst/>
                <a:ahLst/>
                <a:cxnLst/>
                <a:rect r="r" b="b" t="t" l="l"/>
                <a:pathLst>
                  <a:path w="38149" h="48613" stroke="true" fill="norm" extrusionOk="true">
                    <a:moveTo>
                      <a:pt x="24808" y="132"/>
                    </a:moveTo>
                    <a:cubicBezTo>
                      <a:pt x="34333" y="2799"/>
                      <a:pt x="39858" y="15658"/>
                      <a:pt x="36334" y="28707"/>
                    </a:cubicBezTo>
                    <a:cubicBezTo>
                      <a:pt x="32810" y="41756"/>
                      <a:pt x="21856" y="50424"/>
                      <a:pt x="11855" y="47757"/>
                    </a:cubicBezTo>
                    <a:cubicBezTo>
                      <a:pt x="1853" y="45090"/>
                      <a:pt x="-3195" y="32136"/>
                      <a:pt x="424" y="19182"/>
                    </a:cubicBezTo>
                    <a:cubicBezTo>
                      <a:pt x="4044" y="6228"/>
                      <a:pt x="14903" y="-2630"/>
                      <a:pt x="24808" y="132"/>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101" id="101"/>
              <p:cNvSpPr/>
              <p:nvPr/>
            </p:nvSpPr>
            <p:spPr>
              <a:xfrm>
                <a:off x="13241524" y="2026021"/>
                <a:ext cx="187261" cy="187261"/>
              </a:xfrm>
              <a:custGeom>
                <a:avLst/>
                <a:gdLst/>
                <a:ahLst/>
                <a:cxnLst/>
                <a:rect r="r" b="b" t="t" l="l"/>
                <a:pathLst>
                  <a:path w="187261" h="187261" stroke="true" fill="norm" extrusionOk="true">
                    <a:moveTo>
                      <a:pt x="92885" y="186888"/>
                    </a:moveTo>
                    <a:cubicBezTo>
                      <a:pt x="41174" y="186888"/>
                      <a:pt x="-745" y="144968"/>
                      <a:pt x="-745" y="93257"/>
                    </a:cubicBezTo>
                    <a:cubicBezTo>
                      <a:pt x="-745" y="41546"/>
                      <a:pt x="41174" y="-374"/>
                      <a:pt x="92885" y="-374"/>
                    </a:cubicBezTo>
                    <a:cubicBezTo>
                      <a:pt x="144596" y="-374"/>
                      <a:pt x="186516" y="41546"/>
                      <a:pt x="186516" y="93257"/>
                    </a:cubicBezTo>
                    <a:cubicBezTo>
                      <a:pt x="186468" y="144949"/>
                      <a:pt x="144577" y="186840"/>
                      <a:pt x="92885" y="186888"/>
                    </a:cubicBezTo>
                    <a:close/>
                    <a:moveTo>
                      <a:pt x="92885" y="7818"/>
                    </a:moveTo>
                    <a:cubicBezTo>
                      <a:pt x="45536" y="7818"/>
                      <a:pt x="7160" y="46194"/>
                      <a:pt x="7160" y="93543"/>
                    </a:cubicBezTo>
                    <a:cubicBezTo>
                      <a:pt x="7160" y="140892"/>
                      <a:pt x="45536" y="179268"/>
                      <a:pt x="92885" y="179268"/>
                    </a:cubicBezTo>
                    <a:cubicBezTo>
                      <a:pt x="140234" y="179268"/>
                      <a:pt x="178610" y="140892"/>
                      <a:pt x="178610" y="93543"/>
                    </a:cubicBezTo>
                    <a:cubicBezTo>
                      <a:pt x="178610" y="46194"/>
                      <a:pt x="140234" y="7818"/>
                      <a:pt x="92885" y="7818"/>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102" id="102"/>
              <p:cNvSpPr/>
              <p:nvPr/>
            </p:nvSpPr>
            <p:spPr>
              <a:xfrm>
                <a:off x="13447263" y="2048499"/>
                <a:ext cx="199644" cy="199645"/>
              </a:xfrm>
              <a:custGeom>
                <a:avLst/>
                <a:gdLst/>
                <a:ahLst/>
                <a:cxnLst/>
                <a:rect r="r" b="b" t="t" l="l"/>
                <a:pathLst>
                  <a:path w="199644" h="199645" stroke="true" fill="norm" extrusionOk="true">
                    <a:moveTo>
                      <a:pt x="99458" y="199271"/>
                    </a:moveTo>
                    <a:cubicBezTo>
                      <a:pt x="44328" y="199481"/>
                      <a:pt x="-535" y="154961"/>
                      <a:pt x="-745" y="99830"/>
                    </a:cubicBezTo>
                    <a:cubicBezTo>
                      <a:pt x="-954" y="44699"/>
                      <a:pt x="43565" y="-163"/>
                      <a:pt x="98696" y="-373"/>
                    </a:cubicBezTo>
                    <a:cubicBezTo>
                      <a:pt x="153827" y="-582"/>
                      <a:pt x="198709" y="43937"/>
                      <a:pt x="198899" y="99068"/>
                    </a:cubicBezTo>
                    <a:cubicBezTo>
                      <a:pt x="198899" y="99192"/>
                      <a:pt x="198899" y="99325"/>
                      <a:pt x="198899" y="99449"/>
                    </a:cubicBezTo>
                    <a:cubicBezTo>
                      <a:pt x="198899" y="154428"/>
                      <a:pt x="154436" y="199062"/>
                      <a:pt x="99458" y="199271"/>
                    </a:cubicBezTo>
                    <a:close/>
                    <a:moveTo>
                      <a:pt x="99458" y="8771"/>
                    </a:moveTo>
                    <a:cubicBezTo>
                      <a:pt x="49119" y="8562"/>
                      <a:pt x="8133" y="49205"/>
                      <a:pt x="7923" y="99544"/>
                    </a:cubicBezTo>
                    <a:cubicBezTo>
                      <a:pt x="7713" y="149884"/>
                      <a:pt x="48356" y="190870"/>
                      <a:pt x="98696" y="191080"/>
                    </a:cubicBezTo>
                    <a:cubicBezTo>
                      <a:pt x="149036" y="191289"/>
                      <a:pt x="190041" y="150646"/>
                      <a:pt x="190231" y="100306"/>
                    </a:cubicBezTo>
                    <a:cubicBezTo>
                      <a:pt x="190231" y="100145"/>
                      <a:pt x="190231" y="99992"/>
                      <a:pt x="190231" y="99830"/>
                    </a:cubicBezTo>
                    <a:cubicBezTo>
                      <a:pt x="190422" y="49538"/>
                      <a:pt x="149845" y="8600"/>
                      <a:pt x="99553" y="8390"/>
                    </a:cubicBezTo>
                    <a:cubicBezTo>
                      <a:pt x="99525" y="8390"/>
                      <a:pt x="99487" y="8390"/>
                      <a:pt x="99458" y="8390"/>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103" id="103"/>
              <p:cNvSpPr/>
              <p:nvPr/>
            </p:nvSpPr>
            <p:spPr>
              <a:xfrm>
                <a:off x="13234563" y="1775257"/>
                <a:ext cx="533231" cy="386388"/>
              </a:xfrm>
              <a:custGeom>
                <a:avLst/>
                <a:gdLst/>
                <a:ahLst/>
                <a:cxnLst/>
                <a:rect r="r" b="b" t="t" l="l"/>
                <a:pathLst>
                  <a:path w="533231" h="386388" stroke="true" fill="norm" extrusionOk="true">
                    <a:moveTo>
                      <a:pt x="491133" y="183049"/>
                    </a:moveTo>
                    <a:cubicBezTo>
                      <a:pt x="481037" y="100181"/>
                      <a:pt x="435317" y="13503"/>
                      <a:pt x="291775" y="1026"/>
                    </a:cubicBezTo>
                    <a:cubicBezTo>
                      <a:pt x="208241" y="-6213"/>
                      <a:pt x="152805" y="15408"/>
                      <a:pt x="116134" y="47984"/>
                    </a:cubicBezTo>
                    <a:cubicBezTo>
                      <a:pt x="57650" y="28934"/>
                      <a:pt x="19074" y="85227"/>
                      <a:pt x="4501" y="129137"/>
                    </a:cubicBezTo>
                    <a:cubicBezTo>
                      <a:pt x="-10072" y="173047"/>
                      <a:pt x="4501" y="215338"/>
                      <a:pt x="63556" y="234674"/>
                    </a:cubicBezTo>
                    <a:cubicBezTo>
                      <a:pt x="93017" y="245133"/>
                      <a:pt x="125278" y="244523"/>
                      <a:pt x="154329" y="232959"/>
                    </a:cubicBezTo>
                    <a:cubicBezTo>
                      <a:pt x="174703" y="239856"/>
                      <a:pt x="195554" y="245237"/>
                      <a:pt x="216718" y="249057"/>
                    </a:cubicBezTo>
                    <a:cubicBezTo>
                      <a:pt x="268534" y="259877"/>
                      <a:pt x="321702" y="262639"/>
                      <a:pt x="374357" y="257248"/>
                    </a:cubicBezTo>
                    <a:cubicBezTo>
                      <a:pt x="402360" y="285576"/>
                      <a:pt x="417791" y="324009"/>
                      <a:pt x="417028" y="363833"/>
                    </a:cubicBezTo>
                    <a:lnTo>
                      <a:pt x="417028" y="363833"/>
                    </a:lnTo>
                    <a:cubicBezTo>
                      <a:pt x="414933" y="373768"/>
                      <a:pt x="421315" y="383521"/>
                      <a:pt x="431221" y="385617"/>
                    </a:cubicBezTo>
                    <a:cubicBezTo>
                      <a:pt x="438174" y="387093"/>
                      <a:pt x="445413" y="384398"/>
                      <a:pt x="449700" y="378692"/>
                    </a:cubicBezTo>
                    <a:lnTo>
                      <a:pt x="476655" y="342021"/>
                    </a:lnTo>
                    <a:cubicBezTo>
                      <a:pt x="480275" y="329486"/>
                      <a:pt x="483323" y="316770"/>
                      <a:pt x="485609" y="303921"/>
                    </a:cubicBezTo>
                    <a:cubicBezTo>
                      <a:pt x="519613" y="294558"/>
                      <a:pt x="539520" y="259420"/>
                      <a:pt x="530186" y="225444"/>
                    </a:cubicBezTo>
                    <a:cubicBezTo>
                      <a:pt x="524757" y="205756"/>
                      <a:pt x="510279" y="189859"/>
                      <a:pt x="491133" y="182667"/>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104" id="104"/>
              <p:cNvSpPr/>
              <p:nvPr/>
            </p:nvSpPr>
            <p:spPr>
              <a:xfrm>
                <a:off x="13349278" y="2272745"/>
                <a:ext cx="105320" cy="73101"/>
              </a:xfrm>
              <a:custGeom>
                <a:avLst/>
                <a:gdLst/>
                <a:ahLst/>
                <a:cxnLst/>
                <a:rect r="r" b="b" t="t" l="l"/>
                <a:pathLst>
                  <a:path w="105320" h="73101" stroke="true" fill="norm" extrusionOk="true">
                    <a:moveTo>
                      <a:pt x="9611" y="-20"/>
                    </a:moveTo>
                    <a:cubicBezTo>
                      <a:pt x="5039" y="-1734"/>
                      <a:pt x="943" y="3028"/>
                      <a:pt x="86" y="8934"/>
                    </a:cubicBezTo>
                    <a:cubicBezTo>
                      <a:pt x="-2963" y="35508"/>
                      <a:pt x="1419" y="61607"/>
                      <a:pt x="29423" y="70180"/>
                    </a:cubicBezTo>
                    <a:cubicBezTo>
                      <a:pt x="60398" y="79457"/>
                      <a:pt x="93173" y="62645"/>
                      <a:pt x="103718" y="32080"/>
                    </a:cubicBezTo>
                    <a:cubicBezTo>
                      <a:pt x="105908" y="26460"/>
                      <a:pt x="103718" y="20364"/>
                      <a:pt x="99241" y="19983"/>
                    </a:cubicBezTo>
                    <a:lnTo>
                      <a:pt x="70666" y="17411"/>
                    </a:lnTo>
                    <a:cubicBezTo>
                      <a:pt x="58712" y="16354"/>
                      <a:pt x="46958" y="13696"/>
                      <a:pt x="35709" y="9505"/>
                    </a:cubicBezTo>
                    <a:lnTo>
                      <a:pt x="9515" y="-20"/>
                    </a:lnTo>
                    <a:close/>
                  </a:path>
                </a:pathLst>
              </a:custGeom>
              <a:solidFill>
                <a:srgbClr val="F34A56"/>
              </a:solidFill>
              <a:ln cap="flat">
                <a:prstDash val="solid"/>
              </a:ln>
            </p:spPr>
            <p:txBody>
              <a:bodyPr vert="horz" anchor="ctr" tIns="45720" lIns="91440" bIns="45720" rIns="91440">
                <a:normAutofit/>
              </a:bodyPr>
              <a:p>
                <a:pPr algn="l" marL="0"/>
              </a:p>
            </p:txBody>
          </p:sp>
          <p:sp>
            <p:nvSpPr>
              <p:cNvPr name="Freeform 105" id="105"/>
              <p:cNvSpPr/>
              <p:nvPr/>
            </p:nvSpPr>
            <p:spPr>
              <a:xfrm rot="17129999">
                <a:off x="13434433" y="2118268"/>
                <a:ext cx="8667" cy="29622"/>
              </a:xfrm>
              <a:custGeom>
                <a:avLst/>
                <a:gdLst/>
                <a:ahLst/>
                <a:cxnLst/>
                <a:rect r="r" b="b" t="t" l="l"/>
                <a:pathLst>
                  <a:path w="8667" h="29622" stroke="true" fill="norm" extrusionOk="true">
                    <a:moveTo>
                      <a:pt x="-745" y="-374"/>
                    </a:moveTo>
                    <a:lnTo>
                      <a:pt x="7922" y="-374"/>
                    </a:lnTo>
                    <a:lnTo>
                      <a:pt x="7922" y="29249"/>
                    </a:lnTo>
                    <a:lnTo>
                      <a:pt x="-745" y="29249"/>
                    </a:ln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106" id="106"/>
              <p:cNvSpPr/>
              <p:nvPr/>
            </p:nvSpPr>
            <p:spPr>
              <a:xfrm>
                <a:off x="13255335" y="2512653"/>
                <a:ext cx="293751" cy="110144"/>
              </a:xfrm>
              <a:custGeom>
                <a:avLst/>
                <a:gdLst/>
                <a:ahLst/>
                <a:cxnLst/>
                <a:rect r="r" b="b" t="t" l="l"/>
                <a:pathLst>
                  <a:path w="293751" h="110144" stroke="true" fill="norm" extrusionOk="true">
                    <a:moveTo>
                      <a:pt x="-745" y="-374"/>
                    </a:moveTo>
                    <a:cubicBezTo>
                      <a:pt x="-745" y="-374"/>
                      <a:pt x="78598" y="184887"/>
                      <a:pt x="293006" y="74874"/>
                    </a:cubicBezTo>
                  </a:path>
                </a:pathLst>
              </a:custGeom>
              <a:noFill/>
              <a:ln w="9525" cap="flat">
                <a:solidFill>
                  <a:srgbClr val="FFFFFF"/>
                </a:solidFill>
                <a:prstDash val="solid"/>
              </a:ln>
            </p:spPr>
            <p:txBody>
              <a:bodyPr vert="horz" anchor="ctr" tIns="45720" lIns="91440" bIns="45720" rIns="91440">
                <a:normAutofit/>
              </a:bodyPr>
              <a:p>
                <a:pPr algn="l" marL="0"/>
              </a:p>
            </p:txBody>
          </p:sp>
        </p:grpSp>
        <p:grpSp>
          <p:nvGrpSpPr>
            <p:cNvPr name="Group 107" id="107"/>
            <p:cNvGrpSpPr/>
            <p:nvPr/>
          </p:nvGrpSpPr>
          <p:grpSpPr>
            <a:xfrm>
              <a:off x="7034359" y="2003646"/>
              <a:ext cx="2094579" cy="3670435"/>
              <a:chOff x="13824623" y="1546795"/>
              <a:chExt cx="2706052" cy="4741949"/>
            </a:xfrm>
          </p:grpSpPr>
          <p:sp>
            <p:nvSpPr>
              <p:cNvPr name="Freeform 108" id="108"/>
              <p:cNvSpPr/>
              <p:nvPr/>
            </p:nvSpPr>
            <p:spPr>
              <a:xfrm>
                <a:off x="14726258" y="3595836"/>
                <a:ext cx="1411224" cy="2127217"/>
              </a:xfrm>
              <a:custGeom>
                <a:avLst/>
                <a:gdLst/>
                <a:ahLst/>
                <a:cxnLst/>
                <a:rect r="r" b="b" t="t" l="l"/>
                <a:pathLst>
                  <a:path w="1411224" h="2127217" stroke="true" fill="norm" extrusionOk="true">
                    <a:moveTo>
                      <a:pt x="-1085" y="285971"/>
                    </a:moveTo>
                    <a:cubicBezTo>
                      <a:pt x="-1085" y="285971"/>
                      <a:pt x="149506" y="583532"/>
                      <a:pt x="463735" y="962913"/>
                    </a:cubicBezTo>
                    <a:cubicBezTo>
                      <a:pt x="463735" y="962913"/>
                      <a:pt x="495359" y="1414684"/>
                      <a:pt x="1322701" y="2126868"/>
                    </a:cubicBezTo>
                    <a:lnTo>
                      <a:pt x="1410139" y="2058098"/>
                    </a:lnTo>
                    <a:cubicBezTo>
                      <a:pt x="1410139" y="2058098"/>
                      <a:pt x="917411" y="1286573"/>
                      <a:pt x="818828" y="1050257"/>
                    </a:cubicBezTo>
                    <a:cubicBezTo>
                      <a:pt x="720244" y="813942"/>
                      <a:pt x="872740" y="596581"/>
                      <a:pt x="420968" y="-350"/>
                    </a:cubicBezTo>
                    <a:lnTo>
                      <a:pt x="-1085" y="285971"/>
                    </a:ln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109" id="109"/>
              <p:cNvSpPr/>
              <p:nvPr/>
            </p:nvSpPr>
            <p:spPr>
              <a:xfrm>
                <a:off x="14835987" y="3295417"/>
                <a:ext cx="556641" cy="876776"/>
              </a:xfrm>
              <a:custGeom>
                <a:avLst/>
                <a:gdLst/>
                <a:ahLst/>
                <a:cxnLst/>
                <a:rect r="r" b="b" t="t" l="l"/>
                <a:pathLst>
                  <a:path w="556641" h="876776" stroke="true" fill="norm" extrusionOk="true">
                    <a:moveTo>
                      <a:pt x="339815" y="-350"/>
                    </a:moveTo>
                    <a:cubicBezTo>
                      <a:pt x="469927" y="249205"/>
                      <a:pt x="496121" y="541527"/>
                      <a:pt x="496121" y="541527"/>
                    </a:cubicBezTo>
                    <a:lnTo>
                      <a:pt x="555557" y="692403"/>
                    </a:lnTo>
                    <a:cubicBezTo>
                      <a:pt x="555557" y="692403"/>
                      <a:pt x="242279" y="835278"/>
                      <a:pt x="-1085" y="876426"/>
                    </a:cubicBezTo>
                    <a:lnTo>
                      <a:pt x="5679" y="588105"/>
                    </a:lnTo>
                    <a:lnTo>
                      <a:pt x="339815" y="-350"/>
                    </a:lnTo>
                    <a:close/>
                  </a:path>
                </a:pathLst>
              </a:custGeom>
              <a:solidFill>
                <a:srgbClr val="10132B"/>
              </a:solidFill>
              <a:ln cap="flat">
                <a:prstDash val="solid"/>
              </a:ln>
            </p:spPr>
            <p:txBody>
              <a:bodyPr vert="horz" anchor="ctr" tIns="45720" lIns="91440" bIns="45720" rIns="91440">
                <a:normAutofit/>
              </a:bodyPr>
              <a:p>
                <a:pPr algn="l" marL="0"/>
              </a:p>
            </p:txBody>
          </p:sp>
          <p:sp>
            <p:nvSpPr>
              <p:cNvPr name="Freeform 110" id="110"/>
              <p:cNvSpPr/>
              <p:nvPr/>
            </p:nvSpPr>
            <p:spPr>
              <a:xfrm>
                <a:off x="14297364" y="3770620"/>
                <a:ext cx="685689" cy="2262949"/>
              </a:xfrm>
              <a:custGeom>
                <a:avLst/>
                <a:gdLst/>
                <a:ahLst/>
                <a:cxnLst/>
                <a:rect r="r" b="b" t="t" l="l"/>
                <a:pathLst>
                  <a:path w="685689" h="2262949" stroke="true" fill="norm" extrusionOk="true">
                    <a:moveTo>
                      <a:pt x="180065" y="-350"/>
                    </a:moveTo>
                    <a:cubicBezTo>
                      <a:pt x="180065" y="-350"/>
                      <a:pt x="115200" y="326929"/>
                      <a:pt x="126249" y="817752"/>
                    </a:cubicBezTo>
                    <a:cubicBezTo>
                      <a:pt x="126249" y="817752"/>
                      <a:pt x="-127783" y="1193418"/>
                      <a:pt x="81767" y="2262600"/>
                    </a:cubicBezTo>
                    <a:lnTo>
                      <a:pt x="191209" y="2262600"/>
                    </a:lnTo>
                    <a:cubicBezTo>
                      <a:pt x="191209" y="2262600"/>
                      <a:pt x="280267" y="1351438"/>
                      <a:pt x="348848" y="1105979"/>
                    </a:cubicBezTo>
                    <a:cubicBezTo>
                      <a:pt x="417523" y="858329"/>
                      <a:pt x="671650" y="784319"/>
                      <a:pt x="684604" y="33083"/>
                    </a:cubicBezTo>
                    <a:lnTo>
                      <a:pt x="179779" y="-350"/>
                    </a:lnTo>
                    <a:close/>
                  </a:path>
                </a:pathLst>
              </a:custGeom>
              <a:solidFill>
                <a:srgbClr val="FFB1A9"/>
              </a:solidFill>
              <a:ln cap="flat">
                <a:prstDash val="solid"/>
              </a:ln>
            </p:spPr>
            <p:txBody>
              <a:bodyPr vert="horz" anchor="ctr" tIns="45720" lIns="91440" bIns="45720" rIns="91440">
                <a:normAutofit/>
              </a:bodyPr>
              <a:p>
                <a:pPr algn="l" marL="0"/>
              </a:p>
            </p:txBody>
          </p:sp>
          <p:sp>
            <p:nvSpPr>
              <p:cNvPr name="Freeform 111" id="111"/>
              <p:cNvSpPr/>
              <p:nvPr/>
            </p:nvSpPr>
            <p:spPr>
              <a:xfrm>
                <a:off x="14411711" y="3270748"/>
                <a:ext cx="782510" cy="874254"/>
              </a:xfrm>
              <a:custGeom>
                <a:avLst/>
                <a:gdLst/>
                <a:ahLst/>
                <a:cxnLst/>
                <a:rect r="r" b="b" t="t" l="l"/>
                <a:pathLst>
                  <a:path w="782510" h="874254" stroke="true" fill="norm" extrusionOk="true">
                    <a:moveTo>
                      <a:pt x="-290" y="849089"/>
                    </a:moveTo>
                    <a:cubicBezTo>
                      <a:pt x="-290" y="849089"/>
                      <a:pt x="206307" y="886332"/>
                      <a:pt x="572925" y="869568"/>
                    </a:cubicBezTo>
                    <a:lnTo>
                      <a:pt x="578449" y="828610"/>
                    </a:lnTo>
                    <a:lnTo>
                      <a:pt x="580354" y="817466"/>
                    </a:lnTo>
                    <a:lnTo>
                      <a:pt x="617597" y="550766"/>
                    </a:lnTo>
                    <a:cubicBezTo>
                      <a:pt x="644933" y="515400"/>
                      <a:pt x="668651" y="477328"/>
                      <a:pt x="688273" y="437133"/>
                    </a:cubicBezTo>
                    <a:cubicBezTo>
                      <a:pt x="691987" y="429703"/>
                      <a:pt x="697798" y="420369"/>
                      <a:pt x="701322" y="411129"/>
                    </a:cubicBezTo>
                    <a:cubicBezTo>
                      <a:pt x="749708" y="306831"/>
                      <a:pt x="812382" y="182529"/>
                      <a:pt x="763996" y="23843"/>
                    </a:cubicBezTo>
                    <a:lnTo>
                      <a:pt x="669698" y="-350"/>
                    </a:lnTo>
                    <a:lnTo>
                      <a:pt x="658555" y="-350"/>
                    </a:lnTo>
                    <a:lnTo>
                      <a:pt x="399855" y="10794"/>
                    </a:lnTo>
                    <a:lnTo>
                      <a:pt x="388615" y="10794"/>
                    </a:lnTo>
                    <a:lnTo>
                      <a:pt x="302890" y="14509"/>
                    </a:lnTo>
                    <a:lnTo>
                      <a:pt x="289841" y="14509"/>
                    </a:lnTo>
                    <a:lnTo>
                      <a:pt x="229453" y="13747"/>
                    </a:lnTo>
                    <a:cubicBezTo>
                      <a:pt x="229453" y="13747"/>
                      <a:pt x="-45152" y="267683"/>
                      <a:pt x="5045" y="733170"/>
                    </a:cubicBezTo>
                    <a:lnTo>
                      <a:pt x="1330" y="798416"/>
                    </a:lnTo>
                    <a:lnTo>
                      <a:pt x="1330" y="809560"/>
                    </a:lnTo>
                    <a:lnTo>
                      <a:pt x="-481" y="848613"/>
                    </a:lnTo>
                    <a:close/>
                  </a:path>
                </a:pathLst>
              </a:custGeom>
              <a:solidFill>
                <a:srgbClr val="1D2044"/>
              </a:solidFill>
              <a:ln cap="flat">
                <a:prstDash val="solid"/>
              </a:ln>
            </p:spPr>
            <p:txBody>
              <a:bodyPr vert="horz" anchor="ctr" tIns="45720" lIns="91440" bIns="45720" rIns="91440">
                <a:normAutofit/>
              </a:bodyPr>
              <a:p>
                <a:pPr algn="l" marL="0"/>
              </a:p>
            </p:txBody>
          </p:sp>
          <p:sp>
            <p:nvSpPr>
              <p:cNvPr name="Freeform 112" id="112"/>
              <p:cNvSpPr/>
              <p:nvPr/>
            </p:nvSpPr>
            <p:spPr>
              <a:xfrm>
                <a:off x="15069540" y="3265128"/>
                <a:ext cx="51625" cy="444626"/>
              </a:xfrm>
              <a:custGeom>
                <a:avLst/>
                <a:gdLst/>
                <a:ahLst/>
                <a:cxnLst/>
                <a:rect r="r" b="b" t="t" l="l"/>
                <a:pathLst>
                  <a:path w="51625" h="444626" stroke="true" fill="norm" extrusionOk="true">
                    <a:moveTo>
                      <a:pt x="439" y="7080"/>
                    </a:moveTo>
                    <a:cubicBezTo>
                      <a:pt x="7964" y="27558"/>
                      <a:pt x="57112" y="185673"/>
                      <a:pt x="32538" y="444277"/>
                    </a:cubicBezTo>
                    <a:cubicBezTo>
                      <a:pt x="36348" y="436848"/>
                      <a:pt x="42063" y="427513"/>
                      <a:pt x="45778" y="418274"/>
                    </a:cubicBezTo>
                    <a:cubicBezTo>
                      <a:pt x="64828" y="181959"/>
                      <a:pt x="21203" y="34988"/>
                      <a:pt x="11773" y="5175"/>
                    </a:cubicBezTo>
                    <a:cubicBezTo>
                      <a:pt x="10725" y="3489"/>
                      <a:pt x="10154" y="1603"/>
                      <a:pt x="9868" y="-350"/>
                    </a:cubicBezTo>
                    <a:lnTo>
                      <a:pt x="343" y="3365"/>
                    </a:lnTo>
                    <a:cubicBezTo>
                      <a:pt x="-1561" y="5175"/>
                      <a:pt x="-1561" y="5175"/>
                      <a:pt x="343" y="7080"/>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113" id="113"/>
              <p:cNvSpPr/>
              <p:nvPr/>
            </p:nvSpPr>
            <p:spPr>
              <a:xfrm>
                <a:off x="14414696" y="3269795"/>
                <a:ext cx="578168" cy="837819"/>
              </a:xfrm>
              <a:custGeom>
                <a:avLst/>
                <a:gdLst/>
                <a:ahLst/>
                <a:cxnLst/>
                <a:rect r="r" b="b" t="t" l="l"/>
                <a:pathLst>
                  <a:path w="578168" h="837819" stroke="true" fill="norm" extrusionOk="true">
                    <a:moveTo>
                      <a:pt x="-894" y="813275"/>
                    </a:moveTo>
                    <a:cubicBezTo>
                      <a:pt x="71591" y="831849"/>
                      <a:pt x="196083" y="837469"/>
                      <a:pt x="315050" y="837469"/>
                    </a:cubicBezTo>
                    <a:cubicBezTo>
                      <a:pt x="420968" y="837469"/>
                      <a:pt x="521361" y="833754"/>
                      <a:pt x="575273" y="830039"/>
                    </a:cubicBezTo>
                    <a:lnTo>
                      <a:pt x="577083" y="818800"/>
                    </a:lnTo>
                    <a:cubicBezTo>
                      <a:pt x="484119" y="822515"/>
                      <a:pt x="240660" y="833754"/>
                      <a:pt x="82735" y="815085"/>
                    </a:cubicBezTo>
                    <a:lnTo>
                      <a:pt x="92260" y="649446"/>
                    </a:lnTo>
                    <a:cubicBezTo>
                      <a:pt x="90450" y="455802"/>
                      <a:pt x="148077" y="290067"/>
                      <a:pt x="205608" y="174624"/>
                    </a:cubicBezTo>
                    <a:cubicBezTo>
                      <a:pt x="348483" y="148621"/>
                      <a:pt x="387821" y="42512"/>
                      <a:pt x="397060" y="12699"/>
                    </a:cubicBezTo>
                    <a:cubicBezTo>
                      <a:pt x="398013" y="10318"/>
                      <a:pt x="398679" y="7823"/>
                      <a:pt x="398965" y="5270"/>
                    </a:cubicBezTo>
                    <a:lnTo>
                      <a:pt x="389440" y="3365"/>
                    </a:lnTo>
                    <a:cubicBezTo>
                      <a:pt x="389345" y="6613"/>
                      <a:pt x="388678" y="9822"/>
                      <a:pt x="387631" y="12890"/>
                    </a:cubicBezTo>
                    <a:cubicBezTo>
                      <a:pt x="378106" y="44513"/>
                      <a:pt x="339243" y="135762"/>
                      <a:pt x="212941" y="161766"/>
                    </a:cubicBezTo>
                    <a:cubicBezTo>
                      <a:pt x="238660" y="111016"/>
                      <a:pt x="268473" y="62468"/>
                      <a:pt x="302096" y="16605"/>
                    </a:cubicBezTo>
                    <a:cubicBezTo>
                      <a:pt x="304287" y="13214"/>
                      <a:pt x="306764" y="10022"/>
                      <a:pt x="309525" y="7080"/>
                    </a:cubicBezTo>
                    <a:lnTo>
                      <a:pt x="302096" y="-350"/>
                    </a:lnTo>
                    <a:cubicBezTo>
                      <a:pt x="297334" y="4860"/>
                      <a:pt x="292952" y="10470"/>
                      <a:pt x="289141" y="16414"/>
                    </a:cubicBezTo>
                    <a:cubicBezTo>
                      <a:pt x="240755" y="81565"/>
                      <a:pt x="79116" y="327310"/>
                      <a:pt x="84640" y="647541"/>
                    </a:cubicBezTo>
                    <a:lnTo>
                      <a:pt x="75115" y="813275"/>
                    </a:lnTo>
                    <a:cubicBezTo>
                      <a:pt x="50732" y="810466"/>
                      <a:pt x="26538" y="806113"/>
                      <a:pt x="2630" y="800226"/>
                    </a:cubicBezTo>
                    <a:lnTo>
                      <a:pt x="-1085" y="813275"/>
                    </a:ln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114" id="114"/>
              <p:cNvSpPr/>
              <p:nvPr/>
            </p:nvSpPr>
            <p:spPr>
              <a:xfrm>
                <a:off x="14221355" y="1546795"/>
                <a:ext cx="792887" cy="1637449"/>
              </a:xfrm>
              <a:custGeom>
                <a:avLst/>
                <a:gdLst/>
                <a:ahLst/>
                <a:cxnLst/>
                <a:rect r="r" b="b" t="t" l="l"/>
                <a:pathLst>
                  <a:path w="792887" h="1637449" stroke="true" fill="norm" extrusionOk="true">
                    <a:moveTo>
                      <a:pt x="275029" y="35106"/>
                    </a:moveTo>
                    <a:cubicBezTo>
                      <a:pt x="194923" y="70891"/>
                      <a:pt x="133963" y="139262"/>
                      <a:pt x="107579" y="222939"/>
                    </a:cubicBezTo>
                    <a:cubicBezTo>
                      <a:pt x="62907" y="364290"/>
                      <a:pt x="196828" y="721287"/>
                      <a:pt x="150346" y="884927"/>
                    </a:cubicBezTo>
                    <a:cubicBezTo>
                      <a:pt x="103864" y="1048566"/>
                      <a:pt x="-93875" y="1563488"/>
                      <a:pt x="51287" y="1628543"/>
                    </a:cubicBezTo>
                    <a:cubicBezTo>
                      <a:pt x="196448" y="1693599"/>
                      <a:pt x="697272" y="1372035"/>
                      <a:pt x="760518" y="1193537"/>
                    </a:cubicBezTo>
                    <a:cubicBezTo>
                      <a:pt x="823764" y="1015038"/>
                      <a:pt x="790045" y="404200"/>
                      <a:pt x="669078" y="173600"/>
                    </a:cubicBezTo>
                    <a:cubicBezTo>
                      <a:pt x="544490" y="-55000"/>
                      <a:pt x="302936" y="-7375"/>
                      <a:pt x="275029" y="35106"/>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115" id="115"/>
              <p:cNvSpPr/>
              <p:nvPr/>
            </p:nvSpPr>
            <p:spPr>
              <a:xfrm>
                <a:off x="13824623" y="2463218"/>
                <a:ext cx="619930" cy="1172527"/>
              </a:xfrm>
              <a:custGeom>
                <a:avLst/>
                <a:gdLst/>
                <a:ahLst/>
                <a:cxnLst/>
                <a:rect r="r" b="b" t="t" l="l"/>
                <a:pathLst>
                  <a:path w="619930" h="1172527" stroke="true" fill="norm" extrusionOk="true">
                    <a:moveTo>
                      <a:pt x="535744" y="-350"/>
                    </a:moveTo>
                    <a:cubicBezTo>
                      <a:pt x="535744" y="-350"/>
                      <a:pt x="675095" y="102044"/>
                      <a:pt x="592894" y="260254"/>
                    </a:cubicBezTo>
                    <a:lnTo>
                      <a:pt x="208370" y="660304"/>
                    </a:lnTo>
                    <a:cubicBezTo>
                      <a:pt x="420110" y="885570"/>
                      <a:pt x="440589" y="978534"/>
                      <a:pt x="592894" y="1082833"/>
                    </a:cubicBezTo>
                    <a:lnTo>
                      <a:pt x="535744" y="1172177"/>
                    </a:lnTo>
                    <a:cubicBezTo>
                      <a:pt x="535744" y="1172177"/>
                      <a:pt x="820" y="760888"/>
                      <a:pt x="-1085" y="660304"/>
                    </a:cubicBezTo>
                    <a:cubicBezTo>
                      <a:pt x="820" y="617537"/>
                      <a:pt x="327718" y="98329"/>
                      <a:pt x="535744" y="-350"/>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116" id="116"/>
              <p:cNvSpPr/>
              <p:nvPr/>
            </p:nvSpPr>
            <p:spPr>
              <a:xfrm>
                <a:off x="14361452" y="3546402"/>
                <a:ext cx="300001" cy="206837"/>
              </a:xfrm>
              <a:custGeom>
                <a:avLst/>
                <a:gdLst/>
                <a:ahLst/>
                <a:cxnLst/>
                <a:rect r="r" b="b" t="t" l="l"/>
                <a:pathLst>
                  <a:path w="300001" h="206837" stroke="true" fill="norm" extrusionOk="true">
                    <a:moveTo>
                      <a:pt x="56541" y="-350"/>
                    </a:moveTo>
                    <a:cubicBezTo>
                      <a:pt x="56541" y="-350"/>
                      <a:pt x="182271" y="37083"/>
                      <a:pt x="273045" y="141953"/>
                    </a:cubicBezTo>
                    <a:cubicBezTo>
                      <a:pt x="363817" y="246823"/>
                      <a:pt x="202178" y="220153"/>
                      <a:pt x="-1085" y="88994"/>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117" id="117"/>
              <p:cNvSpPr/>
              <p:nvPr/>
            </p:nvSpPr>
            <p:spPr>
              <a:xfrm>
                <a:off x="15971272" y="5519314"/>
                <a:ext cx="559403" cy="447198"/>
              </a:xfrm>
              <a:custGeom>
                <a:avLst/>
                <a:gdLst/>
                <a:ahLst/>
                <a:cxnLst/>
                <a:rect r="r" b="b" t="t" l="l"/>
                <a:pathLst>
                  <a:path w="559403" h="447198" stroke="true" fill="norm" extrusionOk="true">
                    <a:moveTo>
                      <a:pt x="-1085" y="177863"/>
                    </a:moveTo>
                    <a:cubicBezTo>
                      <a:pt x="19203" y="199742"/>
                      <a:pt x="36634" y="224059"/>
                      <a:pt x="50921" y="250253"/>
                    </a:cubicBezTo>
                    <a:cubicBezTo>
                      <a:pt x="76924" y="296545"/>
                      <a:pt x="49112" y="339216"/>
                      <a:pt x="177318" y="446849"/>
                    </a:cubicBezTo>
                    <a:cubicBezTo>
                      <a:pt x="177318" y="446849"/>
                      <a:pt x="439351" y="294449"/>
                      <a:pt x="558318" y="96234"/>
                    </a:cubicBezTo>
                    <a:cubicBezTo>
                      <a:pt x="556128" y="62620"/>
                      <a:pt x="531838" y="34559"/>
                      <a:pt x="498882" y="27653"/>
                    </a:cubicBezTo>
                    <a:cubicBezTo>
                      <a:pt x="467258" y="20224"/>
                      <a:pt x="383630" y="60991"/>
                      <a:pt x="301905" y="75850"/>
                    </a:cubicBezTo>
                    <a:cubicBezTo>
                      <a:pt x="290761" y="77755"/>
                      <a:pt x="279616" y="79565"/>
                      <a:pt x="266567" y="81470"/>
                    </a:cubicBezTo>
                    <a:cubicBezTo>
                      <a:pt x="253041" y="83280"/>
                      <a:pt x="239231" y="83280"/>
                      <a:pt x="225705" y="81470"/>
                    </a:cubicBezTo>
                    <a:cubicBezTo>
                      <a:pt x="213514" y="80279"/>
                      <a:pt x="201607" y="77060"/>
                      <a:pt x="190463" y="71945"/>
                    </a:cubicBezTo>
                    <a:lnTo>
                      <a:pt x="190463" y="71945"/>
                    </a:lnTo>
                    <a:cubicBezTo>
                      <a:pt x="162554" y="60801"/>
                      <a:pt x="140266" y="38607"/>
                      <a:pt x="129121" y="-350"/>
                    </a:cubicBezTo>
                    <a:cubicBezTo>
                      <a:pt x="129121" y="-350"/>
                      <a:pt x="60351" y="38607"/>
                      <a:pt x="106833" y="105378"/>
                    </a:cubicBezTo>
                    <a:cubicBezTo>
                      <a:pt x="106833" y="105378"/>
                      <a:pt x="25013" y="70135"/>
                      <a:pt x="-990" y="177672"/>
                    </a:cubicBezTo>
                    <a:close/>
                  </a:path>
                </a:pathLst>
              </a:custGeom>
              <a:solidFill>
                <a:srgbClr val="449EB5"/>
              </a:solidFill>
              <a:ln cap="flat">
                <a:prstDash val="solid"/>
              </a:ln>
            </p:spPr>
            <p:txBody>
              <a:bodyPr vert="horz" anchor="ctr" tIns="45720" lIns="91440" bIns="45720" rIns="91440">
                <a:normAutofit/>
              </a:bodyPr>
              <a:p>
                <a:pPr algn="l" marL="0"/>
              </a:p>
            </p:txBody>
          </p:sp>
          <p:sp>
            <p:nvSpPr>
              <p:cNvPr name="Freeform 118" id="118"/>
              <p:cNvSpPr/>
              <p:nvPr/>
            </p:nvSpPr>
            <p:spPr>
              <a:xfrm>
                <a:off x="16149106" y="5615410"/>
                <a:ext cx="381473" cy="351388"/>
              </a:xfrm>
              <a:custGeom>
                <a:avLst/>
                <a:gdLst/>
                <a:ahLst/>
                <a:cxnLst/>
                <a:rect r="r" b="b" t="t" l="l"/>
                <a:pathLst>
                  <a:path w="381473" h="351388" stroke="true" fill="norm" extrusionOk="true">
                    <a:moveTo>
                      <a:pt x="-39" y="350753"/>
                    </a:moveTo>
                    <a:cubicBezTo>
                      <a:pt x="-39" y="350753"/>
                      <a:pt x="261612" y="198353"/>
                      <a:pt x="380389" y="137"/>
                    </a:cubicBezTo>
                    <a:cubicBezTo>
                      <a:pt x="380389" y="137"/>
                      <a:pt x="335906" y="-9388"/>
                      <a:pt x="300569" y="55764"/>
                    </a:cubicBezTo>
                    <a:cubicBezTo>
                      <a:pt x="263517" y="122439"/>
                      <a:pt x="-20423" y="270933"/>
                      <a:pt x="-39" y="351039"/>
                    </a:cubicBezTo>
                    <a:close/>
                  </a:path>
                </a:pathLst>
              </a:custGeom>
              <a:solidFill>
                <a:srgbClr val="258399"/>
              </a:solidFill>
              <a:ln cap="flat">
                <a:prstDash val="solid"/>
              </a:ln>
            </p:spPr>
            <p:txBody>
              <a:bodyPr vert="horz" anchor="ctr" tIns="45720" lIns="91440" bIns="45720" rIns="91440">
                <a:normAutofit/>
              </a:bodyPr>
              <a:p>
                <a:pPr algn="l" marL="0"/>
              </a:p>
            </p:txBody>
          </p:sp>
          <p:sp>
            <p:nvSpPr>
              <p:cNvPr name="Freeform 119" id="119"/>
              <p:cNvSpPr/>
              <p:nvPr/>
            </p:nvSpPr>
            <p:spPr>
              <a:xfrm>
                <a:off x="14297204" y="5900263"/>
                <a:ext cx="388954" cy="388481"/>
              </a:xfrm>
              <a:custGeom>
                <a:avLst/>
                <a:gdLst/>
                <a:ahLst/>
                <a:cxnLst/>
                <a:rect r="r" b="b" t="t" l="l"/>
                <a:pathLst>
                  <a:path w="388954" h="388481" stroke="true" fill="norm" extrusionOk="true">
                    <a:moveTo>
                      <a:pt x="11822" y="388131"/>
                    </a:moveTo>
                    <a:lnTo>
                      <a:pt x="381297" y="388131"/>
                    </a:lnTo>
                    <a:cubicBezTo>
                      <a:pt x="390060" y="352660"/>
                      <a:pt x="390060" y="315588"/>
                      <a:pt x="381297" y="280117"/>
                    </a:cubicBezTo>
                    <a:cubicBezTo>
                      <a:pt x="373868" y="255924"/>
                      <a:pt x="336720" y="231731"/>
                      <a:pt x="301478" y="200012"/>
                    </a:cubicBezTo>
                    <a:lnTo>
                      <a:pt x="273664" y="172104"/>
                    </a:lnTo>
                    <a:cubicBezTo>
                      <a:pt x="265854" y="163913"/>
                      <a:pt x="259377" y="154482"/>
                      <a:pt x="254614" y="144196"/>
                    </a:cubicBezTo>
                    <a:cubicBezTo>
                      <a:pt x="246614" y="132499"/>
                      <a:pt x="241565" y="119088"/>
                      <a:pt x="239756" y="105048"/>
                    </a:cubicBezTo>
                    <a:cubicBezTo>
                      <a:pt x="233565" y="70986"/>
                      <a:pt x="238136" y="35858"/>
                      <a:pt x="252710" y="4464"/>
                    </a:cubicBezTo>
                    <a:cubicBezTo>
                      <a:pt x="252710" y="4464"/>
                      <a:pt x="126504" y="-21539"/>
                      <a:pt x="81926" y="47326"/>
                    </a:cubicBezTo>
                    <a:cubicBezTo>
                      <a:pt x="81926" y="47326"/>
                      <a:pt x="78211" y="15704"/>
                      <a:pt x="37350" y="36182"/>
                    </a:cubicBezTo>
                    <a:cubicBezTo>
                      <a:pt x="40493" y="75263"/>
                      <a:pt x="39921" y="114563"/>
                      <a:pt x="35539" y="153530"/>
                    </a:cubicBezTo>
                    <a:cubicBezTo>
                      <a:pt x="26014" y="207537"/>
                      <a:pt x="-23897" y="222396"/>
                      <a:pt x="11346" y="388131"/>
                    </a:cubicBezTo>
                    <a:close/>
                  </a:path>
                </a:pathLst>
              </a:custGeom>
              <a:solidFill>
                <a:srgbClr val="449EB5"/>
              </a:solidFill>
              <a:ln cap="flat">
                <a:prstDash val="solid"/>
              </a:ln>
            </p:spPr>
            <p:txBody>
              <a:bodyPr vert="horz" anchor="ctr" tIns="45720" lIns="91440" bIns="45720" rIns="91440">
                <a:normAutofit/>
              </a:bodyPr>
              <a:p>
                <a:pPr algn="l" marL="0"/>
              </a:p>
            </p:txBody>
          </p:sp>
          <p:sp>
            <p:nvSpPr>
              <p:cNvPr name="Freeform 120" id="120"/>
              <p:cNvSpPr/>
              <p:nvPr/>
            </p:nvSpPr>
            <p:spPr>
              <a:xfrm>
                <a:off x="14908368" y="2340168"/>
                <a:ext cx="655946" cy="551362"/>
              </a:xfrm>
              <a:custGeom>
                <a:avLst/>
                <a:gdLst/>
                <a:ahLst/>
                <a:cxnLst/>
                <a:rect r="r" b="b" t="t" l="l"/>
                <a:pathLst>
                  <a:path w="655946" h="551362" stroke="true" fill="norm" extrusionOk="true">
                    <a:moveTo>
                      <a:pt x="69885" y="209"/>
                    </a:moveTo>
                    <a:cubicBezTo>
                      <a:pt x="-22602" y="5257"/>
                      <a:pt x="-15840" y="96602"/>
                      <a:pt x="39595" y="181184"/>
                    </a:cubicBezTo>
                    <a:cubicBezTo>
                      <a:pt x="95031" y="265766"/>
                      <a:pt x="588236" y="621810"/>
                      <a:pt x="651101" y="538466"/>
                    </a:cubicBezTo>
                    <a:cubicBezTo>
                      <a:pt x="674055" y="505605"/>
                      <a:pt x="584426" y="379113"/>
                      <a:pt x="584426" y="379113"/>
                    </a:cubicBezTo>
                    <a:cubicBezTo>
                      <a:pt x="470316" y="295550"/>
                      <a:pt x="361064" y="205587"/>
                      <a:pt x="257147" y="109651"/>
                    </a:cubicBezTo>
                    <a:cubicBezTo>
                      <a:pt x="170754" y="32117"/>
                      <a:pt x="118844" y="-3887"/>
                      <a:pt x="69885" y="-77"/>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121" id="121"/>
              <p:cNvSpPr/>
              <p:nvPr/>
            </p:nvSpPr>
            <p:spPr>
              <a:xfrm>
                <a:off x="14333234" y="2238724"/>
                <a:ext cx="843463" cy="1138734"/>
              </a:xfrm>
              <a:custGeom>
                <a:avLst/>
                <a:gdLst/>
                <a:ahLst/>
                <a:cxnLst/>
                <a:rect r="r" b="b" t="t" l="l"/>
                <a:pathLst>
                  <a:path w="843463" h="1138734" stroke="true" fill="norm" extrusionOk="true">
                    <a:moveTo>
                      <a:pt x="646924" y="-75"/>
                    </a:moveTo>
                    <a:cubicBezTo>
                      <a:pt x="530529" y="13260"/>
                      <a:pt x="498430" y="53265"/>
                      <a:pt x="342124" y="90413"/>
                    </a:cubicBezTo>
                    <a:cubicBezTo>
                      <a:pt x="184009" y="127560"/>
                      <a:pt x="102476" y="52313"/>
                      <a:pt x="19037" y="149372"/>
                    </a:cubicBezTo>
                    <a:cubicBezTo>
                      <a:pt x="-40781" y="219096"/>
                      <a:pt x="40753" y="265387"/>
                      <a:pt x="158483" y="677534"/>
                    </a:cubicBezTo>
                    <a:cubicBezTo>
                      <a:pt x="238207" y="956521"/>
                      <a:pt x="193439" y="991002"/>
                      <a:pt x="208298" y="1135877"/>
                    </a:cubicBezTo>
                    <a:cubicBezTo>
                      <a:pt x="208298" y="1135877"/>
                      <a:pt x="606252" y="1160356"/>
                      <a:pt x="842377" y="1056343"/>
                    </a:cubicBezTo>
                    <a:cubicBezTo>
                      <a:pt x="842568" y="1056343"/>
                      <a:pt x="820470" y="-20077"/>
                      <a:pt x="646924" y="-75"/>
                    </a:cubicBezTo>
                    <a:close/>
                  </a:path>
                </a:pathLst>
              </a:custGeom>
              <a:solidFill>
                <a:srgbClr val="FCC46C"/>
              </a:solidFill>
              <a:ln cap="flat">
                <a:prstDash val="solid"/>
              </a:ln>
            </p:spPr>
            <p:txBody>
              <a:bodyPr vert="horz" anchor="ctr" tIns="45720" lIns="91440" bIns="45720" rIns="91440">
                <a:normAutofit/>
              </a:bodyPr>
              <a:p>
                <a:pPr algn="l" marL="0"/>
              </a:p>
            </p:txBody>
          </p:sp>
          <p:sp>
            <p:nvSpPr>
              <p:cNvPr name="Freeform 122" id="122"/>
              <p:cNvSpPr/>
              <p:nvPr/>
            </p:nvSpPr>
            <p:spPr>
              <a:xfrm>
                <a:off x="14527662" y="2029640"/>
                <a:ext cx="353949" cy="374404"/>
              </a:xfrm>
              <a:custGeom>
                <a:avLst/>
                <a:gdLst/>
                <a:ahLst/>
                <a:cxnLst/>
                <a:rect r="r" b="b" t="t" l="l"/>
                <a:pathLst>
                  <a:path w="353949" h="374404" stroke="true" fill="norm" extrusionOk="true">
                    <a:moveTo>
                      <a:pt x="-1085" y="308927"/>
                    </a:moveTo>
                    <a:cubicBezTo>
                      <a:pt x="-1085" y="308927"/>
                      <a:pt x="83783" y="209009"/>
                      <a:pt x="53874" y="29558"/>
                    </a:cubicBezTo>
                    <a:lnTo>
                      <a:pt x="243231" y="-350"/>
                    </a:lnTo>
                    <a:cubicBezTo>
                      <a:pt x="235897" y="93090"/>
                      <a:pt x="277331" y="183711"/>
                      <a:pt x="352864" y="239204"/>
                    </a:cubicBezTo>
                    <a:cubicBezTo>
                      <a:pt x="352864" y="239204"/>
                      <a:pt x="273235" y="488378"/>
                      <a:pt x="-990" y="309307"/>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123" id="123"/>
              <p:cNvSpPr/>
              <p:nvPr/>
            </p:nvSpPr>
            <p:spPr>
              <a:xfrm>
                <a:off x="14366385" y="1637126"/>
                <a:ext cx="538312" cy="568279"/>
              </a:xfrm>
              <a:custGeom>
                <a:avLst/>
                <a:gdLst/>
                <a:ahLst/>
                <a:cxnLst/>
                <a:rect r="r" b="b" t="t" l="l"/>
                <a:pathLst>
                  <a:path w="538312" h="568279" stroke="true" fill="norm" extrusionOk="true">
                    <a:moveTo>
                      <a:pt x="43226" y="278721"/>
                    </a:moveTo>
                    <a:cubicBezTo>
                      <a:pt x="53322" y="276826"/>
                      <a:pt x="63799" y="277721"/>
                      <a:pt x="73515" y="281293"/>
                    </a:cubicBezTo>
                    <a:cubicBezTo>
                      <a:pt x="49989" y="155182"/>
                      <a:pt x="98280" y="31928"/>
                      <a:pt x="195340" y="11259"/>
                    </a:cubicBezTo>
                    <a:cubicBezTo>
                      <a:pt x="398222" y="-32175"/>
                      <a:pt x="380030" y="52883"/>
                      <a:pt x="417272" y="156611"/>
                    </a:cubicBezTo>
                    <a:lnTo>
                      <a:pt x="425179" y="177280"/>
                    </a:lnTo>
                    <a:cubicBezTo>
                      <a:pt x="434036" y="163297"/>
                      <a:pt x="447562" y="152886"/>
                      <a:pt x="463279" y="147848"/>
                    </a:cubicBezTo>
                    <a:cubicBezTo>
                      <a:pt x="494615" y="135941"/>
                      <a:pt x="527572" y="168326"/>
                      <a:pt x="535478" y="215666"/>
                    </a:cubicBezTo>
                    <a:cubicBezTo>
                      <a:pt x="543383" y="263005"/>
                      <a:pt x="523762" y="309487"/>
                      <a:pt x="491663" y="319393"/>
                    </a:cubicBezTo>
                    <a:cubicBezTo>
                      <a:pt x="486519" y="320917"/>
                      <a:pt x="481186" y="321469"/>
                      <a:pt x="475851" y="321012"/>
                    </a:cubicBezTo>
                    <a:cubicBezTo>
                      <a:pt x="494901" y="411309"/>
                      <a:pt x="467660" y="527895"/>
                      <a:pt x="344692" y="561614"/>
                    </a:cubicBezTo>
                    <a:cubicBezTo>
                      <a:pt x="237821" y="590855"/>
                      <a:pt x="173242" y="513989"/>
                      <a:pt x="125617" y="425025"/>
                    </a:cubicBezTo>
                    <a:cubicBezTo>
                      <a:pt x="118282" y="435436"/>
                      <a:pt x="107234" y="442627"/>
                      <a:pt x="94756" y="445123"/>
                    </a:cubicBezTo>
                    <a:cubicBezTo>
                      <a:pt x="58751" y="452267"/>
                      <a:pt x="18556" y="420929"/>
                      <a:pt x="3982" y="374924"/>
                    </a:cubicBezTo>
                    <a:cubicBezTo>
                      <a:pt x="-10590" y="328918"/>
                      <a:pt x="7412" y="285960"/>
                      <a:pt x="43320" y="278721"/>
                    </a:cubicBezTo>
                    <a:close/>
                  </a:path>
                </a:pathLst>
              </a:custGeom>
              <a:solidFill>
                <a:srgbClr val="FFB1A9"/>
              </a:solidFill>
              <a:ln cap="flat">
                <a:prstDash val="solid"/>
              </a:ln>
            </p:spPr>
            <p:txBody>
              <a:bodyPr vert="horz" anchor="ctr" tIns="45720" lIns="91440" bIns="45720" rIns="91440">
                <a:normAutofit/>
              </a:bodyPr>
              <a:p>
                <a:pPr algn="l" marL="0"/>
              </a:p>
            </p:txBody>
          </p:sp>
          <p:sp>
            <p:nvSpPr>
              <p:cNvPr name="Freeform 124" id="124"/>
              <p:cNvSpPr/>
              <p:nvPr/>
            </p:nvSpPr>
            <p:spPr>
              <a:xfrm>
                <a:off x="14647285" y="2050619"/>
                <a:ext cx="103245" cy="78113"/>
              </a:xfrm>
              <a:custGeom>
                <a:avLst/>
                <a:gdLst/>
                <a:ahLst/>
                <a:cxnLst/>
                <a:rect r="r" b="b" t="t" l="l"/>
                <a:pathLst>
                  <a:path w="103245" h="78113" stroke="true" fill="norm" extrusionOk="true">
                    <a:moveTo>
                      <a:pt x="3403" y="31916"/>
                    </a:moveTo>
                    <a:cubicBezTo>
                      <a:pt x="-1359" y="32964"/>
                      <a:pt x="-2312" y="39155"/>
                      <a:pt x="451" y="44584"/>
                    </a:cubicBezTo>
                    <a:cubicBezTo>
                      <a:pt x="11308" y="69692"/>
                      <a:pt x="39027" y="83008"/>
                      <a:pt x="65411" y="75826"/>
                    </a:cubicBezTo>
                    <a:cubicBezTo>
                      <a:pt x="98939" y="66301"/>
                      <a:pt x="106369" y="37726"/>
                      <a:pt x="100177" y="8008"/>
                    </a:cubicBezTo>
                    <a:cubicBezTo>
                      <a:pt x="98939" y="2103"/>
                      <a:pt x="94081" y="-1993"/>
                      <a:pt x="89794" y="293"/>
                    </a:cubicBezTo>
                    <a:lnTo>
                      <a:pt x="64363" y="13723"/>
                    </a:lnTo>
                    <a:cubicBezTo>
                      <a:pt x="53791" y="19315"/>
                      <a:pt x="42455" y="23448"/>
                      <a:pt x="30740" y="26011"/>
                    </a:cubicBezTo>
                    <a:lnTo>
                      <a:pt x="3403" y="31916"/>
                    </a:lnTo>
                    <a:close/>
                  </a:path>
                </a:pathLst>
              </a:custGeom>
              <a:solidFill>
                <a:srgbClr val="F34A56"/>
              </a:solidFill>
              <a:ln cap="flat">
                <a:prstDash val="solid"/>
              </a:ln>
            </p:spPr>
            <p:txBody>
              <a:bodyPr vert="horz" anchor="ctr" tIns="45720" lIns="91440" bIns="45720" rIns="91440">
                <a:normAutofit/>
              </a:bodyPr>
              <a:p>
                <a:pPr algn="l" marL="0"/>
              </a:p>
            </p:txBody>
          </p:sp>
          <p:sp>
            <p:nvSpPr>
              <p:cNvPr name="Freeform 125" id="125"/>
              <p:cNvSpPr/>
              <p:nvPr/>
            </p:nvSpPr>
            <p:spPr>
              <a:xfrm>
                <a:off x="14541485" y="1903260"/>
                <a:ext cx="37221" cy="57307"/>
              </a:xfrm>
              <a:custGeom>
                <a:avLst/>
                <a:gdLst/>
                <a:ahLst/>
                <a:cxnLst/>
                <a:rect r="r" b="b" t="t" l="l"/>
                <a:pathLst>
                  <a:path w="37221" h="57307" stroke="true" fill="norm" extrusionOk="true">
                    <a:moveTo>
                      <a:pt x="523" y="32780"/>
                    </a:moveTo>
                    <a:cubicBezTo>
                      <a:pt x="4715" y="48687"/>
                      <a:pt x="15573" y="59070"/>
                      <a:pt x="25003" y="56593"/>
                    </a:cubicBezTo>
                    <a:cubicBezTo>
                      <a:pt x="34433" y="54116"/>
                      <a:pt x="38718" y="39734"/>
                      <a:pt x="34528" y="23827"/>
                    </a:cubicBezTo>
                    <a:cubicBezTo>
                      <a:pt x="30336" y="7920"/>
                      <a:pt x="19478" y="-2462"/>
                      <a:pt x="10048" y="14"/>
                    </a:cubicBezTo>
                    <a:cubicBezTo>
                      <a:pt x="618" y="2491"/>
                      <a:pt x="-3667" y="16874"/>
                      <a:pt x="523" y="32780"/>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126" id="126"/>
              <p:cNvSpPr/>
              <p:nvPr/>
            </p:nvSpPr>
            <p:spPr>
              <a:xfrm>
                <a:off x="14715695" y="1857687"/>
                <a:ext cx="35034" cy="57203"/>
              </a:xfrm>
              <a:custGeom>
                <a:avLst/>
                <a:gdLst/>
                <a:ahLst/>
                <a:cxnLst/>
                <a:rect r="r" b="b" t="t" l="l"/>
                <a:pathLst>
                  <a:path w="35034" h="57203" stroke="true" fill="norm" extrusionOk="true">
                    <a:moveTo>
                      <a:pt x="621" y="32443"/>
                    </a:moveTo>
                    <a:cubicBezTo>
                      <a:pt x="4812" y="48350"/>
                      <a:pt x="15099" y="58827"/>
                      <a:pt x="23862" y="56541"/>
                    </a:cubicBezTo>
                    <a:cubicBezTo>
                      <a:pt x="32625" y="54255"/>
                      <a:pt x="36435" y="39968"/>
                      <a:pt x="32244" y="24061"/>
                    </a:cubicBezTo>
                    <a:cubicBezTo>
                      <a:pt x="28053" y="8154"/>
                      <a:pt x="17767" y="-2324"/>
                      <a:pt x="9003" y="-38"/>
                    </a:cubicBezTo>
                    <a:cubicBezTo>
                      <a:pt x="240" y="2249"/>
                      <a:pt x="-3571" y="16536"/>
                      <a:pt x="621" y="32443"/>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127" id="127"/>
              <p:cNvSpPr/>
              <p:nvPr/>
            </p:nvSpPr>
            <p:spPr>
              <a:xfrm>
                <a:off x="14652346" y="1913149"/>
                <a:ext cx="65316" cy="116292"/>
              </a:xfrm>
              <a:custGeom>
                <a:avLst/>
                <a:gdLst/>
                <a:ahLst/>
                <a:cxnLst/>
                <a:rect r="r" b="b" t="t" l="l"/>
                <a:pathLst>
                  <a:path w="65316" h="116292" stroke="true" fill="norm" extrusionOk="true">
                    <a:moveTo>
                      <a:pt x="-419" y="-350"/>
                    </a:moveTo>
                    <a:cubicBezTo>
                      <a:pt x="-419" y="-350"/>
                      <a:pt x="78735" y="64896"/>
                      <a:pt x="61875" y="103663"/>
                    </a:cubicBezTo>
                    <a:cubicBezTo>
                      <a:pt x="50826" y="129190"/>
                      <a:pt x="-1085" y="106997"/>
                      <a:pt x="-1085" y="106997"/>
                    </a:cubicBezTo>
                  </a:path>
                </a:pathLst>
              </a:custGeom>
              <a:solidFill>
                <a:srgbClr val="EF9086"/>
              </a:solidFill>
              <a:ln cap="flat">
                <a:prstDash val="solid"/>
              </a:ln>
            </p:spPr>
            <p:txBody>
              <a:bodyPr vert="horz" anchor="ctr" tIns="45720" lIns="91440" bIns="45720" rIns="91440">
                <a:normAutofit/>
              </a:bodyPr>
              <a:p>
                <a:pPr algn="l" marL="0"/>
              </a:p>
            </p:txBody>
          </p:sp>
          <p:sp>
            <p:nvSpPr>
              <p:cNvPr name="Freeform 128" id="128"/>
              <p:cNvSpPr/>
              <p:nvPr/>
            </p:nvSpPr>
            <p:spPr>
              <a:xfrm>
                <a:off x="14383025" y="1605694"/>
                <a:ext cx="481760" cy="427539"/>
              </a:xfrm>
              <a:custGeom>
                <a:avLst/>
                <a:gdLst/>
                <a:ahLst/>
                <a:cxnLst/>
                <a:rect r="r" b="b" t="t" l="l"/>
                <a:pathLst>
                  <a:path w="481760" h="427539" stroke="true" fill="norm" extrusionOk="true">
                    <a:moveTo>
                      <a:pt x="136408" y="139275"/>
                    </a:moveTo>
                    <a:cubicBezTo>
                      <a:pt x="136408" y="139275"/>
                      <a:pt x="177557" y="82125"/>
                      <a:pt x="233469" y="128226"/>
                    </a:cubicBezTo>
                    <a:cubicBezTo>
                      <a:pt x="289476" y="172708"/>
                      <a:pt x="428636" y="262719"/>
                      <a:pt x="479976" y="220999"/>
                    </a:cubicBezTo>
                    <a:cubicBezTo>
                      <a:pt x="487500" y="214808"/>
                      <a:pt x="437684" y="-54178"/>
                      <a:pt x="168223" y="9354"/>
                    </a:cubicBezTo>
                    <a:cubicBezTo>
                      <a:pt x="-17039" y="53074"/>
                      <a:pt x="-33708" y="274530"/>
                      <a:pt x="39063" y="354349"/>
                    </a:cubicBezTo>
                    <a:cubicBezTo>
                      <a:pt x="111834" y="434169"/>
                      <a:pt x="119644" y="427025"/>
                      <a:pt x="119644" y="427025"/>
                    </a:cubicBezTo>
                    <a:cubicBezTo>
                      <a:pt x="119644" y="427025"/>
                      <a:pt x="148696" y="364351"/>
                      <a:pt x="89736" y="237668"/>
                    </a:cubicBezTo>
                    <a:cubicBezTo>
                      <a:pt x="55732" y="164611"/>
                      <a:pt x="136408" y="139275"/>
                      <a:pt x="136408" y="139275"/>
                    </a:cubicBezTo>
                    <a:close/>
                  </a:path>
                </a:pathLst>
              </a:custGeom>
              <a:solidFill>
                <a:srgbClr val="1E1F45"/>
              </a:solidFill>
              <a:ln cap="flat">
                <a:prstDash val="solid"/>
              </a:ln>
            </p:spPr>
            <p:txBody>
              <a:bodyPr vert="horz" anchor="ctr" tIns="45720" lIns="91440" bIns="45720" rIns="91440">
                <a:normAutofit/>
              </a:bodyPr>
              <a:p>
                <a:pPr algn="l" marL="0"/>
              </a:p>
            </p:txBody>
          </p:sp>
          <p:sp>
            <p:nvSpPr>
              <p:cNvPr name="Freeform 129" id="129"/>
              <p:cNvSpPr/>
              <p:nvPr/>
            </p:nvSpPr>
            <p:spPr>
              <a:xfrm>
                <a:off x="13983881" y="2359586"/>
                <a:ext cx="509492" cy="689991"/>
              </a:xfrm>
              <a:custGeom>
                <a:avLst/>
                <a:gdLst/>
                <a:ahLst/>
                <a:cxnLst/>
                <a:rect r="r" b="b" t="t" l="l"/>
                <a:pathLst>
                  <a:path w="509492" h="689991" stroke="true" fill="norm" extrusionOk="true">
                    <a:moveTo>
                      <a:pt x="397631" y="-350"/>
                    </a:moveTo>
                    <a:cubicBezTo>
                      <a:pt x="397631" y="-350"/>
                      <a:pt x="67781" y="238823"/>
                      <a:pt x="-1085" y="333025"/>
                    </a:cubicBezTo>
                    <a:lnTo>
                      <a:pt x="260091" y="689641"/>
                    </a:lnTo>
                    <a:lnTo>
                      <a:pt x="508407" y="438371"/>
                    </a:lnTo>
                    <a:close/>
                  </a:path>
                </a:pathLst>
              </a:custGeom>
              <a:solidFill>
                <a:srgbClr val="FCC46C"/>
              </a:solidFill>
              <a:ln cap="flat">
                <a:prstDash val="solid"/>
              </a:ln>
            </p:spPr>
            <p:txBody>
              <a:bodyPr vert="horz" anchor="ctr" tIns="45720" lIns="91440" bIns="45720" rIns="91440">
                <a:normAutofit/>
              </a:bodyPr>
              <a:p>
                <a:pPr algn="l" marL="0"/>
              </a:p>
            </p:txBody>
          </p:sp>
          <p:sp>
            <p:nvSpPr>
              <p:cNvPr name="Freeform 130" id="130"/>
              <p:cNvSpPr/>
              <p:nvPr/>
            </p:nvSpPr>
            <p:spPr>
              <a:xfrm>
                <a:off x="14930475" y="2239000"/>
                <a:ext cx="533209" cy="677894"/>
              </a:xfrm>
              <a:custGeom>
                <a:avLst/>
                <a:gdLst/>
                <a:ahLst/>
                <a:cxnLst/>
                <a:rect r="r" b="b" t="t" l="l"/>
                <a:pathLst>
                  <a:path w="533209" h="677894" stroke="true" fill="norm" extrusionOk="true">
                    <a:moveTo>
                      <a:pt x="53779" y="-350"/>
                    </a:moveTo>
                    <a:cubicBezTo>
                      <a:pt x="53779" y="-350"/>
                      <a:pt x="237326" y="19557"/>
                      <a:pt x="532124" y="288639"/>
                    </a:cubicBezTo>
                    <a:lnTo>
                      <a:pt x="432493" y="677544"/>
                    </a:lnTo>
                    <a:lnTo>
                      <a:pt x="-1085" y="429894"/>
                    </a:lnTo>
                    <a:close/>
                  </a:path>
                </a:pathLst>
              </a:custGeom>
              <a:solidFill>
                <a:srgbClr val="FCC46C"/>
              </a:solidFill>
              <a:ln cap="flat">
                <a:prstDash val="solid"/>
              </a:ln>
            </p:spPr>
            <p:txBody>
              <a:bodyPr vert="horz" anchor="ctr" tIns="45720" lIns="91440" bIns="45720" rIns="91440">
                <a:normAutofit/>
              </a:bodyPr>
              <a:p>
                <a:pPr algn="l" marL="0"/>
              </a:p>
            </p:txBody>
          </p:sp>
          <p:sp>
            <p:nvSpPr>
              <p:cNvPr name="Freeform 131" id="131"/>
              <p:cNvSpPr/>
              <p:nvPr/>
            </p:nvSpPr>
            <p:spPr>
              <a:xfrm>
                <a:off x="15427339" y="2105745"/>
                <a:ext cx="227939" cy="785719"/>
              </a:xfrm>
              <a:custGeom>
                <a:avLst/>
                <a:gdLst/>
                <a:ahLst/>
                <a:cxnLst/>
                <a:rect r="r" b="b" t="t" l="l"/>
                <a:pathLst>
                  <a:path w="227939" h="785719" stroke="true" fill="norm" extrusionOk="true">
                    <a:moveTo>
                      <a:pt x="192423" y="642492"/>
                    </a:moveTo>
                    <a:cubicBezTo>
                      <a:pt x="234143" y="513619"/>
                      <a:pt x="238714" y="159384"/>
                      <a:pt x="201948" y="-350"/>
                    </a:cubicBezTo>
                    <a:lnTo>
                      <a:pt x="201948" y="-350"/>
                    </a:lnTo>
                    <a:cubicBezTo>
                      <a:pt x="155466" y="5460"/>
                      <a:pt x="118890" y="42046"/>
                      <a:pt x="112985" y="88518"/>
                    </a:cubicBezTo>
                    <a:cubicBezTo>
                      <a:pt x="97935" y="208247"/>
                      <a:pt x="66217" y="430942"/>
                      <a:pt x="29546" y="516286"/>
                    </a:cubicBezTo>
                    <a:cubicBezTo>
                      <a:pt x="-21603" y="635634"/>
                      <a:pt x="-8554" y="732313"/>
                      <a:pt x="67646" y="777366"/>
                    </a:cubicBezTo>
                    <a:cubicBezTo>
                      <a:pt x="145084" y="821467"/>
                      <a:pt x="185089" y="670210"/>
                      <a:pt x="193091" y="642492"/>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132" id="132"/>
              <p:cNvSpPr/>
              <p:nvPr/>
            </p:nvSpPr>
            <p:spPr>
              <a:xfrm>
                <a:off x="15512357" y="1898580"/>
                <a:ext cx="477444" cy="544635"/>
              </a:xfrm>
              <a:custGeom>
                <a:avLst/>
                <a:gdLst/>
                <a:ahLst/>
                <a:cxnLst/>
                <a:rect r="r" b="b" t="t" l="l"/>
                <a:pathLst>
                  <a:path w="477444" h="544635" stroke="true" fill="norm" extrusionOk="true">
                    <a:moveTo>
                      <a:pt x="396870" y="138425"/>
                    </a:moveTo>
                    <a:lnTo>
                      <a:pt x="400585" y="138425"/>
                    </a:lnTo>
                    <a:cubicBezTo>
                      <a:pt x="412872" y="137616"/>
                      <a:pt x="424873" y="134682"/>
                      <a:pt x="436113" y="129758"/>
                    </a:cubicBezTo>
                    <a:cubicBezTo>
                      <a:pt x="452495" y="121757"/>
                      <a:pt x="459735" y="140235"/>
                      <a:pt x="450877" y="146617"/>
                    </a:cubicBezTo>
                    <a:cubicBezTo>
                      <a:pt x="442018" y="152999"/>
                      <a:pt x="413634" y="191003"/>
                      <a:pt x="344959" y="193194"/>
                    </a:cubicBezTo>
                    <a:cubicBezTo>
                      <a:pt x="276283" y="195385"/>
                      <a:pt x="206560" y="165952"/>
                      <a:pt x="177890" y="213768"/>
                    </a:cubicBezTo>
                    <a:cubicBezTo>
                      <a:pt x="141124" y="274919"/>
                      <a:pt x="140647" y="544286"/>
                      <a:pt x="140647" y="544286"/>
                    </a:cubicBezTo>
                    <a:lnTo>
                      <a:pt x="-1085" y="495803"/>
                    </a:lnTo>
                    <a:cubicBezTo>
                      <a:pt x="-1085" y="495803"/>
                      <a:pt x="32825" y="216054"/>
                      <a:pt x="65590" y="132044"/>
                    </a:cubicBezTo>
                    <a:cubicBezTo>
                      <a:pt x="84640" y="84419"/>
                      <a:pt x="151315" y="63083"/>
                      <a:pt x="192748" y="39175"/>
                    </a:cubicBezTo>
                    <a:cubicBezTo>
                      <a:pt x="234183" y="15267"/>
                      <a:pt x="315335" y="-13308"/>
                      <a:pt x="326099" y="6028"/>
                    </a:cubicBezTo>
                    <a:cubicBezTo>
                      <a:pt x="336862" y="25364"/>
                      <a:pt x="250661" y="55177"/>
                      <a:pt x="250661" y="55177"/>
                    </a:cubicBezTo>
                    <a:cubicBezTo>
                      <a:pt x="279998" y="63149"/>
                      <a:pt x="311240" y="59749"/>
                      <a:pt x="338100" y="45652"/>
                    </a:cubicBezTo>
                    <a:cubicBezTo>
                      <a:pt x="385725" y="22125"/>
                      <a:pt x="404775" y="1456"/>
                      <a:pt x="416206" y="12791"/>
                    </a:cubicBezTo>
                    <a:cubicBezTo>
                      <a:pt x="427635" y="24125"/>
                      <a:pt x="384964" y="61654"/>
                      <a:pt x="348673" y="72227"/>
                    </a:cubicBezTo>
                    <a:cubicBezTo>
                      <a:pt x="348673" y="72227"/>
                      <a:pt x="370010" y="76322"/>
                      <a:pt x="409157" y="59939"/>
                    </a:cubicBezTo>
                    <a:cubicBezTo>
                      <a:pt x="448305" y="43556"/>
                      <a:pt x="452591" y="32031"/>
                      <a:pt x="460973" y="46700"/>
                    </a:cubicBezTo>
                    <a:cubicBezTo>
                      <a:pt x="469355" y="61368"/>
                      <a:pt x="386297" y="99944"/>
                      <a:pt x="386297" y="99944"/>
                    </a:cubicBezTo>
                    <a:cubicBezTo>
                      <a:pt x="403252" y="101906"/>
                      <a:pt x="420301" y="98582"/>
                      <a:pt x="435256" y="90419"/>
                    </a:cubicBezTo>
                    <a:cubicBezTo>
                      <a:pt x="457925" y="77084"/>
                      <a:pt x="471450" y="78037"/>
                      <a:pt x="475356" y="84038"/>
                    </a:cubicBezTo>
                    <a:cubicBezTo>
                      <a:pt x="479261" y="90038"/>
                      <a:pt x="475356" y="111565"/>
                      <a:pt x="396393" y="138140"/>
                    </a:cubicBezTo>
                    <a:close/>
                  </a:path>
                </a:pathLst>
              </a:custGeom>
              <a:solidFill>
                <a:srgbClr val="FF9F92"/>
              </a:solidFill>
              <a:ln cap="flat">
                <a:prstDash val="solid"/>
              </a:ln>
            </p:spPr>
            <p:txBody>
              <a:bodyPr vert="horz" anchor="ctr" tIns="45720" lIns="91440" bIns="45720" rIns="91440">
                <a:normAutofit/>
              </a:bodyPr>
              <a:p>
                <a:pPr algn="l" marL="0"/>
              </a:p>
            </p:txBody>
          </p:sp>
          <p:sp>
            <p:nvSpPr>
              <p:cNvPr name="Freeform 133" id="133"/>
              <p:cNvSpPr/>
              <p:nvPr/>
            </p:nvSpPr>
            <p:spPr>
              <a:xfrm>
                <a:off x="14499755" y="2245096"/>
                <a:ext cx="431908" cy="167253"/>
              </a:xfrm>
              <a:custGeom>
                <a:avLst/>
                <a:gdLst/>
                <a:ahLst/>
                <a:cxnLst/>
                <a:rect r="r" b="b" t="t" l="l"/>
                <a:pathLst>
                  <a:path w="431908" h="167253" stroke="true" fill="norm" extrusionOk="true">
                    <a:moveTo>
                      <a:pt x="376866" y="-350"/>
                    </a:moveTo>
                    <a:cubicBezTo>
                      <a:pt x="335337" y="87470"/>
                      <a:pt x="147028" y="170147"/>
                      <a:pt x="38158" y="53752"/>
                    </a:cubicBezTo>
                    <a:lnTo>
                      <a:pt x="-1085" y="85756"/>
                    </a:lnTo>
                    <a:cubicBezTo>
                      <a:pt x="43016" y="155574"/>
                      <a:pt x="142552" y="177386"/>
                      <a:pt x="232658" y="162432"/>
                    </a:cubicBezTo>
                    <a:cubicBezTo>
                      <a:pt x="317144" y="148430"/>
                      <a:pt x="397536" y="87661"/>
                      <a:pt x="430683" y="12699"/>
                    </a:cubicBezTo>
                    <a:cubicBezTo>
                      <a:pt x="432207" y="9175"/>
                      <a:pt x="421158" y="4793"/>
                      <a:pt x="406584" y="2317"/>
                    </a:cubicBezTo>
                    <a:cubicBezTo>
                      <a:pt x="396774" y="821"/>
                      <a:pt x="386773" y="-64"/>
                      <a:pt x="376866" y="-350"/>
                    </a:cubicBezTo>
                    <a:close/>
                  </a:path>
                </a:pathLst>
              </a:custGeom>
              <a:solidFill>
                <a:srgbClr val="FFFFFF"/>
              </a:solidFill>
              <a:ln cap="flat">
                <a:prstDash val="solid"/>
              </a:ln>
            </p:spPr>
            <p:txBody>
              <a:bodyPr vert="horz" anchor="ctr" tIns="45720" lIns="91440" bIns="45720" rIns="91440">
                <a:normAutofit/>
              </a:bodyPr>
              <a:p>
                <a:pPr algn="l" marL="0"/>
              </a:p>
            </p:txBody>
          </p:sp>
          <p:sp>
            <p:nvSpPr>
              <p:cNvPr name="Freeform 134" id="134"/>
              <p:cNvSpPr/>
              <p:nvPr/>
            </p:nvSpPr>
            <p:spPr>
              <a:xfrm>
                <a:off x="14055318" y="2466362"/>
                <a:ext cx="198600" cy="162401"/>
              </a:xfrm>
              <a:custGeom>
                <a:avLst/>
                <a:gdLst/>
                <a:ahLst/>
                <a:cxnLst/>
                <a:rect r="r" b="b" t="t" l="l"/>
                <a:pathLst>
                  <a:path w="198600" h="162401" stroke="true" fill="norm" extrusionOk="true">
                    <a:moveTo>
                      <a:pt x="64733" y="162051"/>
                    </a:moveTo>
                    <a:cubicBezTo>
                      <a:pt x="42634" y="161861"/>
                      <a:pt x="20632" y="159946"/>
                      <a:pt x="-1085" y="156336"/>
                    </a:cubicBezTo>
                    <a:lnTo>
                      <a:pt x="535" y="146811"/>
                    </a:lnTo>
                    <a:cubicBezTo>
                      <a:pt x="84926" y="160051"/>
                      <a:pt x="141599" y="149669"/>
                      <a:pt x="168841" y="115855"/>
                    </a:cubicBezTo>
                    <a:cubicBezTo>
                      <a:pt x="203798" y="72516"/>
                      <a:pt x="177795" y="3936"/>
                      <a:pt x="177509" y="3269"/>
                    </a:cubicBezTo>
                    <a:lnTo>
                      <a:pt x="187034" y="-350"/>
                    </a:lnTo>
                    <a:cubicBezTo>
                      <a:pt x="188177" y="2698"/>
                      <a:pt x="215609" y="74230"/>
                      <a:pt x="176842" y="122046"/>
                    </a:cubicBezTo>
                    <a:cubicBezTo>
                      <a:pt x="155030" y="148525"/>
                      <a:pt x="117501" y="162051"/>
                      <a:pt x="64733" y="162051"/>
                    </a:cubicBezTo>
                    <a:close/>
                  </a:path>
                </a:pathLst>
              </a:custGeom>
              <a:solidFill>
                <a:srgbClr val="FFE4C0"/>
              </a:solidFill>
              <a:ln cap="flat">
                <a:prstDash val="solid"/>
              </a:ln>
            </p:spPr>
            <p:txBody>
              <a:bodyPr vert="horz" anchor="ctr" tIns="45720" lIns="91440" bIns="45720" rIns="91440">
                <a:normAutofit/>
              </a:bodyPr>
              <a:p>
                <a:pPr algn="l" marL="0"/>
              </a:p>
            </p:txBody>
          </p:sp>
          <p:sp>
            <p:nvSpPr>
              <p:cNvPr name="Freeform 135" id="135"/>
              <p:cNvSpPr/>
              <p:nvPr/>
            </p:nvSpPr>
            <p:spPr>
              <a:xfrm>
                <a:off x="14463655" y="2796696"/>
                <a:ext cx="268188" cy="408233"/>
              </a:xfrm>
              <a:custGeom>
                <a:avLst/>
                <a:gdLst/>
                <a:ahLst/>
                <a:cxnLst/>
                <a:rect r="r" b="b" t="t" l="l"/>
                <a:pathLst>
                  <a:path w="268188" h="408233" stroke="true" fill="norm" extrusionOk="true">
                    <a:moveTo>
                      <a:pt x="79307" y="407884"/>
                    </a:moveTo>
                    <a:lnTo>
                      <a:pt x="75496" y="398359"/>
                    </a:lnTo>
                    <a:cubicBezTo>
                      <a:pt x="77878" y="397406"/>
                      <a:pt x="309334" y="298537"/>
                      <a:pt x="246184" y="120800"/>
                    </a:cubicBezTo>
                    <a:cubicBezTo>
                      <a:pt x="228087" y="69651"/>
                      <a:pt x="198559" y="35742"/>
                      <a:pt x="159316" y="19930"/>
                    </a:cubicBezTo>
                    <a:cubicBezTo>
                      <a:pt x="87307" y="-8645"/>
                      <a:pt x="4250" y="32599"/>
                      <a:pt x="3391" y="32980"/>
                    </a:cubicBezTo>
                    <a:lnTo>
                      <a:pt x="-1085" y="24121"/>
                    </a:lnTo>
                    <a:cubicBezTo>
                      <a:pt x="2439" y="22312"/>
                      <a:pt x="86735" y="-19789"/>
                      <a:pt x="162935" y="10691"/>
                    </a:cubicBezTo>
                    <a:cubicBezTo>
                      <a:pt x="205227" y="27550"/>
                      <a:pt x="236469" y="63459"/>
                      <a:pt x="255613" y="117466"/>
                    </a:cubicBezTo>
                    <a:cubicBezTo>
                      <a:pt x="321622" y="304537"/>
                      <a:pt x="81782" y="406931"/>
                      <a:pt x="79307" y="407884"/>
                    </a:cubicBezTo>
                    <a:close/>
                  </a:path>
                </a:pathLst>
              </a:custGeom>
              <a:solidFill>
                <a:srgbClr val="FFE4C0"/>
              </a:solidFill>
              <a:ln cap="flat">
                <a:prstDash val="solid"/>
              </a:ln>
            </p:spPr>
            <p:txBody>
              <a:bodyPr vert="horz" anchor="ctr" tIns="45720" lIns="91440" bIns="45720" rIns="91440">
                <a:normAutofit/>
              </a:bodyPr>
              <a:p>
                <a:pPr algn="l" marL="0"/>
              </a:p>
            </p:txBody>
          </p:sp>
          <p:sp>
            <p:nvSpPr>
              <p:cNvPr name="Freeform 136" id="136"/>
              <p:cNvSpPr/>
              <p:nvPr/>
            </p:nvSpPr>
            <p:spPr>
              <a:xfrm>
                <a:off x="15065159" y="2263003"/>
                <a:ext cx="176498" cy="116872"/>
              </a:xfrm>
              <a:custGeom>
                <a:avLst/>
                <a:gdLst/>
                <a:ahLst/>
                <a:cxnLst/>
                <a:rect r="r" b="b" t="t" l="l"/>
                <a:pathLst>
                  <a:path w="176498" h="116872" stroke="true" fill="norm" extrusionOk="true">
                    <a:moveTo>
                      <a:pt x="104833" y="116522"/>
                    </a:moveTo>
                    <a:cubicBezTo>
                      <a:pt x="92355" y="116588"/>
                      <a:pt x="79973" y="113883"/>
                      <a:pt x="68637" y="108616"/>
                    </a:cubicBezTo>
                    <a:cubicBezTo>
                      <a:pt x="13869" y="82898"/>
                      <a:pt x="-514" y="4698"/>
                      <a:pt x="-1085" y="1364"/>
                    </a:cubicBezTo>
                    <a:lnTo>
                      <a:pt x="8440" y="-350"/>
                    </a:lnTo>
                    <a:cubicBezTo>
                      <a:pt x="8440" y="412"/>
                      <a:pt x="22537" y="75850"/>
                      <a:pt x="72638" y="99567"/>
                    </a:cubicBezTo>
                    <a:cubicBezTo>
                      <a:pt x="99594" y="112235"/>
                      <a:pt x="132456" y="107568"/>
                      <a:pt x="170460" y="85851"/>
                    </a:cubicBezTo>
                    <a:lnTo>
                      <a:pt x="175414" y="94519"/>
                    </a:lnTo>
                    <a:cubicBezTo>
                      <a:pt x="154172" y="107835"/>
                      <a:pt x="129884" y="115417"/>
                      <a:pt x="104833" y="116522"/>
                    </a:cubicBezTo>
                    <a:close/>
                  </a:path>
                </a:pathLst>
              </a:custGeom>
              <a:solidFill>
                <a:srgbClr val="FFE4C0"/>
              </a:solidFill>
              <a:ln cap="flat">
                <a:prstDash val="solid"/>
              </a:ln>
            </p:spPr>
            <p:txBody>
              <a:bodyPr vert="horz" anchor="ctr" tIns="45720" lIns="91440" bIns="45720" rIns="91440">
                <a:normAutofit/>
              </a:bodyPr>
              <a:p>
                <a:pPr algn="l" marL="0"/>
              </a:p>
            </p:txBody>
          </p:sp>
          <p:sp>
            <p:nvSpPr>
              <p:cNvPr name="Freeform 137" id="137"/>
              <p:cNvSpPr/>
              <p:nvPr/>
            </p:nvSpPr>
            <p:spPr>
              <a:xfrm>
                <a:off x="14983523" y="2666634"/>
                <a:ext cx="262582" cy="387800"/>
              </a:xfrm>
              <a:custGeom>
                <a:avLst/>
                <a:gdLst/>
                <a:ahLst/>
                <a:cxnLst/>
                <a:rect r="r" b="b" t="t" l="l"/>
                <a:pathLst>
                  <a:path w="262582" h="387800" stroke="true" fill="norm" extrusionOk="true">
                    <a:moveTo>
                      <a:pt x="181801" y="387451"/>
                    </a:moveTo>
                    <a:cubicBezTo>
                      <a:pt x="49689" y="381640"/>
                      <a:pt x="10922" y="338206"/>
                      <a:pt x="1588" y="302773"/>
                    </a:cubicBezTo>
                    <a:cubicBezTo>
                      <a:pt x="-11748" y="252005"/>
                      <a:pt x="27877" y="196284"/>
                      <a:pt x="52927" y="180568"/>
                    </a:cubicBezTo>
                    <a:cubicBezTo>
                      <a:pt x="86551" y="159612"/>
                      <a:pt x="83693" y="124656"/>
                      <a:pt x="81502" y="90747"/>
                    </a:cubicBezTo>
                    <a:cubicBezTo>
                      <a:pt x="79312" y="64267"/>
                      <a:pt x="77312" y="39121"/>
                      <a:pt x="92361" y="21500"/>
                    </a:cubicBezTo>
                    <a:cubicBezTo>
                      <a:pt x="102743" y="9308"/>
                      <a:pt x="120079" y="2450"/>
                      <a:pt x="145319" y="450"/>
                    </a:cubicBezTo>
                    <a:cubicBezTo>
                      <a:pt x="174181" y="-3341"/>
                      <a:pt x="203232" y="6479"/>
                      <a:pt x="223901" y="27025"/>
                    </a:cubicBezTo>
                    <a:cubicBezTo>
                      <a:pt x="270764" y="75507"/>
                      <a:pt x="260762" y="171328"/>
                      <a:pt x="260287" y="175424"/>
                    </a:cubicBezTo>
                    <a:lnTo>
                      <a:pt x="250762" y="174281"/>
                    </a:lnTo>
                    <a:cubicBezTo>
                      <a:pt x="250762" y="173328"/>
                      <a:pt x="260287" y="79031"/>
                      <a:pt x="217138" y="33978"/>
                    </a:cubicBezTo>
                    <a:cubicBezTo>
                      <a:pt x="198470" y="15604"/>
                      <a:pt x="172371" y="6908"/>
                      <a:pt x="146462" y="10451"/>
                    </a:cubicBezTo>
                    <a:cubicBezTo>
                      <a:pt x="123984" y="12166"/>
                      <a:pt x="108934" y="17881"/>
                      <a:pt x="100362" y="27977"/>
                    </a:cubicBezTo>
                    <a:cubicBezTo>
                      <a:pt x="87980" y="42455"/>
                      <a:pt x="89789" y="65506"/>
                      <a:pt x="91789" y="89985"/>
                    </a:cubicBezTo>
                    <a:cubicBezTo>
                      <a:pt x="94647" y="125037"/>
                      <a:pt x="97790" y="164851"/>
                      <a:pt x="59024" y="189045"/>
                    </a:cubicBezTo>
                    <a:cubicBezTo>
                      <a:pt x="36831" y="202951"/>
                      <a:pt x="63" y="254767"/>
                      <a:pt x="12065" y="300202"/>
                    </a:cubicBezTo>
                    <a:cubicBezTo>
                      <a:pt x="24066" y="345636"/>
                      <a:pt x="83313" y="373068"/>
                      <a:pt x="183515" y="377544"/>
                    </a:cubicBezTo>
                    <a:close/>
                  </a:path>
                </a:pathLst>
              </a:custGeom>
              <a:solidFill>
                <a:srgbClr val="FFE4C0"/>
              </a:solidFill>
              <a:ln cap="flat">
                <a:prstDash val="solid"/>
              </a:ln>
            </p:spPr>
            <p:txBody>
              <a:bodyPr vert="horz" anchor="ctr" tIns="45720" lIns="91440" bIns="45720" rIns="91440">
                <a:normAutofit/>
              </a:bodyPr>
              <a:p>
                <a:pPr algn="l" marL="0"/>
              </a:p>
            </p:txBody>
          </p:sp>
        </p:grpSp>
      </p:grpSp>
    </p:spTree>
  </p:cSld>
  <p:clrMapOvr>
    <a:masterClrMapping/>
  </p:clrMapOvr>
</p:sld>
</file>

<file path=ppt/slides/slide2.xml><?xml version="1.0" encoding="utf-8"?>
<p:sld xmlns:p="http://schemas.openxmlformats.org/presentationml/2006/main" xmlns:a="http://schemas.openxmlformats.org/drawingml/2006/main">
  <p:cSld>
    <p:bg>
      <p:bgPr>
        <a:solidFill>
          <a:srgbClr val="FFFFFF"/>
        </a:solidFill>
      </p:bgPr>
    </p:bg>
    <p:spTree>
      <p:nvGrpSpPr>
        <p:cNvPr id="1" name=""/>
        <p:cNvGrpSpPr/>
        <p:nvPr/>
      </p:nvGrpSpPr>
      <p:grpSpPr>
        <a:xfrm>
          <a:off x="0" y="0"/>
          <a:ext cx="0" cy="0"/>
          <a:chOff x="0" y="0"/>
          <a:chExt cx="0" cy="0"/>
        </a:xfrm>
      </p:grpSpPr>
      <p:cxnSp>
        <p:nvCxnSpPr>
          <p:cNvPr name="Connector 2" id="2"/>
          <p:cNvCxnSpPr/>
          <p:nvPr/>
        </p:nvCxnSpPr>
        <p:spPr>
          <a:xfrm>
            <a:off x="660400" y="1391446"/>
            <a:ext cx="10858500" cy="0"/>
          </a:xfrm>
          <a:prstGeom prst="line">
            <a:avLst/>
          </a:prstGeom>
          <a:ln w="3175" cap="rnd" cmpd="sng">
            <a:solidFill>
              <a:srgbClr val="FFFFFF">
                <a:lumMod val="75000"/>
              </a:srgbClr>
            </a:solidFill>
            <a:prstDash val="solid"/>
          </a:ln>
        </p:spPr>
      </p:cxnSp>
      <p:sp>
        <p:nvSpPr>
          <p:cNvPr name="TextBox 3" id="3"/>
          <p:cNvSpPr txBox="true"/>
          <p:nvPr/>
        </p:nvSpPr>
        <p:spPr>
          <a:xfrm>
            <a:off x="3222523" y="734616"/>
            <a:ext cx="5250425" cy="995422"/>
          </a:xfrm>
          <a:prstGeom prst="roundRect">
            <a:avLst>
              <a:gd name="adj" fmla="val 50000"/>
            </a:avLst>
          </a:prstGeom>
          <a:solidFill>
            <a:schemeClr val="accent1"/>
          </a:solidFill>
        </p:spPr>
        <p:txBody>
          <a:bodyPr anchor="ctr" rtlCol="false" vert="horz" wrap="square" tIns="45720" lIns="91440" bIns="45720" rIns="91440">
            <a:spAutoFit/>
          </a:bodyPr>
          <a:lstStyle/>
          <a:p>
            <a:pPr algn="ctr" marL="0">
              <a:defRPr/>
            </a:pPr>
            <a:r>
              <a:rPr lang="en-US" b="true" i="false" sz="4000" baseline="0" u="none">
                <a:solidFill>
                  <a:srgbClr val="FFFFFF"/>
                </a:solidFill>
                <a:latin typeface="Arial"/>
                <a:ea typeface="Arial"/>
              </a:rPr>
              <a:t>Contents</a:t>
            </a:r>
            <a:endParaRPr lang="en-US" sz="1100"/>
          </a:p>
        </p:txBody>
      </p:sp>
      <p:sp>
        <p:nvSpPr>
          <p:cNvPr name="TextBox 4" id="4"/>
          <p:cNvSpPr txBox="true"/>
          <p:nvPr/>
        </p:nvSpPr>
        <p:spPr>
          <a:xfrm>
            <a:off x="1818781" y="2339881"/>
            <a:ext cx="748923" cy="830997"/>
          </a:xfrm>
          <a:prstGeom prst="rect">
            <a:avLst/>
          </a:prstGeom>
          <a:noFill/>
        </p:spPr>
        <p:txBody>
          <a:bodyPr anchor="ctr" rtlCol="false" vert="horz" wrap="square" tIns="45720" lIns="91440" bIns="45720" rIns="91440">
            <a:normAutofit/>
          </a:bodyPr>
          <a:lstStyle/>
          <a:p>
            <a:pPr algn="ctr" marL="0">
              <a:defRPr/>
            </a:pPr>
            <a:r>
              <a:rPr lang="en-US" b="false" i="false" sz="4000" baseline="0" u="none">
                <a:solidFill>
                  <a:srgbClr val="FFFFFF">
                    <a:lumMod val="75000"/>
                  </a:srgbClr>
                </a:solidFill>
                <a:latin typeface="Arial"/>
                <a:ea typeface="Arial"/>
              </a:rPr>
              <a:t>01</a:t>
            </a:r>
            <a:endParaRPr lang="en-US" sz="1100"/>
          </a:p>
        </p:txBody>
      </p:sp>
      <p:sp>
        <p:nvSpPr>
          <p:cNvPr name="TextBox 5" id="5"/>
          <p:cNvSpPr txBox="true"/>
          <p:nvPr/>
        </p:nvSpPr>
        <p:spPr>
          <a:xfrm>
            <a:off x="2754884" y="2575336"/>
            <a:ext cx="3598332" cy="368746"/>
          </a:xfrm>
          <a:prstGeom prst="rect">
            <a:avLst/>
          </a:prstGeom>
          <a:noFill/>
        </p:spPr>
        <p:txBody>
          <a:bodyPr anchor="ctr" rtlCol="false" vert="horz" wrap="square" tIns="45720" lIns="91440" bIns="45720" rIns="91440">
            <a:spAutoFit/>
          </a:bodyPr>
          <a:lstStyle/>
          <a:p>
            <a:pPr algn="l" marL="0">
              <a:defRPr/>
            </a:pPr>
            <a:r>
              <a:rPr lang="zh-CN" b="true" i="false" sz="1800" baseline="0" u="none" altLang="en-US">
                <a:solidFill>
                  <a:srgbClr val="000000"/>
                </a:solidFill>
                <a:latin typeface="微软雅黑"/>
                <a:ea typeface="微软雅黑"/>
              </a:rPr>
              <a:t>精神健康的重要性</a:t>
            </a:r>
            <a:endParaRPr lang="en-US" sz="1100"/>
          </a:p>
        </p:txBody>
      </p:sp>
      <p:cxnSp>
        <p:nvCxnSpPr>
          <p:cNvPr name="Connector 6" id="6"/>
          <p:cNvCxnSpPr/>
          <p:nvPr/>
        </p:nvCxnSpPr>
        <p:spPr>
          <a:xfrm>
            <a:off x="2673781" y="2339881"/>
            <a:ext cx="0" cy="830997"/>
          </a:xfrm>
          <a:prstGeom prst="line">
            <a:avLst/>
          </a:prstGeom>
          <a:ln w="12700" cap="flat">
            <a:solidFill>
              <a:srgbClr val="FFFFFF">
                <a:lumMod val="75000"/>
              </a:srgbClr>
            </a:solidFill>
            <a:prstDash val="solid"/>
            <a:headEnd type="oval"/>
            <a:tailEnd type="oval"/>
          </a:ln>
        </p:spPr>
      </p:cxnSp>
      <p:sp>
        <p:nvSpPr>
          <p:cNvPr name="TextBox 7" id="7"/>
          <p:cNvSpPr txBox="true"/>
          <p:nvPr/>
        </p:nvSpPr>
        <p:spPr>
          <a:xfrm>
            <a:off x="6593223" y="2339881"/>
            <a:ext cx="748923" cy="830997"/>
          </a:xfrm>
          <a:prstGeom prst="rect">
            <a:avLst/>
          </a:prstGeom>
          <a:noFill/>
        </p:spPr>
        <p:txBody>
          <a:bodyPr anchor="ctr" rtlCol="false" vert="horz" wrap="square" tIns="45720" lIns="91440" bIns="45720" rIns="91440">
            <a:normAutofit/>
          </a:bodyPr>
          <a:lstStyle/>
          <a:p>
            <a:pPr algn="ctr" marL="0">
              <a:defRPr/>
            </a:pPr>
            <a:r>
              <a:rPr lang="en-US" b="false" i="false" sz="4000" baseline="0" u="none">
                <a:solidFill>
                  <a:srgbClr val="FFFFFF">
                    <a:lumMod val="75000"/>
                  </a:srgbClr>
                </a:solidFill>
                <a:latin typeface="Arial"/>
                <a:ea typeface="Arial"/>
              </a:rPr>
              <a:t>02</a:t>
            </a:r>
            <a:endParaRPr lang="en-US" sz="1100"/>
          </a:p>
        </p:txBody>
      </p:sp>
      <p:sp>
        <p:nvSpPr>
          <p:cNvPr name="TextBox 8" id="8"/>
          <p:cNvSpPr txBox="true"/>
          <p:nvPr/>
        </p:nvSpPr>
        <p:spPr>
          <a:xfrm>
            <a:off x="7529326" y="2575336"/>
            <a:ext cx="3598332" cy="368746"/>
          </a:xfrm>
          <a:prstGeom prst="rect">
            <a:avLst/>
          </a:prstGeom>
          <a:noFill/>
        </p:spPr>
        <p:txBody>
          <a:bodyPr anchor="ctr" rtlCol="false" vert="horz" wrap="square" tIns="45720" lIns="91440" bIns="45720" rIns="91440">
            <a:spAutoFit/>
          </a:bodyPr>
          <a:lstStyle/>
          <a:p>
            <a:pPr algn="l" marL="0">
              <a:defRPr/>
            </a:pPr>
            <a:r>
              <a:rPr lang="zh-CN" b="true" i="false" sz="1800" baseline="0" u="none" altLang="en-US">
                <a:solidFill>
                  <a:srgbClr val="000000"/>
                </a:solidFill>
                <a:latin typeface="微软雅黑"/>
                <a:ea typeface="微软雅黑"/>
              </a:rPr>
              <a:t>現行政策分析</a:t>
            </a:r>
            <a:endParaRPr lang="en-US" sz="1100"/>
          </a:p>
        </p:txBody>
      </p:sp>
      <p:cxnSp>
        <p:nvCxnSpPr>
          <p:cNvPr name="Connector 9" id="9"/>
          <p:cNvCxnSpPr/>
          <p:nvPr/>
        </p:nvCxnSpPr>
        <p:spPr>
          <a:xfrm>
            <a:off x="7448223" y="2339881"/>
            <a:ext cx="0" cy="830997"/>
          </a:xfrm>
          <a:prstGeom prst="line">
            <a:avLst/>
          </a:prstGeom>
          <a:ln w="12700" cap="flat">
            <a:solidFill>
              <a:srgbClr val="FFFFFF">
                <a:lumMod val="75000"/>
              </a:srgbClr>
            </a:solidFill>
            <a:prstDash val="solid"/>
            <a:headEnd type="oval"/>
            <a:tailEnd type="oval"/>
          </a:ln>
        </p:spPr>
      </p:cxnSp>
      <p:sp>
        <p:nvSpPr>
          <p:cNvPr name="TextBox 10" id="10"/>
          <p:cNvSpPr txBox="true"/>
          <p:nvPr/>
        </p:nvSpPr>
        <p:spPr>
          <a:xfrm>
            <a:off x="1818781" y="3726939"/>
            <a:ext cx="748923" cy="830997"/>
          </a:xfrm>
          <a:prstGeom prst="rect">
            <a:avLst/>
          </a:prstGeom>
          <a:noFill/>
        </p:spPr>
        <p:txBody>
          <a:bodyPr anchor="ctr" rtlCol="false" vert="horz" wrap="square" tIns="45720" lIns="91440" bIns="45720" rIns="91440">
            <a:normAutofit/>
          </a:bodyPr>
          <a:lstStyle/>
          <a:p>
            <a:pPr algn="ctr" marL="0">
              <a:defRPr/>
            </a:pPr>
            <a:r>
              <a:rPr lang="en-US" b="false" i="false" sz="4000" baseline="0" u="none">
                <a:solidFill>
                  <a:srgbClr val="FFFFFF">
                    <a:lumMod val="75000"/>
                  </a:srgbClr>
                </a:solidFill>
                <a:latin typeface="Arial"/>
                <a:ea typeface="Arial"/>
              </a:rPr>
              <a:t>03</a:t>
            </a:r>
            <a:endParaRPr lang="en-US" sz="1100"/>
          </a:p>
        </p:txBody>
      </p:sp>
      <p:sp>
        <p:nvSpPr>
          <p:cNvPr name="TextBox 11" id="11"/>
          <p:cNvSpPr txBox="true"/>
          <p:nvPr/>
        </p:nvSpPr>
        <p:spPr>
          <a:xfrm>
            <a:off x="2754884" y="3962394"/>
            <a:ext cx="3598332" cy="368746"/>
          </a:xfrm>
          <a:prstGeom prst="rect">
            <a:avLst/>
          </a:prstGeom>
          <a:noFill/>
        </p:spPr>
        <p:txBody>
          <a:bodyPr anchor="ctr" rtlCol="false" vert="horz" wrap="square" tIns="45720" lIns="91440" bIns="45720" rIns="91440">
            <a:spAutoFit/>
          </a:bodyPr>
          <a:lstStyle/>
          <a:p>
            <a:pPr algn="l" marL="0">
              <a:defRPr/>
            </a:pPr>
            <a:r>
              <a:rPr lang="zh-CN" b="true" i="false" sz="1800" baseline="0" u="none" altLang="en-US">
                <a:solidFill>
                  <a:srgbClr val="000000"/>
                </a:solidFill>
                <a:latin typeface="微软雅黑"/>
                <a:ea typeface="微软雅黑"/>
              </a:rPr>
              <a:t>建立全面的精神健康政策</a:t>
            </a:r>
            <a:endParaRPr lang="en-US" sz="1100"/>
          </a:p>
        </p:txBody>
      </p:sp>
      <p:cxnSp>
        <p:nvCxnSpPr>
          <p:cNvPr name="Connector 12" id="12"/>
          <p:cNvCxnSpPr/>
          <p:nvPr/>
        </p:nvCxnSpPr>
        <p:spPr>
          <a:xfrm>
            <a:off x="2673781" y="3726939"/>
            <a:ext cx="0" cy="830997"/>
          </a:xfrm>
          <a:prstGeom prst="line">
            <a:avLst/>
          </a:prstGeom>
          <a:ln w="12700" cap="flat">
            <a:solidFill>
              <a:srgbClr val="FFFFFF">
                <a:lumMod val="75000"/>
              </a:srgbClr>
            </a:solidFill>
            <a:prstDash val="solid"/>
            <a:headEnd type="oval"/>
            <a:tailEnd type="oval"/>
          </a:ln>
        </p:spPr>
      </p:cxnSp>
      <p:sp>
        <p:nvSpPr>
          <p:cNvPr name="TextBox 13" id="13"/>
          <p:cNvSpPr txBox="true"/>
          <p:nvPr/>
        </p:nvSpPr>
        <p:spPr>
          <a:xfrm>
            <a:off x="6593223" y="3726939"/>
            <a:ext cx="748923" cy="830997"/>
          </a:xfrm>
          <a:prstGeom prst="rect">
            <a:avLst/>
          </a:prstGeom>
          <a:noFill/>
        </p:spPr>
        <p:txBody>
          <a:bodyPr anchor="ctr" rtlCol="false" vert="horz" wrap="square" tIns="45720" lIns="91440" bIns="45720" rIns="91440">
            <a:normAutofit/>
          </a:bodyPr>
          <a:lstStyle/>
          <a:p>
            <a:pPr algn="ctr" marL="0">
              <a:defRPr/>
            </a:pPr>
            <a:r>
              <a:rPr lang="en-US" b="false" i="false" sz="4000" baseline="0" u="none">
                <a:solidFill>
                  <a:srgbClr val="FFFFFF">
                    <a:lumMod val="75000"/>
                  </a:srgbClr>
                </a:solidFill>
                <a:latin typeface="Arial"/>
                <a:ea typeface="Arial"/>
              </a:rPr>
              <a:t>04</a:t>
            </a:r>
            <a:endParaRPr lang="en-US" sz="1100"/>
          </a:p>
        </p:txBody>
      </p:sp>
      <p:sp>
        <p:nvSpPr>
          <p:cNvPr name="TextBox 14" id="14"/>
          <p:cNvSpPr txBox="true"/>
          <p:nvPr/>
        </p:nvSpPr>
        <p:spPr>
          <a:xfrm>
            <a:off x="7529326" y="3962394"/>
            <a:ext cx="3598332" cy="368746"/>
          </a:xfrm>
          <a:prstGeom prst="rect">
            <a:avLst/>
          </a:prstGeom>
          <a:noFill/>
        </p:spPr>
        <p:txBody>
          <a:bodyPr anchor="ctr" rtlCol="false" vert="horz" wrap="square" tIns="45720" lIns="91440" bIns="45720" rIns="91440">
            <a:spAutoFit/>
          </a:bodyPr>
          <a:lstStyle/>
          <a:p>
            <a:pPr algn="l" marL="0">
              <a:defRPr/>
            </a:pPr>
            <a:r>
              <a:rPr lang="zh-CN" b="true" i="false" sz="1800" baseline="0" u="none" altLang="en-US">
                <a:solidFill>
                  <a:srgbClr val="000000"/>
                </a:solidFill>
                <a:latin typeface="微软雅黑"/>
                <a:ea typeface="微软雅黑"/>
              </a:rPr>
              <a:t>法律與立法考量</a:t>
            </a:r>
            <a:endParaRPr lang="en-US" sz="1100"/>
          </a:p>
        </p:txBody>
      </p:sp>
      <p:cxnSp>
        <p:nvCxnSpPr>
          <p:cNvPr name="Connector 15" id="15"/>
          <p:cNvCxnSpPr/>
          <p:nvPr/>
        </p:nvCxnSpPr>
        <p:spPr>
          <a:xfrm>
            <a:off x="7448223" y="3726939"/>
            <a:ext cx="0" cy="830997"/>
          </a:xfrm>
          <a:prstGeom prst="line">
            <a:avLst/>
          </a:prstGeom>
          <a:ln w="12700" cap="flat">
            <a:solidFill>
              <a:srgbClr val="FFFFFF">
                <a:lumMod val="75000"/>
              </a:srgbClr>
            </a:solidFill>
            <a:prstDash val="solid"/>
            <a:headEnd type="oval"/>
            <a:tailEnd type="oval"/>
          </a:ln>
        </p:spPr>
      </p:cxnSp>
      <p:sp>
        <p:nvSpPr>
          <p:cNvPr name="TextBox 16" id="16"/>
          <p:cNvSpPr txBox="true"/>
          <p:nvPr/>
        </p:nvSpPr>
        <p:spPr>
          <a:xfrm>
            <a:off x="1818781" y="5113996"/>
            <a:ext cx="748923" cy="830997"/>
          </a:xfrm>
          <a:prstGeom prst="rect">
            <a:avLst/>
          </a:prstGeom>
          <a:noFill/>
        </p:spPr>
        <p:txBody>
          <a:bodyPr anchor="ctr" rtlCol="false" vert="horz" wrap="square" tIns="45720" lIns="91440" bIns="45720" rIns="91440">
            <a:normAutofit/>
          </a:bodyPr>
          <a:lstStyle/>
          <a:p>
            <a:pPr algn="ctr" marL="0">
              <a:defRPr/>
            </a:pPr>
            <a:r>
              <a:rPr lang="en-US" b="false" i="false" sz="4000" baseline="0" u="none">
                <a:solidFill>
                  <a:srgbClr val="FFFFFF">
                    <a:lumMod val="75000"/>
                  </a:srgbClr>
                </a:solidFill>
                <a:latin typeface="Arial"/>
                <a:ea typeface="Arial"/>
              </a:rPr>
              <a:t>05</a:t>
            </a:r>
            <a:endParaRPr lang="en-US" sz="1100"/>
          </a:p>
        </p:txBody>
      </p:sp>
      <p:sp>
        <p:nvSpPr>
          <p:cNvPr name="TextBox 17" id="17"/>
          <p:cNvSpPr txBox="true"/>
          <p:nvPr/>
        </p:nvSpPr>
        <p:spPr>
          <a:xfrm>
            <a:off x="2754884" y="5349451"/>
            <a:ext cx="3598332" cy="368746"/>
          </a:xfrm>
          <a:prstGeom prst="rect">
            <a:avLst/>
          </a:prstGeom>
          <a:noFill/>
        </p:spPr>
        <p:txBody>
          <a:bodyPr anchor="ctr" rtlCol="false" vert="horz" wrap="square" tIns="45720" lIns="91440" bIns="45720" rIns="91440">
            <a:spAutoFit/>
          </a:bodyPr>
          <a:lstStyle/>
          <a:p>
            <a:pPr algn="l" marL="0">
              <a:defRPr/>
            </a:pPr>
            <a:r>
              <a:rPr lang="zh-CN" b="true" i="false" sz="1800" baseline="0" u="none" altLang="en-US">
                <a:solidFill>
                  <a:srgbClr val="000000"/>
                </a:solidFill>
                <a:latin typeface="微软雅黑"/>
                <a:ea typeface="微软雅黑"/>
              </a:rPr>
              <a:t>宣傳與教育重要性</a:t>
            </a:r>
            <a:endParaRPr lang="en-US" sz="1100"/>
          </a:p>
        </p:txBody>
      </p:sp>
      <p:cxnSp>
        <p:nvCxnSpPr>
          <p:cNvPr name="Connector 18" id="18"/>
          <p:cNvCxnSpPr/>
          <p:nvPr/>
        </p:nvCxnSpPr>
        <p:spPr>
          <a:xfrm>
            <a:off x="2673781" y="5113996"/>
            <a:ext cx="0" cy="830997"/>
          </a:xfrm>
          <a:prstGeom prst="line">
            <a:avLst/>
          </a:prstGeom>
          <a:ln w="12700" cap="flat">
            <a:solidFill>
              <a:srgbClr val="FFFFFF">
                <a:lumMod val="75000"/>
              </a:srgbClr>
            </a:solidFill>
            <a:prstDash val="solid"/>
            <a:headEnd type="oval"/>
            <a:tailEnd type="oval"/>
          </a:ln>
        </p:spPr>
      </p:cxnSp>
      <p:sp>
        <p:nvSpPr>
          <p:cNvPr name="TextBox 19" id="19"/>
          <p:cNvSpPr txBox="true"/>
          <p:nvPr/>
        </p:nvSpPr>
        <p:spPr>
          <a:xfrm>
            <a:off x="6593223" y="5113996"/>
            <a:ext cx="748923" cy="830997"/>
          </a:xfrm>
          <a:prstGeom prst="rect">
            <a:avLst/>
          </a:prstGeom>
          <a:noFill/>
        </p:spPr>
        <p:txBody>
          <a:bodyPr anchor="ctr" rtlCol="false" vert="horz" wrap="square" tIns="45720" lIns="91440" bIns="45720" rIns="91440">
            <a:normAutofit/>
          </a:bodyPr>
          <a:lstStyle/>
          <a:p>
            <a:pPr algn="ctr" marL="0">
              <a:defRPr/>
            </a:pPr>
            <a:r>
              <a:rPr lang="en-US" b="false" i="false" sz="4000" baseline="0" u="none">
                <a:solidFill>
                  <a:srgbClr val="FFFFFF">
                    <a:lumMod val="75000"/>
                  </a:srgbClr>
                </a:solidFill>
                <a:latin typeface="Arial"/>
                <a:ea typeface="Arial"/>
              </a:rPr>
              <a:t>06</a:t>
            </a:r>
            <a:endParaRPr lang="en-US" sz="1100"/>
          </a:p>
        </p:txBody>
      </p:sp>
      <p:sp>
        <p:nvSpPr>
          <p:cNvPr name="TextBox 20" id="20"/>
          <p:cNvSpPr txBox="true"/>
          <p:nvPr/>
        </p:nvSpPr>
        <p:spPr>
          <a:xfrm>
            <a:off x="7529326" y="5349451"/>
            <a:ext cx="3598332" cy="368746"/>
          </a:xfrm>
          <a:prstGeom prst="rect">
            <a:avLst/>
          </a:prstGeom>
          <a:noFill/>
        </p:spPr>
        <p:txBody>
          <a:bodyPr anchor="ctr" rtlCol="false" vert="horz" wrap="square" tIns="45720" lIns="91440" bIns="45720" rIns="91440">
            <a:spAutoFit/>
          </a:bodyPr>
          <a:lstStyle/>
          <a:p>
            <a:pPr algn="l" marL="0">
              <a:defRPr/>
            </a:pPr>
            <a:r>
              <a:rPr lang="zh-CN" b="true" i="false" sz="1800" baseline="0" u="none" altLang="en-US">
                <a:solidFill>
                  <a:srgbClr val="000000"/>
                </a:solidFill>
                <a:latin typeface="微软雅黑"/>
                <a:ea typeface="微软雅黑"/>
              </a:rPr>
              <a:t>企業的角色與責任</a:t>
            </a:r>
            <a:endParaRPr lang="en-US" sz="1100"/>
          </a:p>
        </p:txBody>
      </p:sp>
      <p:cxnSp>
        <p:nvCxnSpPr>
          <p:cNvPr name="Connector 21" id="21"/>
          <p:cNvCxnSpPr/>
          <p:nvPr/>
        </p:nvCxnSpPr>
        <p:spPr>
          <a:xfrm>
            <a:off x="7448223" y="5113996"/>
            <a:ext cx="0" cy="830997"/>
          </a:xfrm>
          <a:prstGeom prst="line">
            <a:avLst/>
          </a:prstGeom>
          <a:ln w="12700" cap="flat">
            <a:solidFill>
              <a:srgbClr val="FFFFFF">
                <a:lumMod val="75000"/>
              </a:srgbClr>
            </a:solidFill>
            <a:prstDash val="solid"/>
            <a:headEnd type="oval"/>
            <a:tailEnd type="oval"/>
          </a:ln>
        </p:spPr>
      </p:cxnSp>
    </p:spTree>
  </p:cSld>
  <p:clrMapOvr>
    <a:masterClrMapping/>
  </p:clrMapOvr>
</p:sld>
</file>

<file path=ppt/slides/slide20.xml><?xml version="1.0" encoding="utf-8"?>
<p:sld xmlns:p="http://schemas.openxmlformats.org/presentationml/2006/main" xmlns:a="http://schemas.openxmlformats.org/drawingml/2006/main">
  <p:cSld>
    <p:bg>
      <p:bgPr>
        <a:solidFill>
          <a:srgbClr val="FFFFFF"/>
        </a:solidFill>
      </p:bgPr>
    </p:bg>
    <p:spTree>
      <p:nvGrpSpPr>
        <p:cNvPr id="1" name=""/>
        <p:cNvGrpSpPr/>
        <p:nvPr/>
      </p:nvGrpSpPr>
      <p:grpSpPr>
        <a:xfrm>
          <a:off x="0" y="0"/>
          <a:ext cx="0" cy="0"/>
          <a:chOff x="0" y="0"/>
          <a:chExt cx="0" cy="0"/>
        </a:xfrm>
      </p:grpSpPr>
      <p:sp>
        <p:nvSpPr>
          <p:cNvPr name="AutoShape 2" id="2"/>
          <p:cNvSpPr/>
          <p:nvPr>
            <p:ph type="title"/>
          </p:nvPr>
        </p:nvSpPr>
        <p:spPr>
          <a:xfrm>
            <a:off x="669924" y="1"/>
            <a:ext cx="10850563" cy="1028699"/>
          </a:xfrm>
        </p:spPr>
        <p:txBody>
          <a:bodyPr vert="horz" anchor="b" tIns="45720" lIns="91440" bIns="45720" rIns="91440">
            <a:normAutofit/>
          </a:bodyPr>
          <a:p>
            <a:pPr algn="l">
              <a:lnSpc>
                <a:spcPct val="90000"/>
              </a:lnSpc>
              <a:spcBef>
                <a:spcPct val="0"/>
              </a:spcBef>
            </a:pPr>
            <a:r>
              <a:rPr lang="zh-CN" b="true" i="false" sz="2800" baseline="0" u="none" altLang="en-US">
                <a:solidFill>
                  <a:srgbClr val="000000"/>
                </a:solidFill>
                <a:latin typeface="+mn-ea"/>
                <a:ea typeface="+mn-ea"/>
              </a:rPr>
              <a:t>支持員工的措施</a:t>
            </a:r>
          </a:p>
        </p:txBody>
      </p:sp>
      <p:grpSp>
        <p:nvGrpSpPr>
          <p:cNvPr name="Group 3" id="3"/>
          <p:cNvGrpSpPr/>
          <p:nvPr/>
        </p:nvGrpSpPr>
        <p:grpSpPr>
          <a:xfrm>
            <a:off x="7106544" y="1991463"/>
            <a:ext cx="4418705" cy="2892026"/>
            <a:chOff x="5803896" y="1490494"/>
            <a:chExt cx="5721354" cy="3392995"/>
          </a:xfrm>
        </p:grpSpPr>
        <p:sp>
          <p:nvSpPr>
            <p:cNvPr name="AutoShape 4" id="4"/>
            <p:cNvSpPr/>
            <p:nvPr/>
          </p:nvSpPr>
          <p:spPr>
            <a:xfrm>
              <a:off x="5803896" y="4166043"/>
              <a:ext cx="5721354" cy="246433"/>
            </a:xfrm>
            <a:prstGeom prst="ellipse">
              <a:avLst/>
            </a:prstGeom>
            <a:solidFill>
              <a:srgbClr val="768394">
                <a:alpha val="15000"/>
              </a:srgbClr>
            </a:solidFill>
            <a:ln cap="flat" cmpd="sng">
              <a:prstDash val="solid"/>
            </a:ln>
          </p:spPr>
          <p:txBody>
            <a:bodyPr vert="horz" anchor="ctr" tIns="45720" lIns="180000" bIns="45720" rIns="91440">
              <a:normAutofit/>
            </a:bodyPr>
            <a:p>
              <a:pPr algn="l" marL="0"/>
            </a:p>
          </p:txBody>
        </p:sp>
        <p:sp>
          <p:nvSpPr>
            <p:cNvPr name="Freeform 5" id="5"/>
            <p:cNvSpPr/>
            <p:nvPr/>
          </p:nvSpPr>
          <p:spPr>
            <a:xfrm>
              <a:off x="8719808" y="2637678"/>
              <a:ext cx="564487" cy="719874"/>
            </a:xfrm>
            <a:custGeom>
              <a:avLst/>
              <a:gdLst/>
              <a:ahLst/>
              <a:cxnLst/>
              <a:rect r="r" b="b" t="t" l="l"/>
              <a:pathLst>
                <a:path w="258" h="329" stroke="true" fill="norm" extrusionOk="true">
                  <a:moveTo>
                    <a:pt x="122" y="0"/>
                  </a:moveTo>
                  <a:cubicBezTo>
                    <a:pt x="122" y="0"/>
                    <a:pt x="258" y="260"/>
                    <a:pt x="148" y="295"/>
                  </a:cubicBezTo>
                  <a:cubicBezTo>
                    <a:pt x="37" y="329"/>
                    <a:pt x="0" y="254"/>
                    <a:pt x="0" y="254"/>
                  </a:cubicBezTo>
                  <a:cubicBezTo>
                    <a:pt x="3" y="33"/>
                    <a:pt x="3" y="33"/>
                    <a:pt x="3" y="33"/>
                  </a:cubicBezTo>
                  <a:lnTo>
                    <a:pt x="122" y="0"/>
                  </a:ln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6" id="6"/>
            <p:cNvSpPr/>
            <p:nvPr/>
          </p:nvSpPr>
          <p:spPr>
            <a:xfrm>
              <a:off x="6520128" y="4027653"/>
              <a:ext cx="4109226" cy="199088"/>
            </a:xfrm>
            <a:custGeom>
              <a:avLst/>
              <a:gdLst/>
              <a:ahLst/>
              <a:cxnLst/>
              <a:rect r="r" b="b" t="t" l="l"/>
              <a:pathLst>
                <a:path w="1881" h="91" stroke="true" fill="norm" extrusionOk="true">
                  <a:moveTo>
                    <a:pt x="1835" y="91"/>
                  </a:moveTo>
                  <a:cubicBezTo>
                    <a:pt x="46" y="91"/>
                    <a:pt x="46" y="91"/>
                    <a:pt x="46" y="91"/>
                  </a:cubicBezTo>
                  <a:cubicBezTo>
                    <a:pt x="20" y="91"/>
                    <a:pt x="0" y="71"/>
                    <a:pt x="0" y="46"/>
                  </a:cubicBezTo>
                  <a:cubicBezTo>
                    <a:pt x="0" y="20"/>
                    <a:pt x="20" y="0"/>
                    <a:pt x="46" y="0"/>
                  </a:cubicBezTo>
                  <a:cubicBezTo>
                    <a:pt x="1835" y="0"/>
                    <a:pt x="1835" y="0"/>
                    <a:pt x="1835" y="0"/>
                  </a:cubicBezTo>
                  <a:cubicBezTo>
                    <a:pt x="1860" y="0"/>
                    <a:pt x="1881" y="20"/>
                    <a:pt x="1881" y="46"/>
                  </a:cubicBezTo>
                  <a:cubicBezTo>
                    <a:pt x="1881" y="71"/>
                    <a:pt x="1860" y="91"/>
                    <a:pt x="1835" y="91"/>
                  </a:cubicBezTo>
                  <a:close/>
                </a:path>
              </a:pathLst>
            </a:custGeom>
            <a:solidFill>
              <a:srgbClr val="E5B16D"/>
            </a:solidFill>
          </p:spPr>
          <p:txBody>
            <a:bodyPr vert="horz" anchor="t" wrap="square" tIns="45720" lIns="91440" bIns="45720" rIns="91440">
              <a:prstTxWarp prst="textNoShape">
                <a:avLst/>
              </a:prstTxWarp>
              <a:normAutofit/>
            </a:bodyPr>
            <a:p>
              <a:pPr algn="l" marL="0"/>
            </a:p>
          </p:txBody>
        </p:sp>
        <p:sp>
          <p:nvSpPr>
            <p:cNvPr name="Freeform 7" id="7"/>
            <p:cNvSpPr/>
            <p:nvPr/>
          </p:nvSpPr>
          <p:spPr>
            <a:xfrm>
              <a:off x="9862136" y="2482292"/>
              <a:ext cx="1311068" cy="1096199"/>
            </a:xfrm>
            <a:custGeom>
              <a:avLst/>
              <a:gdLst/>
              <a:ahLst/>
              <a:cxnLst/>
              <a:rect r="r" b="b" t="t" l="l"/>
              <a:pathLst>
                <a:path w="600" h="501" stroke="true" fill="norm" extrusionOk="true">
                  <a:moveTo>
                    <a:pt x="252" y="493"/>
                  </a:moveTo>
                  <a:cubicBezTo>
                    <a:pt x="252" y="493"/>
                    <a:pt x="0" y="190"/>
                    <a:pt x="26" y="176"/>
                  </a:cubicBezTo>
                  <a:cubicBezTo>
                    <a:pt x="51" y="162"/>
                    <a:pt x="152" y="295"/>
                    <a:pt x="152" y="295"/>
                  </a:cubicBezTo>
                  <a:cubicBezTo>
                    <a:pt x="152" y="295"/>
                    <a:pt x="38" y="74"/>
                    <a:pt x="56" y="65"/>
                  </a:cubicBezTo>
                  <a:cubicBezTo>
                    <a:pt x="74" y="56"/>
                    <a:pt x="265" y="419"/>
                    <a:pt x="265" y="419"/>
                  </a:cubicBezTo>
                  <a:cubicBezTo>
                    <a:pt x="265" y="419"/>
                    <a:pt x="207" y="14"/>
                    <a:pt x="228" y="7"/>
                  </a:cubicBezTo>
                  <a:cubicBezTo>
                    <a:pt x="250" y="0"/>
                    <a:pt x="314" y="411"/>
                    <a:pt x="314" y="411"/>
                  </a:cubicBezTo>
                  <a:cubicBezTo>
                    <a:pt x="314" y="411"/>
                    <a:pt x="365" y="80"/>
                    <a:pt x="389" y="98"/>
                  </a:cubicBezTo>
                  <a:cubicBezTo>
                    <a:pt x="414" y="115"/>
                    <a:pt x="366" y="404"/>
                    <a:pt x="366" y="404"/>
                  </a:cubicBezTo>
                  <a:cubicBezTo>
                    <a:pt x="366" y="404"/>
                    <a:pt x="473" y="167"/>
                    <a:pt x="469" y="203"/>
                  </a:cubicBezTo>
                  <a:cubicBezTo>
                    <a:pt x="465" y="238"/>
                    <a:pt x="423" y="412"/>
                    <a:pt x="423" y="412"/>
                  </a:cubicBezTo>
                  <a:cubicBezTo>
                    <a:pt x="423" y="412"/>
                    <a:pt x="600" y="110"/>
                    <a:pt x="595" y="160"/>
                  </a:cubicBezTo>
                  <a:cubicBezTo>
                    <a:pt x="590" y="209"/>
                    <a:pt x="434" y="501"/>
                    <a:pt x="434" y="501"/>
                  </a:cubicBezTo>
                  <a:lnTo>
                    <a:pt x="252" y="493"/>
                  </a:lnTo>
                  <a:close/>
                </a:path>
              </a:pathLst>
            </a:custGeom>
            <a:solidFill>
              <a:srgbClr val="839976"/>
            </a:solidFill>
          </p:spPr>
          <p:txBody>
            <a:bodyPr vert="horz" anchor="t" wrap="square" tIns="45720" lIns="91440" bIns="45720" rIns="91440">
              <a:prstTxWarp prst="textNoShape">
                <a:avLst/>
              </a:prstTxWarp>
              <a:normAutofit/>
            </a:bodyPr>
            <a:p>
              <a:pPr algn="l" marL="0"/>
            </a:p>
          </p:txBody>
        </p:sp>
        <p:sp>
          <p:nvSpPr>
            <p:cNvPr name="Freeform 8" id="8"/>
            <p:cNvSpPr/>
            <p:nvPr/>
          </p:nvSpPr>
          <p:spPr>
            <a:xfrm>
              <a:off x="10194759" y="3486230"/>
              <a:ext cx="688310" cy="753864"/>
            </a:xfrm>
            <a:custGeom>
              <a:avLst/>
              <a:gdLst/>
              <a:ahLst/>
              <a:cxnLst/>
              <a:rect r="r" b="b" t="t" l="l"/>
              <a:pathLst>
                <a:path w="315" h="345" stroke="true" fill="norm" extrusionOk="true">
                  <a:moveTo>
                    <a:pt x="58" y="345"/>
                  </a:moveTo>
                  <a:cubicBezTo>
                    <a:pt x="265" y="342"/>
                    <a:pt x="265" y="342"/>
                    <a:pt x="265" y="342"/>
                  </a:cubicBezTo>
                  <a:cubicBezTo>
                    <a:pt x="276" y="342"/>
                    <a:pt x="285" y="334"/>
                    <a:pt x="286" y="324"/>
                  </a:cubicBezTo>
                  <a:cubicBezTo>
                    <a:pt x="314" y="23"/>
                    <a:pt x="314" y="23"/>
                    <a:pt x="314" y="23"/>
                  </a:cubicBezTo>
                  <a:cubicBezTo>
                    <a:pt x="315" y="10"/>
                    <a:pt x="305" y="0"/>
                    <a:pt x="292" y="0"/>
                  </a:cubicBezTo>
                  <a:cubicBezTo>
                    <a:pt x="22" y="4"/>
                    <a:pt x="22" y="4"/>
                    <a:pt x="22" y="4"/>
                  </a:cubicBezTo>
                  <a:cubicBezTo>
                    <a:pt x="10" y="4"/>
                    <a:pt x="0" y="14"/>
                    <a:pt x="1" y="26"/>
                  </a:cubicBezTo>
                  <a:cubicBezTo>
                    <a:pt x="36" y="327"/>
                    <a:pt x="36" y="327"/>
                    <a:pt x="36" y="327"/>
                  </a:cubicBezTo>
                  <a:cubicBezTo>
                    <a:pt x="38" y="337"/>
                    <a:pt x="47" y="345"/>
                    <a:pt x="58" y="345"/>
                  </a:cubicBezTo>
                  <a:close/>
                </a:path>
              </a:pathLst>
            </a:custGeom>
            <a:solidFill>
              <a:srgbClr val="EA9836"/>
            </a:solidFill>
          </p:spPr>
          <p:txBody>
            <a:bodyPr vert="horz" anchor="t" wrap="square" tIns="45720" lIns="91440" bIns="45720" rIns="91440">
              <a:prstTxWarp prst="textNoShape">
                <a:avLst/>
              </a:prstTxWarp>
              <a:normAutofit/>
            </a:bodyPr>
            <a:p>
              <a:pPr algn="l" marL="0"/>
            </a:p>
          </p:txBody>
        </p:sp>
        <p:sp>
          <p:nvSpPr>
            <p:cNvPr name="Freeform 9" id="9"/>
            <p:cNvSpPr/>
            <p:nvPr/>
          </p:nvSpPr>
          <p:spPr>
            <a:xfrm>
              <a:off x="10293089" y="3486230"/>
              <a:ext cx="690738" cy="753864"/>
            </a:xfrm>
            <a:custGeom>
              <a:avLst/>
              <a:gdLst/>
              <a:ahLst/>
              <a:cxnLst/>
              <a:rect r="r" b="b" t="t" l="l"/>
              <a:pathLst>
                <a:path w="316" h="345" stroke="true" fill="norm" extrusionOk="true">
                  <a:moveTo>
                    <a:pt x="59" y="344"/>
                  </a:moveTo>
                  <a:cubicBezTo>
                    <a:pt x="266" y="342"/>
                    <a:pt x="266" y="342"/>
                    <a:pt x="266" y="342"/>
                  </a:cubicBezTo>
                  <a:cubicBezTo>
                    <a:pt x="277" y="342"/>
                    <a:pt x="286" y="334"/>
                    <a:pt x="287" y="323"/>
                  </a:cubicBezTo>
                  <a:cubicBezTo>
                    <a:pt x="315" y="22"/>
                    <a:pt x="315" y="22"/>
                    <a:pt x="315" y="22"/>
                  </a:cubicBezTo>
                  <a:cubicBezTo>
                    <a:pt x="316" y="10"/>
                    <a:pt x="306" y="0"/>
                    <a:pt x="293" y="0"/>
                  </a:cubicBezTo>
                  <a:cubicBezTo>
                    <a:pt x="23" y="3"/>
                    <a:pt x="23" y="3"/>
                    <a:pt x="23" y="3"/>
                  </a:cubicBezTo>
                  <a:cubicBezTo>
                    <a:pt x="10" y="3"/>
                    <a:pt x="0" y="14"/>
                    <a:pt x="2" y="26"/>
                  </a:cubicBezTo>
                  <a:cubicBezTo>
                    <a:pt x="37" y="326"/>
                    <a:pt x="37" y="326"/>
                    <a:pt x="37" y="326"/>
                  </a:cubicBezTo>
                  <a:cubicBezTo>
                    <a:pt x="38" y="337"/>
                    <a:pt x="48" y="345"/>
                    <a:pt x="59" y="344"/>
                  </a:cubicBezTo>
                  <a:close/>
                </a:path>
              </a:pathLst>
            </a:custGeom>
            <a:solidFill>
              <a:schemeClr val="accent6"/>
            </a:solidFill>
          </p:spPr>
          <p:txBody>
            <a:bodyPr vert="horz" anchor="t" wrap="square" tIns="45720" lIns="91440" bIns="45720" rIns="91440">
              <a:prstTxWarp prst="textNoShape">
                <a:avLst/>
              </a:prstTxWarp>
              <a:normAutofit/>
            </a:bodyPr>
            <a:p>
              <a:pPr algn="l" marL="0"/>
            </a:p>
          </p:txBody>
        </p:sp>
        <p:sp>
          <p:nvSpPr>
            <p:cNvPr name="Freeform 10" id="10"/>
            <p:cNvSpPr/>
            <p:nvPr/>
          </p:nvSpPr>
          <p:spPr>
            <a:xfrm>
              <a:off x="8268218" y="3216733"/>
              <a:ext cx="439451" cy="850980"/>
            </a:xfrm>
            <a:custGeom>
              <a:avLst/>
              <a:gdLst/>
              <a:ahLst/>
              <a:cxnLst/>
              <a:rect r="r" b="b" t="t" l="l"/>
              <a:pathLst>
                <a:path w="362" h="701" stroke="true" fill="norm" extrusionOk="true">
                  <a:moveTo>
                    <a:pt x="324" y="701"/>
                  </a:moveTo>
                  <a:lnTo>
                    <a:pt x="3" y="701"/>
                  </a:lnTo>
                  <a:lnTo>
                    <a:pt x="0" y="0"/>
                  </a:lnTo>
                  <a:lnTo>
                    <a:pt x="362" y="0"/>
                  </a:lnTo>
                  <a:lnTo>
                    <a:pt x="324" y="701"/>
                  </a:lnTo>
                  <a:close/>
                </a:path>
              </a:pathLst>
            </a:custGeom>
            <a:solidFill>
              <a:schemeClr val="accent3">
                <a:lumMod val="50000"/>
              </a:schemeClr>
            </a:solidFill>
          </p:spPr>
          <p:txBody>
            <a:bodyPr vert="horz" anchor="t" wrap="square" tIns="45720" lIns="91440" bIns="45720" rIns="91440">
              <a:prstTxWarp prst="textNoShape">
                <a:avLst/>
              </a:prstTxWarp>
              <a:normAutofit/>
            </a:bodyPr>
            <a:p>
              <a:pPr algn="l" marL="0"/>
            </a:p>
          </p:txBody>
        </p:sp>
        <p:sp>
          <p:nvSpPr>
            <p:cNvPr name="Freeform 11" id="11"/>
            <p:cNvSpPr/>
            <p:nvPr/>
          </p:nvSpPr>
          <p:spPr>
            <a:xfrm>
              <a:off x="6932871" y="3216733"/>
              <a:ext cx="1505300" cy="1176319"/>
            </a:xfrm>
            <a:custGeom>
              <a:avLst/>
              <a:gdLst/>
              <a:ahLst/>
              <a:cxnLst/>
              <a:rect r="r" b="b" t="t" l="l"/>
              <a:pathLst>
                <a:path w="689" h="538" stroke="true" fill="norm" extrusionOk="true">
                  <a:moveTo>
                    <a:pt x="460" y="57"/>
                  </a:moveTo>
                  <a:cubicBezTo>
                    <a:pt x="460" y="57"/>
                    <a:pt x="48" y="166"/>
                    <a:pt x="24" y="323"/>
                  </a:cubicBezTo>
                  <a:cubicBezTo>
                    <a:pt x="0" y="481"/>
                    <a:pt x="273" y="519"/>
                    <a:pt x="411" y="528"/>
                  </a:cubicBezTo>
                  <a:cubicBezTo>
                    <a:pt x="550" y="538"/>
                    <a:pt x="611" y="478"/>
                    <a:pt x="611" y="478"/>
                  </a:cubicBezTo>
                  <a:cubicBezTo>
                    <a:pt x="689" y="0"/>
                    <a:pt x="689" y="0"/>
                    <a:pt x="689" y="0"/>
                  </a:cubicBezTo>
                  <a:lnTo>
                    <a:pt x="460" y="57"/>
                  </a:lnTo>
                  <a:close/>
                </a:path>
              </a:pathLst>
            </a:custGeom>
            <a:solidFill>
              <a:schemeClr val="accent3">
                <a:lumMod val="50000"/>
              </a:schemeClr>
            </a:solidFill>
          </p:spPr>
          <p:txBody>
            <a:bodyPr vert="horz" anchor="t" wrap="square" tIns="45720" lIns="91440" bIns="45720" rIns="91440">
              <a:prstTxWarp prst="textNoShape">
                <a:avLst/>
              </a:prstTxWarp>
              <a:normAutofit/>
            </a:bodyPr>
            <a:p>
              <a:pPr algn="l" marL="0"/>
            </a:p>
          </p:txBody>
        </p:sp>
        <p:sp>
          <p:nvSpPr>
            <p:cNvPr name="Freeform 12" id="12"/>
            <p:cNvSpPr/>
            <p:nvPr/>
          </p:nvSpPr>
          <p:spPr>
            <a:xfrm>
              <a:off x="8530432" y="3216733"/>
              <a:ext cx="1505300" cy="1176319"/>
            </a:xfrm>
            <a:custGeom>
              <a:avLst/>
              <a:gdLst/>
              <a:ahLst/>
              <a:cxnLst/>
              <a:rect r="r" b="b" t="t" l="l"/>
              <a:pathLst>
                <a:path w="689" h="538" stroke="true" fill="norm" extrusionOk="true">
                  <a:moveTo>
                    <a:pt x="229" y="57"/>
                  </a:moveTo>
                  <a:cubicBezTo>
                    <a:pt x="229" y="57"/>
                    <a:pt x="641" y="166"/>
                    <a:pt x="665" y="323"/>
                  </a:cubicBezTo>
                  <a:cubicBezTo>
                    <a:pt x="689" y="481"/>
                    <a:pt x="386" y="519"/>
                    <a:pt x="248" y="528"/>
                  </a:cubicBezTo>
                  <a:cubicBezTo>
                    <a:pt x="110" y="538"/>
                    <a:pt x="93" y="465"/>
                    <a:pt x="93" y="465"/>
                  </a:cubicBezTo>
                  <a:cubicBezTo>
                    <a:pt x="0" y="0"/>
                    <a:pt x="0" y="0"/>
                    <a:pt x="0" y="0"/>
                  </a:cubicBezTo>
                  <a:lnTo>
                    <a:pt x="229" y="57"/>
                  </a:lnTo>
                  <a:close/>
                </a:path>
              </a:pathLst>
            </a:custGeom>
            <a:solidFill>
              <a:schemeClr val="accent3">
                <a:lumMod val="50000"/>
              </a:schemeClr>
            </a:solidFill>
          </p:spPr>
          <p:txBody>
            <a:bodyPr vert="horz" anchor="t" wrap="square" tIns="45720" lIns="91440" bIns="45720" rIns="91440">
              <a:prstTxWarp prst="textNoShape">
                <a:avLst/>
              </a:prstTxWarp>
              <a:normAutofit/>
            </a:bodyPr>
            <a:p>
              <a:pPr algn="l" marL="0"/>
            </a:p>
          </p:txBody>
        </p:sp>
        <p:sp>
          <p:nvSpPr>
            <p:cNvPr name="Freeform 13" id="13"/>
            <p:cNvSpPr/>
            <p:nvPr/>
          </p:nvSpPr>
          <p:spPr>
            <a:xfrm>
              <a:off x="7831195" y="2113251"/>
              <a:ext cx="1060994" cy="1277077"/>
            </a:xfrm>
            <a:custGeom>
              <a:avLst/>
              <a:gdLst/>
              <a:ahLst/>
              <a:cxnLst/>
              <a:rect r="r" b="b" t="t" l="l"/>
              <a:pathLst>
                <a:path w="486" h="584" stroke="true" fill="norm" extrusionOk="true">
                  <a:moveTo>
                    <a:pt x="486" y="547"/>
                  </a:moveTo>
                  <a:cubicBezTo>
                    <a:pt x="486" y="547"/>
                    <a:pt x="465" y="80"/>
                    <a:pt x="361" y="42"/>
                  </a:cubicBezTo>
                  <a:cubicBezTo>
                    <a:pt x="248" y="0"/>
                    <a:pt x="72" y="27"/>
                    <a:pt x="36" y="92"/>
                  </a:cubicBezTo>
                  <a:cubicBezTo>
                    <a:pt x="0" y="157"/>
                    <a:pt x="68" y="558"/>
                    <a:pt x="68" y="558"/>
                  </a:cubicBezTo>
                  <a:cubicBezTo>
                    <a:pt x="68" y="558"/>
                    <a:pt x="292" y="584"/>
                    <a:pt x="486" y="547"/>
                  </a:cubicBezTo>
                  <a:close/>
                </a:path>
              </a:pathLst>
            </a:custGeom>
            <a:solidFill>
              <a:schemeClr val="accent6"/>
            </a:solidFill>
          </p:spPr>
          <p:txBody>
            <a:bodyPr vert="horz" anchor="t" wrap="square" tIns="45720" lIns="91440" bIns="45720" rIns="91440">
              <a:prstTxWarp prst="textNoShape">
                <a:avLst/>
              </a:prstTxWarp>
              <a:normAutofit/>
            </a:bodyPr>
            <a:p>
              <a:pPr algn="l" marL="0"/>
            </a:p>
          </p:txBody>
        </p:sp>
        <p:sp>
          <p:nvSpPr>
            <p:cNvPr name="Freeform 14" id="14"/>
            <p:cNvSpPr/>
            <p:nvPr/>
          </p:nvSpPr>
          <p:spPr>
            <a:xfrm>
              <a:off x="8211162" y="2030702"/>
              <a:ext cx="231864" cy="265856"/>
            </a:xfrm>
            <a:custGeom>
              <a:avLst/>
              <a:gdLst/>
              <a:ahLst/>
              <a:cxnLst/>
              <a:rect r="r" b="b" t="t" l="l"/>
              <a:pathLst>
                <a:path w="106" h="122" stroke="true" fill="norm" extrusionOk="true">
                  <a:moveTo>
                    <a:pt x="8" y="0"/>
                  </a:moveTo>
                  <a:cubicBezTo>
                    <a:pt x="0" y="80"/>
                    <a:pt x="0" y="80"/>
                    <a:pt x="0" y="80"/>
                  </a:cubicBezTo>
                  <a:cubicBezTo>
                    <a:pt x="0" y="80"/>
                    <a:pt x="6" y="108"/>
                    <a:pt x="53" y="116"/>
                  </a:cubicBezTo>
                  <a:cubicBezTo>
                    <a:pt x="88" y="122"/>
                    <a:pt x="106" y="113"/>
                    <a:pt x="106" y="113"/>
                  </a:cubicBezTo>
                  <a:cubicBezTo>
                    <a:pt x="105" y="72"/>
                    <a:pt x="105" y="72"/>
                    <a:pt x="105" y="72"/>
                  </a:cubicBezTo>
                  <a:cubicBezTo>
                    <a:pt x="105" y="32"/>
                    <a:pt x="105" y="32"/>
                    <a:pt x="105" y="32"/>
                  </a:cubicBezTo>
                  <a:cubicBezTo>
                    <a:pt x="22" y="5"/>
                    <a:pt x="22" y="5"/>
                    <a:pt x="22" y="5"/>
                  </a:cubicBezTo>
                  <a:lnTo>
                    <a:pt x="8" y="0"/>
                  </a:ln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15" id="15"/>
            <p:cNvSpPr/>
            <p:nvPr/>
          </p:nvSpPr>
          <p:spPr>
            <a:xfrm>
              <a:off x="8259720" y="2041628"/>
              <a:ext cx="180878" cy="145674"/>
            </a:xfrm>
            <a:custGeom>
              <a:avLst/>
              <a:gdLst/>
              <a:ahLst/>
              <a:cxnLst/>
              <a:rect r="r" b="b" t="t" l="l"/>
              <a:pathLst>
                <a:path w="83" h="67" stroke="true" fill="norm" extrusionOk="true">
                  <a:moveTo>
                    <a:pt x="0" y="0"/>
                  </a:moveTo>
                  <a:cubicBezTo>
                    <a:pt x="0" y="2"/>
                    <a:pt x="0" y="4"/>
                    <a:pt x="1" y="8"/>
                  </a:cubicBezTo>
                  <a:cubicBezTo>
                    <a:pt x="15" y="49"/>
                    <a:pt x="63" y="63"/>
                    <a:pt x="83" y="67"/>
                  </a:cubicBezTo>
                  <a:cubicBezTo>
                    <a:pt x="83" y="27"/>
                    <a:pt x="83" y="27"/>
                    <a:pt x="83" y="27"/>
                  </a:cubicBezTo>
                  <a:lnTo>
                    <a:pt x="0" y="0"/>
                  </a:ln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16" id="16"/>
            <p:cNvSpPr/>
            <p:nvPr/>
          </p:nvSpPr>
          <p:spPr>
            <a:xfrm>
              <a:off x="8093409" y="1490494"/>
              <a:ext cx="495292" cy="679813"/>
            </a:xfrm>
            <a:custGeom>
              <a:avLst/>
              <a:gdLst/>
              <a:ahLst/>
              <a:cxnLst/>
              <a:rect r="r" b="b" t="t" l="l"/>
              <a:pathLst>
                <a:path w="227" h="311" stroke="true" fill="norm" extrusionOk="true">
                  <a:moveTo>
                    <a:pt x="195" y="97"/>
                  </a:moveTo>
                  <a:cubicBezTo>
                    <a:pt x="195" y="97"/>
                    <a:pt x="227" y="202"/>
                    <a:pt x="205" y="257"/>
                  </a:cubicBezTo>
                  <a:cubicBezTo>
                    <a:pt x="182" y="311"/>
                    <a:pt x="132" y="296"/>
                    <a:pt x="103" y="282"/>
                  </a:cubicBezTo>
                  <a:cubicBezTo>
                    <a:pt x="74" y="267"/>
                    <a:pt x="62" y="247"/>
                    <a:pt x="62" y="247"/>
                  </a:cubicBezTo>
                  <a:cubicBezTo>
                    <a:pt x="62" y="247"/>
                    <a:pt x="32" y="253"/>
                    <a:pt x="16" y="225"/>
                  </a:cubicBezTo>
                  <a:cubicBezTo>
                    <a:pt x="0" y="196"/>
                    <a:pt x="15" y="167"/>
                    <a:pt x="32" y="162"/>
                  </a:cubicBezTo>
                  <a:cubicBezTo>
                    <a:pt x="49" y="156"/>
                    <a:pt x="68" y="170"/>
                    <a:pt x="68" y="170"/>
                  </a:cubicBezTo>
                  <a:cubicBezTo>
                    <a:pt x="56" y="140"/>
                    <a:pt x="56" y="140"/>
                    <a:pt x="56" y="140"/>
                  </a:cubicBezTo>
                  <a:cubicBezTo>
                    <a:pt x="56" y="140"/>
                    <a:pt x="137" y="0"/>
                    <a:pt x="195" y="97"/>
                  </a:cubicBez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17" id="17"/>
            <p:cNvSpPr/>
            <p:nvPr/>
          </p:nvSpPr>
          <p:spPr>
            <a:xfrm>
              <a:off x="8462450" y="1872888"/>
              <a:ext cx="41274" cy="106828"/>
            </a:xfrm>
            <a:custGeom>
              <a:avLst/>
              <a:gdLst/>
              <a:ahLst/>
              <a:cxnLst/>
              <a:rect r="r" b="b" t="t" l="l"/>
              <a:pathLst>
                <a:path w="19" h="49" stroke="true" fill="norm" extrusionOk="true">
                  <a:moveTo>
                    <a:pt x="7" y="49"/>
                  </a:moveTo>
                  <a:cubicBezTo>
                    <a:pt x="6" y="49"/>
                    <a:pt x="6" y="49"/>
                    <a:pt x="6" y="49"/>
                  </a:cubicBezTo>
                  <a:cubicBezTo>
                    <a:pt x="4" y="48"/>
                    <a:pt x="3" y="46"/>
                    <a:pt x="4" y="44"/>
                  </a:cubicBezTo>
                  <a:cubicBezTo>
                    <a:pt x="12" y="27"/>
                    <a:pt x="1" y="5"/>
                    <a:pt x="0" y="5"/>
                  </a:cubicBezTo>
                  <a:cubicBezTo>
                    <a:pt x="0" y="3"/>
                    <a:pt x="0" y="1"/>
                    <a:pt x="2" y="0"/>
                  </a:cubicBezTo>
                  <a:cubicBezTo>
                    <a:pt x="3" y="0"/>
                    <a:pt x="5" y="0"/>
                    <a:pt x="6" y="2"/>
                  </a:cubicBezTo>
                  <a:cubicBezTo>
                    <a:pt x="7" y="3"/>
                    <a:pt x="19" y="26"/>
                    <a:pt x="10" y="47"/>
                  </a:cubicBezTo>
                  <a:cubicBezTo>
                    <a:pt x="9" y="48"/>
                    <a:pt x="8" y="49"/>
                    <a:pt x="7" y="49"/>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18" id="18"/>
            <p:cNvSpPr/>
            <p:nvPr/>
          </p:nvSpPr>
          <p:spPr>
            <a:xfrm>
              <a:off x="8161390" y="1878959"/>
              <a:ext cx="66767" cy="86191"/>
            </a:xfrm>
            <a:custGeom>
              <a:avLst/>
              <a:gdLst/>
              <a:ahLst/>
              <a:cxnLst/>
              <a:rect r="r" b="b" t="t" l="l"/>
              <a:pathLst>
                <a:path w="31" h="39" stroke="true" fill="norm" extrusionOk="true">
                  <a:moveTo>
                    <a:pt x="27" y="39"/>
                  </a:moveTo>
                  <a:cubicBezTo>
                    <a:pt x="26" y="39"/>
                    <a:pt x="25" y="38"/>
                    <a:pt x="24" y="37"/>
                  </a:cubicBezTo>
                  <a:cubicBezTo>
                    <a:pt x="1" y="5"/>
                    <a:pt x="1" y="5"/>
                    <a:pt x="1" y="5"/>
                  </a:cubicBezTo>
                  <a:cubicBezTo>
                    <a:pt x="0" y="4"/>
                    <a:pt x="0" y="2"/>
                    <a:pt x="1" y="1"/>
                  </a:cubicBezTo>
                  <a:cubicBezTo>
                    <a:pt x="3" y="0"/>
                    <a:pt x="5" y="0"/>
                    <a:pt x="6" y="2"/>
                  </a:cubicBezTo>
                  <a:cubicBezTo>
                    <a:pt x="30" y="34"/>
                    <a:pt x="30" y="34"/>
                    <a:pt x="30" y="34"/>
                  </a:cubicBezTo>
                  <a:cubicBezTo>
                    <a:pt x="31" y="35"/>
                    <a:pt x="30" y="37"/>
                    <a:pt x="29" y="38"/>
                  </a:cubicBezTo>
                  <a:cubicBezTo>
                    <a:pt x="28" y="39"/>
                    <a:pt x="28" y="39"/>
                    <a:pt x="27" y="39"/>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19" id="19"/>
            <p:cNvSpPr/>
            <p:nvPr/>
          </p:nvSpPr>
          <p:spPr>
            <a:xfrm>
              <a:off x="8151679" y="1925089"/>
              <a:ext cx="57055" cy="15782"/>
            </a:xfrm>
            <a:custGeom>
              <a:avLst/>
              <a:gdLst/>
              <a:ahLst/>
              <a:cxnLst/>
              <a:rect r="r" b="b" t="t" l="l"/>
              <a:pathLst>
                <a:path w="26" h="7" stroke="true" fill="norm" extrusionOk="true">
                  <a:moveTo>
                    <a:pt x="3" y="7"/>
                  </a:moveTo>
                  <a:cubicBezTo>
                    <a:pt x="1" y="7"/>
                    <a:pt x="0" y="5"/>
                    <a:pt x="0" y="3"/>
                  </a:cubicBezTo>
                  <a:cubicBezTo>
                    <a:pt x="0" y="2"/>
                    <a:pt x="1" y="0"/>
                    <a:pt x="3" y="0"/>
                  </a:cubicBezTo>
                  <a:cubicBezTo>
                    <a:pt x="22" y="0"/>
                    <a:pt x="22" y="0"/>
                    <a:pt x="22" y="0"/>
                  </a:cubicBezTo>
                  <a:cubicBezTo>
                    <a:pt x="24" y="0"/>
                    <a:pt x="25" y="1"/>
                    <a:pt x="26" y="3"/>
                  </a:cubicBezTo>
                  <a:cubicBezTo>
                    <a:pt x="26" y="5"/>
                    <a:pt x="24" y="6"/>
                    <a:pt x="22" y="6"/>
                  </a:cubicBezTo>
                  <a:cubicBezTo>
                    <a:pt x="3" y="7"/>
                    <a:pt x="3" y="7"/>
                    <a:pt x="3" y="7"/>
                  </a:cubicBezTo>
                  <a:cubicBezTo>
                    <a:pt x="3" y="7"/>
                    <a:pt x="3" y="7"/>
                    <a:pt x="3" y="7"/>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20" id="20"/>
            <p:cNvSpPr/>
            <p:nvPr/>
          </p:nvSpPr>
          <p:spPr>
            <a:xfrm>
              <a:off x="8106762" y="1496563"/>
              <a:ext cx="552348" cy="382395"/>
            </a:xfrm>
            <a:custGeom>
              <a:avLst/>
              <a:gdLst/>
              <a:ahLst/>
              <a:cxnLst/>
              <a:rect r="r" b="b" t="t" l="l"/>
              <a:pathLst>
                <a:path w="253" h="175" stroke="true" fill="norm" extrusionOk="true">
                  <a:moveTo>
                    <a:pt x="62" y="167"/>
                  </a:moveTo>
                  <a:cubicBezTo>
                    <a:pt x="62" y="167"/>
                    <a:pt x="71" y="175"/>
                    <a:pt x="80" y="165"/>
                  </a:cubicBezTo>
                  <a:cubicBezTo>
                    <a:pt x="89" y="154"/>
                    <a:pt x="77" y="117"/>
                    <a:pt x="77" y="117"/>
                  </a:cubicBezTo>
                  <a:cubicBezTo>
                    <a:pt x="77" y="117"/>
                    <a:pt x="107" y="128"/>
                    <a:pt x="127" y="120"/>
                  </a:cubicBezTo>
                  <a:cubicBezTo>
                    <a:pt x="147" y="112"/>
                    <a:pt x="160" y="85"/>
                    <a:pt x="160" y="85"/>
                  </a:cubicBezTo>
                  <a:cubicBezTo>
                    <a:pt x="160" y="85"/>
                    <a:pt x="220" y="122"/>
                    <a:pt x="232" y="79"/>
                  </a:cubicBezTo>
                  <a:cubicBezTo>
                    <a:pt x="253" y="11"/>
                    <a:pt x="159" y="27"/>
                    <a:pt x="159" y="27"/>
                  </a:cubicBezTo>
                  <a:cubicBezTo>
                    <a:pt x="159" y="27"/>
                    <a:pt x="157" y="0"/>
                    <a:pt x="98" y="14"/>
                  </a:cubicBezTo>
                  <a:cubicBezTo>
                    <a:pt x="45" y="26"/>
                    <a:pt x="40" y="90"/>
                    <a:pt x="40" y="90"/>
                  </a:cubicBezTo>
                  <a:cubicBezTo>
                    <a:pt x="40" y="90"/>
                    <a:pt x="20" y="77"/>
                    <a:pt x="10" y="110"/>
                  </a:cubicBezTo>
                  <a:cubicBezTo>
                    <a:pt x="0" y="142"/>
                    <a:pt x="16" y="165"/>
                    <a:pt x="16" y="165"/>
                  </a:cubicBezTo>
                  <a:cubicBezTo>
                    <a:pt x="16" y="165"/>
                    <a:pt x="40" y="154"/>
                    <a:pt x="62" y="167"/>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21" id="21"/>
            <p:cNvSpPr/>
            <p:nvPr/>
          </p:nvSpPr>
          <p:spPr>
            <a:xfrm>
              <a:off x="8353195" y="1766061"/>
              <a:ext cx="63125" cy="36419"/>
            </a:xfrm>
            <a:custGeom>
              <a:avLst/>
              <a:gdLst/>
              <a:ahLst/>
              <a:cxnLst/>
              <a:rect r="r" b="b" t="t" l="l"/>
              <a:pathLst>
                <a:path w="29" h="17" stroke="true" fill="norm" extrusionOk="true">
                  <a:moveTo>
                    <a:pt x="3" y="17"/>
                  </a:moveTo>
                  <a:cubicBezTo>
                    <a:pt x="3" y="17"/>
                    <a:pt x="2" y="17"/>
                    <a:pt x="1" y="17"/>
                  </a:cubicBezTo>
                  <a:cubicBezTo>
                    <a:pt x="0" y="16"/>
                    <a:pt x="0" y="14"/>
                    <a:pt x="1" y="12"/>
                  </a:cubicBezTo>
                  <a:cubicBezTo>
                    <a:pt x="9" y="0"/>
                    <a:pt x="25" y="5"/>
                    <a:pt x="26" y="6"/>
                  </a:cubicBezTo>
                  <a:cubicBezTo>
                    <a:pt x="28" y="6"/>
                    <a:pt x="29" y="8"/>
                    <a:pt x="28" y="10"/>
                  </a:cubicBezTo>
                  <a:cubicBezTo>
                    <a:pt x="27" y="11"/>
                    <a:pt x="26" y="12"/>
                    <a:pt x="24" y="12"/>
                  </a:cubicBezTo>
                  <a:cubicBezTo>
                    <a:pt x="23" y="12"/>
                    <a:pt x="12" y="8"/>
                    <a:pt x="6" y="16"/>
                  </a:cubicBezTo>
                  <a:cubicBezTo>
                    <a:pt x="5" y="17"/>
                    <a:pt x="4" y="17"/>
                    <a:pt x="3" y="17"/>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22" id="22"/>
            <p:cNvSpPr/>
            <p:nvPr/>
          </p:nvSpPr>
          <p:spPr>
            <a:xfrm>
              <a:off x="8473375" y="1767275"/>
              <a:ext cx="65553" cy="31563"/>
            </a:xfrm>
            <a:custGeom>
              <a:avLst/>
              <a:gdLst/>
              <a:ahLst/>
              <a:cxnLst/>
              <a:rect r="r" b="b" t="t" l="l"/>
              <a:pathLst>
                <a:path w="30" h="14" stroke="true" fill="norm" extrusionOk="true">
                  <a:moveTo>
                    <a:pt x="27" y="14"/>
                  </a:moveTo>
                  <a:cubicBezTo>
                    <a:pt x="26" y="14"/>
                    <a:pt x="25" y="14"/>
                    <a:pt x="24" y="13"/>
                  </a:cubicBezTo>
                  <a:cubicBezTo>
                    <a:pt x="23" y="11"/>
                    <a:pt x="18" y="7"/>
                    <a:pt x="13" y="7"/>
                  </a:cubicBezTo>
                  <a:cubicBezTo>
                    <a:pt x="10" y="7"/>
                    <a:pt x="8" y="8"/>
                    <a:pt x="6" y="10"/>
                  </a:cubicBezTo>
                  <a:cubicBezTo>
                    <a:pt x="5" y="12"/>
                    <a:pt x="3" y="12"/>
                    <a:pt x="1" y="11"/>
                  </a:cubicBezTo>
                  <a:cubicBezTo>
                    <a:pt x="0" y="9"/>
                    <a:pt x="0" y="7"/>
                    <a:pt x="1" y="6"/>
                  </a:cubicBezTo>
                  <a:cubicBezTo>
                    <a:pt x="4" y="2"/>
                    <a:pt x="8" y="0"/>
                    <a:pt x="13" y="0"/>
                  </a:cubicBezTo>
                  <a:cubicBezTo>
                    <a:pt x="21" y="0"/>
                    <a:pt x="29" y="9"/>
                    <a:pt x="29" y="9"/>
                  </a:cubicBezTo>
                  <a:cubicBezTo>
                    <a:pt x="30" y="10"/>
                    <a:pt x="30" y="12"/>
                    <a:pt x="29" y="13"/>
                  </a:cubicBezTo>
                  <a:cubicBezTo>
                    <a:pt x="28" y="14"/>
                    <a:pt x="27" y="14"/>
                    <a:pt x="27" y="14"/>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23" id="23"/>
            <p:cNvSpPr/>
            <p:nvPr/>
          </p:nvSpPr>
          <p:spPr>
            <a:xfrm>
              <a:off x="8620264" y="2205511"/>
              <a:ext cx="457659" cy="814562"/>
            </a:xfrm>
            <a:custGeom>
              <a:avLst/>
              <a:gdLst/>
              <a:ahLst/>
              <a:cxnLst/>
              <a:rect r="r" b="b" t="t" l="l"/>
              <a:pathLst>
                <a:path w="210" h="373" stroke="true" fill="norm" extrusionOk="true">
                  <a:moveTo>
                    <a:pt x="210" y="252"/>
                  </a:moveTo>
                  <a:cubicBezTo>
                    <a:pt x="210" y="252"/>
                    <a:pt x="158" y="278"/>
                    <a:pt x="103" y="324"/>
                  </a:cubicBezTo>
                  <a:cubicBezTo>
                    <a:pt x="44" y="373"/>
                    <a:pt x="0" y="0"/>
                    <a:pt x="0" y="0"/>
                  </a:cubicBezTo>
                  <a:cubicBezTo>
                    <a:pt x="0" y="0"/>
                    <a:pt x="125" y="54"/>
                    <a:pt x="210" y="252"/>
                  </a:cubicBezTo>
                  <a:close/>
                </a:path>
              </a:pathLst>
            </a:custGeom>
            <a:solidFill>
              <a:schemeClr val="accent6"/>
            </a:solidFill>
          </p:spPr>
          <p:txBody>
            <a:bodyPr vert="horz" anchor="t" wrap="square" tIns="45720" lIns="91440" bIns="45720" rIns="91440">
              <a:prstTxWarp prst="textNoShape">
                <a:avLst/>
              </a:prstTxWarp>
              <a:normAutofit/>
            </a:bodyPr>
            <a:p>
              <a:pPr algn="l" marL="0"/>
            </a:p>
          </p:txBody>
        </p:sp>
        <p:sp>
          <p:nvSpPr>
            <p:cNvPr name="Freeform 24" id="24"/>
            <p:cNvSpPr/>
            <p:nvPr/>
          </p:nvSpPr>
          <p:spPr>
            <a:xfrm>
              <a:off x="8798714" y="2517497"/>
              <a:ext cx="63125" cy="384823"/>
            </a:xfrm>
            <a:custGeom>
              <a:avLst/>
              <a:gdLst/>
              <a:ahLst/>
              <a:cxnLst/>
              <a:rect r="r" b="b" t="t" l="l"/>
              <a:pathLst>
                <a:path w="29" h="176" stroke="true" fill="norm" extrusionOk="true">
                  <a:moveTo>
                    <a:pt x="26" y="176"/>
                  </a:moveTo>
                  <a:cubicBezTo>
                    <a:pt x="24" y="176"/>
                    <a:pt x="23" y="174"/>
                    <a:pt x="23" y="173"/>
                  </a:cubicBezTo>
                  <a:cubicBezTo>
                    <a:pt x="20" y="108"/>
                    <a:pt x="0" y="5"/>
                    <a:pt x="0" y="4"/>
                  </a:cubicBezTo>
                  <a:cubicBezTo>
                    <a:pt x="0" y="3"/>
                    <a:pt x="1" y="1"/>
                    <a:pt x="2" y="1"/>
                  </a:cubicBezTo>
                  <a:cubicBezTo>
                    <a:pt x="4" y="0"/>
                    <a:pt x="6" y="1"/>
                    <a:pt x="6" y="3"/>
                  </a:cubicBezTo>
                  <a:cubicBezTo>
                    <a:pt x="6" y="4"/>
                    <a:pt x="27" y="107"/>
                    <a:pt x="29" y="172"/>
                  </a:cubicBezTo>
                  <a:cubicBezTo>
                    <a:pt x="29" y="174"/>
                    <a:pt x="28" y="176"/>
                    <a:pt x="26" y="176"/>
                  </a:cubicBezTo>
                  <a:cubicBezTo>
                    <a:pt x="26" y="176"/>
                    <a:pt x="26" y="176"/>
                    <a:pt x="26" y="176"/>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5" id="25"/>
            <p:cNvSpPr/>
            <p:nvPr/>
          </p:nvSpPr>
          <p:spPr>
            <a:xfrm>
              <a:off x="8189311" y="2195799"/>
              <a:ext cx="281637" cy="105614"/>
            </a:xfrm>
            <a:custGeom>
              <a:avLst/>
              <a:gdLst/>
              <a:ahLst/>
              <a:cxnLst/>
              <a:rect r="r" b="b" t="t" l="l"/>
              <a:pathLst>
                <a:path w="129" h="48" stroke="true" fill="norm" extrusionOk="true">
                  <a:moveTo>
                    <a:pt x="84" y="47"/>
                  </a:moveTo>
                  <a:cubicBezTo>
                    <a:pt x="75" y="47"/>
                    <a:pt x="65" y="46"/>
                    <a:pt x="53" y="43"/>
                  </a:cubicBezTo>
                  <a:cubicBezTo>
                    <a:pt x="8" y="33"/>
                    <a:pt x="0" y="6"/>
                    <a:pt x="0" y="5"/>
                  </a:cubicBezTo>
                  <a:cubicBezTo>
                    <a:pt x="0" y="3"/>
                    <a:pt x="1" y="1"/>
                    <a:pt x="2" y="1"/>
                  </a:cubicBezTo>
                  <a:cubicBezTo>
                    <a:pt x="4" y="0"/>
                    <a:pt x="6" y="1"/>
                    <a:pt x="6" y="3"/>
                  </a:cubicBezTo>
                  <a:cubicBezTo>
                    <a:pt x="7" y="4"/>
                    <a:pt x="14" y="27"/>
                    <a:pt x="54" y="37"/>
                  </a:cubicBezTo>
                  <a:cubicBezTo>
                    <a:pt x="102" y="48"/>
                    <a:pt x="123" y="30"/>
                    <a:pt x="124" y="30"/>
                  </a:cubicBezTo>
                  <a:cubicBezTo>
                    <a:pt x="125" y="29"/>
                    <a:pt x="127" y="29"/>
                    <a:pt x="128" y="30"/>
                  </a:cubicBezTo>
                  <a:cubicBezTo>
                    <a:pt x="129" y="31"/>
                    <a:pt x="129" y="34"/>
                    <a:pt x="128" y="35"/>
                  </a:cubicBezTo>
                  <a:cubicBezTo>
                    <a:pt x="127" y="35"/>
                    <a:pt x="113" y="47"/>
                    <a:pt x="84" y="47"/>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26" id="26"/>
            <p:cNvSpPr/>
            <p:nvPr/>
          </p:nvSpPr>
          <p:spPr>
            <a:xfrm>
              <a:off x="8372618" y="1993070"/>
              <a:ext cx="61911" cy="49772"/>
            </a:xfrm>
            <a:custGeom>
              <a:avLst/>
              <a:gdLst/>
              <a:ahLst/>
              <a:cxnLst/>
              <a:rect r="r" b="b" t="t" l="l"/>
              <a:pathLst>
                <a:path w="28" h="23" stroke="true" fill="norm" extrusionOk="true">
                  <a:moveTo>
                    <a:pt x="25" y="23"/>
                  </a:moveTo>
                  <a:cubicBezTo>
                    <a:pt x="24" y="23"/>
                    <a:pt x="24" y="23"/>
                    <a:pt x="24" y="23"/>
                  </a:cubicBezTo>
                  <a:cubicBezTo>
                    <a:pt x="23" y="23"/>
                    <a:pt x="7" y="18"/>
                    <a:pt x="1" y="5"/>
                  </a:cubicBezTo>
                  <a:cubicBezTo>
                    <a:pt x="0" y="3"/>
                    <a:pt x="1" y="1"/>
                    <a:pt x="2" y="1"/>
                  </a:cubicBezTo>
                  <a:cubicBezTo>
                    <a:pt x="4" y="0"/>
                    <a:pt x="6" y="1"/>
                    <a:pt x="7" y="2"/>
                  </a:cubicBezTo>
                  <a:cubicBezTo>
                    <a:pt x="12" y="13"/>
                    <a:pt x="26" y="17"/>
                    <a:pt x="26" y="17"/>
                  </a:cubicBezTo>
                  <a:cubicBezTo>
                    <a:pt x="27" y="17"/>
                    <a:pt x="28" y="19"/>
                    <a:pt x="28" y="21"/>
                  </a:cubicBezTo>
                  <a:cubicBezTo>
                    <a:pt x="27" y="22"/>
                    <a:pt x="26" y="23"/>
                    <a:pt x="25" y="23"/>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27" id="27"/>
            <p:cNvSpPr/>
            <p:nvPr/>
          </p:nvSpPr>
          <p:spPr>
            <a:xfrm>
              <a:off x="7896749" y="3906258"/>
              <a:ext cx="563274" cy="977231"/>
            </a:xfrm>
            <a:custGeom>
              <a:avLst/>
              <a:gdLst/>
              <a:ahLst/>
              <a:cxnLst/>
              <a:rect r="r" b="b" t="t" l="l"/>
              <a:pathLst>
                <a:path w="258" h="447" stroke="true" fill="norm" extrusionOk="true">
                  <a:moveTo>
                    <a:pt x="0" y="159"/>
                  </a:moveTo>
                  <a:cubicBezTo>
                    <a:pt x="0" y="159"/>
                    <a:pt x="88" y="223"/>
                    <a:pt x="90" y="231"/>
                  </a:cubicBezTo>
                  <a:cubicBezTo>
                    <a:pt x="92" y="239"/>
                    <a:pt x="127" y="407"/>
                    <a:pt x="152" y="427"/>
                  </a:cubicBezTo>
                  <a:cubicBezTo>
                    <a:pt x="178" y="447"/>
                    <a:pt x="201" y="434"/>
                    <a:pt x="201" y="434"/>
                  </a:cubicBezTo>
                  <a:cubicBezTo>
                    <a:pt x="201" y="434"/>
                    <a:pt x="258" y="59"/>
                    <a:pt x="253" y="46"/>
                  </a:cubicBezTo>
                  <a:cubicBezTo>
                    <a:pt x="248" y="32"/>
                    <a:pt x="88" y="0"/>
                    <a:pt x="88" y="0"/>
                  </a:cubicBezTo>
                  <a:lnTo>
                    <a:pt x="0" y="159"/>
                  </a:ln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28" id="28"/>
            <p:cNvSpPr/>
            <p:nvPr/>
          </p:nvSpPr>
          <p:spPr>
            <a:xfrm>
              <a:off x="8307064" y="3980308"/>
              <a:ext cx="210013" cy="898324"/>
            </a:xfrm>
            <a:custGeom>
              <a:avLst/>
              <a:gdLst/>
              <a:ahLst/>
              <a:cxnLst/>
              <a:rect r="r" b="b" t="t" l="l"/>
              <a:pathLst>
                <a:path w="173" h="740" stroke="true" fill="norm" extrusionOk="true">
                  <a:moveTo>
                    <a:pt x="0" y="727"/>
                  </a:moveTo>
                  <a:lnTo>
                    <a:pt x="74" y="0"/>
                  </a:lnTo>
                  <a:lnTo>
                    <a:pt x="173" y="16"/>
                  </a:lnTo>
                  <a:lnTo>
                    <a:pt x="81" y="740"/>
                  </a:lnTo>
                  <a:lnTo>
                    <a:pt x="0" y="727"/>
                  </a:ln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29" id="29"/>
            <p:cNvSpPr/>
            <p:nvPr/>
          </p:nvSpPr>
          <p:spPr>
            <a:xfrm>
              <a:off x="8126185" y="4520517"/>
              <a:ext cx="229436" cy="156600"/>
            </a:xfrm>
            <a:custGeom>
              <a:avLst/>
              <a:gdLst/>
              <a:ahLst/>
              <a:cxnLst/>
              <a:rect r="r" b="b" t="t" l="l"/>
              <a:pathLst>
                <a:path w="189" h="129" stroke="true" fill="norm" extrusionOk="true">
                  <a:moveTo>
                    <a:pt x="29" y="129"/>
                  </a:moveTo>
                  <a:lnTo>
                    <a:pt x="0" y="28"/>
                  </a:lnTo>
                  <a:lnTo>
                    <a:pt x="178" y="0"/>
                  </a:lnTo>
                  <a:lnTo>
                    <a:pt x="189" y="92"/>
                  </a:lnTo>
                  <a:lnTo>
                    <a:pt x="29" y="129"/>
                  </a:ln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30" id="30"/>
            <p:cNvSpPr/>
            <p:nvPr/>
          </p:nvSpPr>
          <p:spPr>
            <a:xfrm>
              <a:off x="8514650" y="3898974"/>
              <a:ext cx="563274" cy="974803"/>
            </a:xfrm>
            <a:custGeom>
              <a:avLst/>
              <a:gdLst/>
              <a:ahLst/>
              <a:cxnLst/>
              <a:rect r="r" b="b" t="t" l="l"/>
              <a:pathLst>
                <a:path w="258" h="446" stroke="true" fill="norm" extrusionOk="true">
                  <a:moveTo>
                    <a:pt x="258" y="158"/>
                  </a:moveTo>
                  <a:cubicBezTo>
                    <a:pt x="258" y="158"/>
                    <a:pt x="170" y="222"/>
                    <a:pt x="168" y="230"/>
                  </a:cubicBezTo>
                  <a:cubicBezTo>
                    <a:pt x="166" y="238"/>
                    <a:pt x="131" y="406"/>
                    <a:pt x="105" y="426"/>
                  </a:cubicBezTo>
                  <a:cubicBezTo>
                    <a:pt x="80" y="446"/>
                    <a:pt x="57" y="433"/>
                    <a:pt x="57" y="433"/>
                  </a:cubicBezTo>
                  <a:cubicBezTo>
                    <a:pt x="57" y="433"/>
                    <a:pt x="0" y="59"/>
                    <a:pt x="5" y="45"/>
                  </a:cubicBezTo>
                  <a:cubicBezTo>
                    <a:pt x="10" y="31"/>
                    <a:pt x="169" y="0"/>
                    <a:pt x="169" y="0"/>
                  </a:cubicBezTo>
                  <a:lnTo>
                    <a:pt x="258" y="158"/>
                  </a:ln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31" id="31"/>
            <p:cNvSpPr/>
            <p:nvPr/>
          </p:nvSpPr>
          <p:spPr>
            <a:xfrm>
              <a:off x="8457594" y="3973025"/>
              <a:ext cx="210013" cy="899538"/>
            </a:xfrm>
            <a:custGeom>
              <a:avLst/>
              <a:gdLst/>
              <a:ahLst/>
              <a:cxnLst/>
              <a:rect r="r" b="b" t="t" l="l"/>
              <a:pathLst>
                <a:path w="173" h="741" stroke="true" fill="norm" extrusionOk="true">
                  <a:moveTo>
                    <a:pt x="173" y="726"/>
                  </a:moveTo>
                  <a:lnTo>
                    <a:pt x="98" y="0"/>
                  </a:lnTo>
                  <a:lnTo>
                    <a:pt x="0" y="15"/>
                  </a:lnTo>
                  <a:lnTo>
                    <a:pt x="90" y="741"/>
                  </a:lnTo>
                  <a:lnTo>
                    <a:pt x="173" y="726"/>
                  </a:ln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32" id="32"/>
            <p:cNvSpPr/>
            <p:nvPr/>
          </p:nvSpPr>
          <p:spPr>
            <a:xfrm>
              <a:off x="8620264" y="4510805"/>
              <a:ext cx="227009" cy="157814"/>
            </a:xfrm>
            <a:custGeom>
              <a:avLst/>
              <a:gdLst/>
              <a:ahLst/>
              <a:cxnLst/>
              <a:rect r="r" b="b" t="t" l="l"/>
              <a:pathLst>
                <a:path w="187" h="130" stroke="true" fill="norm" extrusionOk="true">
                  <a:moveTo>
                    <a:pt x="160" y="130"/>
                  </a:moveTo>
                  <a:lnTo>
                    <a:pt x="187" y="31"/>
                  </a:lnTo>
                  <a:lnTo>
                    <a:pt x="10" y="0"/>
                  </a:lnTo>
                  <a:lnTo>
                    <a:pt x="0" y="94"/>
                  </a:lnTo>
                  <a:lnTo>
                    <a:pt x="160" y="130"/>
                  </a:ln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33" id="33"/>
            <p:cNvSpPr/>
            <p:nvPr/>
          </p:nvSpPr>
          <p:spPr>
            <a:xfrm>
              <a:off x="8587487" y="3833421"/>
              <a:ext cx="705306" cy="568129"/>
            </a:xfrm>
            <a:custGeom>
              <a:avLst/>
              <a:gdLst/>
              <a:ahLst/>
              <a:cxnLst/>
              <a:rect r="r" b="b" t="t" l="l"/>
              <a:pathLst>
                <a:path w="581" h="468" stroke="true" fill="norm" extrusionOk="true">
                  <a:moveTo>
                    <a:pt x="0" y="0"/>
                  </a:moveTo>
                  <a:lnTo>
                    <a:pt x="242" y="468"/>
                  </a:lnTo>
                  <a:lnTo>
                    <a:pt x="581" y="335"/>
                  </a:lnTo>
                  <a:lnTo>
                    <a:pt x="439" y="0"/>
                  </a:lnTo>
                  <a:lnTo>
                    <a:pt x="0" y="0"/>
                  </a:lnTo>
                  <a:close/>
                </a:path>
              </a:pathLst>
            </a:custGeom>
            <a:solidFill>
              <a:schemeClr val="accent3">
                <a:lumMod val="50000"/>
              </a:schemeClr>
            </a:solidFill>
          </p:spPr>
          <p:txBody>
            <a:bodyPr vert="horz" anchor="t" wrap="square" tIns="45720" lIns="91440" bIns="45720" rIns="91440">
              <a:prstTxWarp prst="textNoShape">
                <a:avLst/>
              </a:prstTxWarp>
              <a:normAutofit/>
            </a:bodyPr>
            <a:p>
              <a:pPr algn="l" marL="0"/>
            </a:p>
          </p:txBody>
        </p:sp>
        <p:sp>
          <p:nvSpPr>
            <p:cNvPr name="Freeform 34" id="34"/>
            <p:cNvSpPr/>
            <p:nvPr/>
          </p:nvSpPr>
          <p:spPr>
            <a:xfrm>
              <a:off x="7697661" y="3860127"/>
              <a:ext cx="701664" cy="570557"/>
            </a:xfrm>
            <a:custGeom>
              <a:avLst/>
              <a:gdLst/>
              <a:ahLst/>
              <a:cxnLst/>
              <a:rect r="r" b="b" t="t" l="l"/>
              <a:pathLst>
                <a:path w="578" h="470" stroke="true" fill="norm" extrusionOk="true">
                  <a:moveTo>
                    <a:pt x="578" y="0"/>
                  </a:moveTo>
                  <a:lnTo>
                    <a:pt x="313" y="470"/>
                  </a:lnTo>
                  <a:lnTo>
                    <a:pt x="0" y="337"/>
                  </a:lnTo>
                  <a:lnTo>
                    <a:pt x="142" y="0"/>
                  </a:lnTo>
                  <a:lnTo>
                    <a:pt x="578" y="0"/>
                  </a:lnTo>
                  <a:close/>
                </a:path>
              </a:pathLst>
            </a:custGeom>
            <a:solidFill>
              <a:schemeClr val="accent3">
                <a:lumMod val="50000"/>
              </a:schemeClr>
            </a:solidFill>
          </p:spPr>
          <p:txBody>
            <a:bodyPr vert="horz" anchor="t" wrap="square" tIns="45720" lIns="91440" bIns="45720" rIns="91440">
              <a:prstTxWarp prst="textNoShape">
                <a:avLst/>
              </a:prstTxWarp>
              <a:normAutofit/>
            </a:bodyPr>
            <a:p>
              <a:pPr algn="l" marL="0"/>
            </a:p>
          </p:txBody>
        </p:sp>
        <p:sp>
          <p:nvSpPr>
            <p:cNvPr name="Freeform 35" id="35"/>
            <p:cNvSpPr/>
            <p:nvPr/>
          </p:nvSpPr>
          <p:spPr>
            <a:xfrm>
              <a:off x="6353816" y="3529933"/>
              <a:ext cx="332623" cy="707734"/>
            </a:xfrm>
            <a:custGeom>
              <a:avLst/>
              <a:gdLst/>
              <a:ahLst/>
              <a:cxnLst/>
              <a:rect r="r" b="b" t="t" l="l"/>
              <a:pathLst>
                <a:path w="152" h="324" stroke="true" fill="norm" extrusionOk="true">
                  <a:moveTo>
                    <a:pt x="152" y="324"/>
                  </a:moveTo>
                  <a:cubicBezTo>
                    <a:pt x="0" y="324"/>
                    <a:pt x="0" y="324"/>
                    <a:pt x="0" y="324"/>
                  </a:cubicBezTo>
                  <a:cubicBezTo>
                    <a:pt x="0" y="77"/>
                    <a:pt x="0" y="77"/>
                    <a:pt x="0" y="77"/>
                  </a:cubicBezTo>
                  <a:cubicBezTo>
                    <a:pt x="0" y="34"/>
                    <a:pt x="34" y="0"/>
                    <a:pt x="76" y="0"/>
                  </a:cubicBezTo>
                  <a:cubicBezTo>
                    <a:pt x="118" y="0"/>
                    <a:pt x="152" y="34"/>
                    <a:pt x="152" y="77"/>
                  </a:cubicBezTo>
                  <a:lnTo>
                    <a:pt x="152" y="324"/>
                  </a:lnTo>
                  <a:close/>
                </a:path>
              </a:pathLst>
            </a:custGeom>
            <a:solidFill>
              <a:srgbClr val="72586B"/>
            </a:solidFill>
          </p:spPr>
          <p:txBody>
            <a:bodyPr vert="horz" anchor="t" wrap="square" tIns="45720" lIns="91440" bIns="45720" rIns="91440">
              <a:prstTxWarp prst="textNoShape">
                <a:avLst/>
              </a:prstTxWarp>
              <a:normAutofit/>
            </a:bodyPr>
            <a:p>
              <a:pPr algn="l" marL="0"/>
            </a:p>
          </p:txBody>
        </p:sp>
        <p:sp>
          <p:nvSpPr>
            <p:cNvPr name="AutoShape 36" id="36"/>
            <p:cNvSpPr/>
            <p:nvPr/>
          </p:nvSpPr>
          <p:spPr>
            <a:xfrm>
              <a:off x="6457002" y="3420677"/>
              <a:ext cx="126251" cy="185735"/>
            </a:xfrm>
            <a:prstGeom prst="rect">
              <a:avLst/>
            </a:prstGeom>
            <a:solidFill>
              <a:srgbClr val="72586B"/>
            </a:solidFill>
          </p:spPr>
          <p:txBody>
            <a:bodyPr vert="horz" anchor="t" wrap="square" tIns="45720" lIns="91440" bIns="45720" rIns="91440">
              <a:prstTxWarp prst="textNoShape">
                <a:avLst/>
              </a:prstTxWarp>
              <a:normAutofit/>
            </a:bodyPr>
            <a:p>
              <a:pPr algn="l" marL="0"/>
            </a:p>
          </p:txBody>
        </p:sp>
        <p:sp>
          <p:nvSpPr>
            <p:cNvPr name="Freeform 37" id="37"/>
            <p:cNvSpPr/>
            <p:nvPr/>
          </p:nvSpPr>
          <p:spPr>
            <a:xfrm>
              <a:off x="6397518" y="3352696"/>
              <a:ext cx="245218" cy="89832"/>
            </a:xfrm>
            <a:custGeom>
              <a:avLst/>
              <a:gdLst/>
              <a:ahLst/>
              <a:cxnLst/>
              <a:rect r="r" b="b" t="t" l="l"/>
              <a:pathLst>
                <a:path w="112" h="41" stroke="true" fill="norm" extrusionOk="true">
                  <a:moveTo>
                    <a:pt x="91" y="41"/>
                  </a:moveTo>
                  <a:cubicBezTo>
                    <a:pt x="21" y="41"/>
                    <a:pt x="21" y="41"/>
                    <a:pt x="21" y="41"/>
                  </a:cubicBezTo>
                  <a:cubicBezTo>
                    <a:pt x="9" y="41"/>
                    <a:pt x="0" y="32"/>
                    <a:pt x="0" y="21"/>
                  </a:cubicBezTo>
                  <a:cubicBezTo>
                    <a:pt x="0" y="9"/>
                    <a:pt x="9" y="0"/>
                    <a:pt x="21" y="0"/>
                  </a:cubicBezTo>
                  <a:cubicBezTo>
                    <a:pt x="91" y="0"/>
                    <a:pt x="91" y="0"/>
                    <a:pt x="91" y="0"/>
                  </a:cubicBezTo>
                  <a:cubicBezTo>
                    <a:pt x="103" y="0"/>
                    <a:pt x="112" y="9"/>
                    <a:pt x="112" y="21"/>
                  </a:cubicBezTo>
                  <a:cubicBezTo>
                    <a:pt x="112" y="32"/>
                    <a:pt x="103" y="41"/>
                    <a:pt x="91" y="41"/>
                  </a:cubicBezTo>
                  <a:close/>
                </a:path>
              </a:pathLst>
            </a:custGeom>
            <a:solidFill>
              <a:schemeClr val="accent6"/>
            </a:solidFill>
          </p:spPr>
          <p:txBody>
            <a:bodyPr vert="horz" anchor="t" wrap="square" tIns="45720" lIns="91440" bIns="45720" rIns="91440">
              <a:prstTxWarp prst="textNoShape">
                <a:avLst/>
              </a:prstTxWarp>
              <a:normAutofit/>
            </a:bodyPr>
            <a:p>
              <a:pPr algn="l" marL="0"/>
            </a:p>
          </p:txBody>
        </p:sp>
        <p:sp>
          <p:nvSpPr>
            <p:cNvPr name="Freeform 38" id="38"/>
            <p:cNvSpPr/>
            <p:nvPr/>
          </p:nvSpPr>
          <p:spPr>
            <a:xfrm>
              <a:off x="6391449" y="3661039"/>
              <a:ext cx="13353" cy="316842"/>
            </a:xfrm>
            <a:custGeom>
              <a:avLst/>
              <a:gdLst/>
              <a:ahLst/>
              <a:cxnLst/>
              <a:rect r="r" b="b" t="t" l="l"/>
              <a:pathLst>
                <a:path w="6" h="145" stroke="true" fill="norm" extrusionOk="true">
                  <a:moveTo>
                    <a:pt x="3" y="145"/>
                  </a:moveTo>
                  <a:cubicBezTo>
                    <a:pt x="1" y="145"/>
                    <a:pt x="0" y="144"/>
                    <a:pt x="0" y="142"/>
                  </a:cubicBezTo>
                  <a:cubicBezTo>
                    <a:pt x="0" y="3"/>
                    <a:pt x="0" y="3"/>
                    <a:pt x="0" y="3"/>
                  </a:cubicBezTo>
                  <a:cubicBezTo>
                    <a:pt x="0" y="2"/>
                    <a:pt x="1" y="0"/>
                    <a:pt x="3" y="0"/>
                  </a:cubicBezTo>
                  <a:cubicBezTo>
                    <a:pt x="5" y="0"/>
                    <a:pt x="6" y="2"/>
                    <a:pt x="6" y="3"/>
                  </a:cubicBezTo>
                  <a:cubicBezTo>
                    <a:pt x="6" y="142"/>
                    <a:pt x="6" y="142"/>
                    <a:pt x="6" y="142"/>
                  </a:cubicBezTo>
                  <a:cubicBezTo>
                    <a:pt x="6" y="144"/>
                    <a:pt x="5" y="145"/>
                    <a:pt x="3" y="145"/>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39" id="39"/>
            <p:cNvSpPr/>
            <p:nvPr/>
          </p:nvSpPr>
          <p:spPr>
            <a:xfrm>
              <a:off x="8047279" y="3383044"/>
              <a:ext cx="330195" cy="261000"/>
            </a:xfrm>
            <a:custGeom>
              <a:avLst/>
              <a:gdLst/>
              <a:ahLst/>
              <a:cxnLst/>
              <a:rect r="r" b="b" t="t" l="l"/>
              <a:pathLst>
                <a:path w="151" h="119" stroke="true" fill="norm" extrusionOk="true">
                  <a:moveTo>
                    <a:pt x="51" y="17"/>
                  </a:moveTo>
                  <a:cubicBezTo>
                    <a:pt x="51" y="17"/>
                    <a:pt x="136" y="0"/>
                    <a:pt x="143" y="6"/>
                  </a:cubicBezTo>
                  <a:cubicBezTo>
                    <a:pt x="151" y="12"/>
                    <a:pt x="128" y="119"/>
                    <a:pt x="128" y="119"/>
                  </a:cubicBezTo>
                  <a:cubicBezTo>
                    <a:pt x="0" y="117"/>
                    <a:pt x="0" y="117"/>
                    <a:pt x="0" y="117"/>
                  </a:cubicBezTo>
                  <a:cubicBezTo>
                    <a:pt x="0" y="47"/>
                    <a:pt x="0" y="47"/>
                    <a:pt x="0" y="47"/>
                  </a:cubicBezTo>
                  <a:lnTo>
                    <a:pt x="51" y="17"/>
                  </a:ln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40" id="40"/>
            <p:cNvSpPr/>
            <p:nvPr/>
          </p:nvSpPr>
          <p:spPr>
            <a:xfrm>
              <a:off x="7826340" y="3639188"/>
              <a:ext cx="1289217" cy="93475"/>
            </a:xfrm>
            <a:custGeom>
              <a:avLst/>
              <a:gdLst/>
              <a:ahLst/>
              <a:cxnLst/>
              <a:rect r="r" b="b" t="t" l="l"/>
              <a:pathLst>
                <a:path w="590" h="43" stroke="true" fill="norm" extrusionOk="true">
                  <a:moveTo>
                    <a:pt x="6" y="43"/>
                  </a:moveTo>
                  <a:cubicBezTo>
                    <a:pt x="585" y="43"/>
                    <a:pt x="585" y="43"/>
                    <a:pt x="585" y="43"/>
                  </a:cubicBezTo>
                  <a:cubicBezTo>
                    <a:pt x="588" y="43"/>
                    <a:pt x="590" y="40"/>
                    <a:pt x="590" y="37"/>
                  </a:cubicBezTo>
                  <a:cubicBezTo>
                    <a:pt x="590" y="6"/>
                    <a:pt x="590" y="6"/>
                    <a:pt x="590" y="6"/>
                  </a:cubicBezTo>
                  <a:cubicBezTo>
                    <a:pt x="590" y="2"/>
                    <a:pt x="588" y="0"/>
                    <a:pt x="585" y="0"/>
                  </a:cubicBezTo>
                  <a:cubicBezTo>
                    <a:pt x="6" y="0"/>
                    <a:pt x="6" y="0"/>
                    <a:pt x="6" y="0"/>
                  </a:cubicBezTo>
                  <a:cubicBezTo>
                    <a:pt x="2" y="0"/>
                    <a:pt x="0" y="2"/>
                    <a:pt x="0" y="6"/>
                  </a:cubicBezTo>
                  <a:cubicBezTo>
                    <a:pt x="0" y="37"/>
                    <a:pt x="0" y="37"/>
                    <a:pt x="0" y="37"/>
                  </a:cubicBezTo>
                  <a:cubicBezTo>
                    <a:pt x="0" y="40"/>
                    <a:pt x="2" y="43"/>
                    <a:pt x="6" y="43"/>
                  </a:cubicBezTo>
                  <a:close/>
                </a:path>
              </a:pathLst>
            </a:custGeom>
            <a:solidFill>
              <a:schemeClr val="accent1">
                <a:lumMod val="50000"/>
              </a:schemeClr>
            </a:solidFill>
          </p:spPr>
          <p:txBody>
            <a:bodyPr vert="horz" anchor="t" wrap="square" tIns="45720" lIns="91440" bIns="45720" rIns="91440">
              <a:prstTxWarp prst="textNoShape">
                <a:avLst/>
              </a:prstTxWarp>
              <a:normAutofit/>
            </a:bodyPr>
            <a:p>
              <a:pPr algn="l" marL="0"/>
            </a:p>
          </p:txBody>
        </p:sp>
        <p:sp>
          <p:nvSpPr>
            <p:cNvPr name="Freeform 41" id="41"/>
            <p:cNvSpPr/>
            <p:nvPr/>
          </p:nvSpPr>
          <p:spPr>
            <a:xfrm>
              <a:off x="8156534" y="3156036"/>
              <a:ext cx="1147184" cy="576627"/>
            </a:xfrm>
            <a:custGeom>
              <a:avLst/>
              <a:gdLst/>
              <a:ahLst/>
              <a:cxnLst/>
              <a:rect r="r" b="b" t="t" l="l"/>
              <a:pathLst>
                <a:path w="525" h="264" stroke="true" fill="norm" extrusionOk="true">
                  <a:moveTo>
                    <a:pt x="0" y="264"/>
                  </a:moveTo>
                  <a:cubicBezTo>
                    <a:pt x="408" y="264"/>
                    <a:pt x="408" y="264"/>
                    <a:pt x="408" y="264"/>
                  </a:cubicBezTo>
                  <a:cubicBezTo>
                    <a:pt x="525" y="0"/>
                    <a:pt x="525" y="0"/>
                    <a:pt x="525" y="0"/>
                  </a:cubicBezTo>
                  <a:cubicBezTo>
                    <a:pt x="133" y="0"/>
                    <a:pt x="133" y="0"/>
                    <a:pt x="133" y="0"/>
                  </a:cubicBezTo>
                  <a:cubicBezTo>
                    <a:pt x="123" y="0"/>
                    <a:pt x="114" y="6"/>
                    <a:pt x="110" y="15"/>
                  </a:cubicBezTo>
                  <a:lnTo>
                    <a:pt x="0" y="264"/>
                  </a:lnTo>
                  <a:close/>
                </a:path>
              </a:pathLst>
            </a:custGeom>
            <a:solidFill>
              <a:srgbClr val="FFFFFF"/>
            </a:solidFill>
          </p:spPr>
          <p:txBody>
            <a:bodyPr vert="horz" anchor="t" wrap="square" tIns="45720" lIns="91440" bIns="45720" rIns="91440">
              <a:prstTxWarp prst="textNoShape">
                <a:avLst/>
              </a:prstTxWarp>
              <a:normAutofit/>
            </a:bodyPr>
            <a:p>
              <a:pPr algn="l" marL="0"/>
            </a:p>
          </p:txBody>
        </p:sp>
        <p:sp>
          <p:nvSpPr>
            <p:cNvPr name="Freeform 42" id="42"/>
            <p:cNvSpPr/>
            <p:nvPr/>
          </p:nvSpPr>
          <p:spPr>
            <a:xfrm>
              <a:off x="8235441" y="3156036"/>
              <a:ext cx="1131403" cy="576627"/>
            </a:xfrm>
            <a:custGeom>
              <a:avLst/>
              <a:gdLst/>
              <a:ahLst/>
              <a:cxnLst/>
              <a:rect r="r" b="b" t="t" l="l"/>
              <a:pathLst>
                <a:path w="518" h="264" stroke="true" fill="norm" extrusionOk="true">
                  <a:moveTo>
                    <a:pt x="0" y="264"/>
                  </a:moveTo>
                  <a:cubicBezTo>
                    <a:pt x="408" y="264"/>
                    <a:pt x="408" y="264"/>
                    <a:pt x="408" y="264"/>
                  </a:cubicBezTo>
                  <a:cubicBezTo>
                    <a:pt x="512" y="29"/>
                    <a:pt x="512" y="29"/>
                    <a:pt x="512" y="29"/>
                  </a:cubicBezTo>
                  <a:cubicBezTo>
                    <a:pt x="518" y="15"/>
                    <a:pt x="508" y="0"/>
                    <a:pt x="493" y="0"/>
                  </a:cubicBezTo>
                  <a:cubicBezTo>
                    <a:pt x="116" y="0"/>
                    <a:pt x="116" y="0"/>
                    <a:pt x="116" y="0"/>
                  </a:cubicBezTo>
                  <a:lnTo>
                    <a:pt x="0" y="264"/>
                  </a:lnTo>
                  <a:close/>
                </a:path>
              </a:pathLst>
            </a:custGeom>
            <a:solidFill>
              <a:schemeClr val="accent1"/>
            </a:solidFill>
          </p:spPr>
          <p:txBody>
            <a:bodyPr vert="horz" anchor="t" wrap="square" tIns="45720" lIns="91440" bIns="45720" rIns="91440">
              <a:prstTxWarp prst="textNoShape">
                <a:avLst/>
              </a:prstTxWarp>
              <a:normAutofit/>
            </a:bodyPr>
            <a:p>
              <a:pPr algn="l" marL="0"/>
            </a:p>
          </p:txBody>
        </p:sp>
        <p:sp>
          <p:nvSpPr>
            <p:cNvPr name="AutoShape 43" id="43"/>
            <p:cNvSpPr/>
            <p:nvPr/>
          </p:nvSpPr>
          <p:spPr>
            <a:xfrm>
              <a:off x="8719808" y="3368477"/>
              <a:ext cx="150530" cy="152958"/>
            </a:xfrm>
            <a:prstGeom prst="ellipse">
              <a:avLst/>
            </a:prstGeom>
            <a:solidFill>
              <a:srgbClr val="FFFFFF"/>
            </a:solidFill>
          </p:spPr>
          <p:txBody>
            <a:bodyPr vert="horz" anchor="t" wrap="square" tIns="45720" lIns="91440" bIns="45720" rIns="91440">
              <a:prstTxWarp prst="textNoShape">
                <a:avLst/>
              </a:prstTxWarp>
              <a:normAutofit/>
            </a:bodyPr>
            <a:p>
              <a:pPr algn="l" marL="0"/>
            </a:p>
          </p:txBody>
        </p:sp>
        <p:sp>
          <p:nvSpPr>
            <p:cNvPr name="Freeform 44" id="44"/>
            <p:cNvSpPr/>
            <p:nvPr/>
          </p:nvSpPr>
          <p:spPr>
            <a:xfrm>
              <a:off x="9216314" y="3597914"/>
              <a:ext cx="200302" cy="126251"/>
            </a:xfrm>
            <a:custGeom>
              <a:avLst/>
              <a:gdLst/>
              <a:ahLst/>
              <a:cxnLst/>
              <a:rect r="r" b="b" t="t" l="l"/>
              <a:pathLst>
                <a:path w="92" h="58" stroke="true" fill="norm" extrusionOk="true">
                  <a:moveTo>
                    <a:pt x="4" y="58"/>
                  </a:moveTo>
                  <a:cubicBezTo>
                    <a:pt x="2" y="58"/>
                    <a:pt x="1" y="57"/>
                    <a:pt x="1" y="56"/>
                  </a:cubicBezTo>
                  <a:cubicBezTo>
                    <a:pt x="0" y="55"/>
                    <a:pt x="0" y="54"/>
                    <a:pt x="1" y="53"/>
                  </a:cubicBezTo>
                  <a:cubicBezTo>
                    <a:pt x="7" y="47"/>
                    <a:pt x="56" y="0"/>
                    <a:pt x="78" y="0"/>
                  </a:cubicBezTo>
                  <a:cubicBezTo>
                    <a:pt x="78" y="0"/>
                    <a:pt x="79" y="0"/>
                    <a:pt x="79" y="0"/>
                  </a:cubicBezTo>
                  <a:cubicBezTo>
                    <a:pt x="82" y="0"/>
                    <a:pt x="85" y="1"/>
                    <a:pt x="87" y="4"/>
                  </a:cubicBezTo>
                  <a:cubicBezTo>
                    <a:pt x="92" y="10"/>
                    <a:pt x="91" y="16"/>
                    <a:pt x="90" y="20"/>
                  </a:cubicBezTo>
                  <a:cubicBezTo>
                    <a:pt x="81" y="44"/>
                    <a:pt x="12" y="57"/>
                    <a:pt x="4" y="58"/>
                  </a:cubicBezTo>
                  <a:cubicBezTo>
                    <a:pt x="4" y="58"/>
                    <a:pt x="4" y="58"/>
                    <a:pt x="4" y="58"/>
                  </a:cubicBezTo>
                  <a:close/>
                  <a:moveTo>
                    <a:pt x="78" y="6"/>
                  </a:moveTo>
                  <a:cubicBezTo>
                    <a:pt x="64" y="6"/>
                    <a:pt x="32" y="33"/>
                    <a:pt x="14" y="49"/>
                  </a:cubicBezTo>
                  <a:cubicBezTo>
                    <a:pt x="38" y="44"/>
                    <a:pt x="78" y="32"/>
                    <a:pt x="84" y="18"/>
                  </a:cubicBezTo>
                  <a:cubicBezTo>
                    <a:pt x="85" y="15"/>
                    <a:pt x="84" y="11"/>
                    <a:pt x="82" y="8"/>
                  </a:cubicBezTo>
                  <a:cubicBezTo>
                    <a:pt x="81" y="7"/>
                    <a:pt x="80" y="6"/>
                    <a:pt x="79" y="6"/>
                  </a:cubicBezTo>
                  <a:cubicBezTo>
                    <a:pt x="78" y="6"/>
                    <a:pt x="78" y="6"/>
                    <a:pt x="78" y="6"/>
                  </a:cubicBezTo>
                  <a:close/>
                </a:path>
              </a:pathLst>
            </a:custGeom>
            <a:solidFill>
              <a:srgbClr val="E5B16D"/>
            </a:solidFill>
          </p:spPr>
          <p:txBody>
            <a:bodyPr vert="horz" anchor="t" wrap="square" tIns="45720" lIns="91440" bIns="45720" rIns="91440">
              <a:prstTxWarp prst="textNoShape">
                <a:avLst/>
              </a:prstTxWarp>
              <a:normAutofit/>
            </a:bodyPr>
            <a:p>
              <a:pPr algn="l" marL="0"/>
            </a:p>
          </p:txBody>
        </p:sp>
        <p:sp>
          <p:nvSpPr>
            <p:cNvPr name="Freeform 45" id="45"/>
            <p:cNvSpPr/>
            <p:nvPr/>
          </p:nvSpPr>
          <p:spPr>
            <a:xfrm>
              <a:off x="8659110" y="3685318"/>
              <a:ext cx="849766" cy="139605"/>
            </a:xfrm>
            <a:custGeom>
              <a:avLst/>
              <a:gdLst/>
              <a:ahLst/>
              <a:cxnLst/>
              <a:rect r="r" b="b" t="t" l="l"/>
              <a:pathLst>
                <a:path w="389" h="64" stroke="true" fill="norm" extrusionOk="true">
                  <a:moveTo>
                    <a:pt x="4" y="64"/>
                  </a:moveTo>
                  <a:cubicBezTo>
                    <a:pt x="2" y="64"/>
                    <a:pt x="1" y="63"/>
                    <a:pt x="1" y="62"/>
                  </a:cubicBezTo>
                  <a:cubicBezTo>
                    <a:pt x="0" y="60"/>
                    <a:pt x="1" y="58"/>
                    <a:pt x="3" y="58"/>
                  </a:cubicBezTo>
                  <a:cubicBezTo>
                    <a:pt x="5" y="57"/>
                    <a:pt x="166" y="13"/>
                    <a:pt x="385" y="0"/>
                  </a:cubicBezTo>
                  <a:cubicBezTo>
                    <a:pt x="387" y="0"/>
                    <a:pt x="389" y="1"/>
                    <a:pt x="389" y="3"/>
                  </a:cubicBezTo>
                  <a:cubicBezTo>
                    <a:pt x="389" y="5"/>
                    <a:pt x="388" y="6"/>
                    <a:pt x="386" y="6"/>
                  </a:cubicBezTo>
                  <a:cubicBezTo>
                    <a:pt x="167" y="19"/>
                    <a:pt x="6" y="64"/>
                    <a:pt x="5" y="64"/>
                  </a:cubicBezTo>
                  <a:cubicBezTo>
                    <a:pt x="4" y="64"/>
                    <a:pt x="4" y="64"/>
                    <a:pt x="4" y="64"/>
                  </a:cubicBezTo>
                  <a:close/>
                </a:path>
              </a:pathLst>
            </a:custGeom>
            <a:solidFill>
              <a:srgbClr val="E5B16D"/>
            </a:solidFill>
          </p:spPr>
          <p:txBody>
            <a:bodyPr vert="horz" anchor="t" wrap="square" tIns="45720" lIns="91440" bIns="45720" rIns="91440">
              <a:prstTxWarp prst="textNoShape">
                <a:avLst/>
              </a:prstTxWarp>
              <a:normAutofit/>
            </a:bodyPr>
            <a:p>
              <a:pPr algn="l" marL="0"/>
            </a:p>
          </p:txBody>
        </p:sp>
        <p:sp>
          <p:nvSpPr>
            <p:cNvPr name="Freeform 46" id="46"/>
            <p:cNvSpPr/>
            <p:nvPr/>
          </p:nvSpPr>
          <p:spPr>
            <a:xfrm>
              <a:off x="7459726" y="3685318"/>
              <a:ext cx="884970" cy="183307"/>
            </a:xfrm>
            <a:custGeom>
              <a:avLst/>
              <a:gdLst/>
              <a:ahLst/>
              <a:cxnLst/>
              <a:rect r="r" b="b" t="t" l="l"/>
              <a:pathLst>
                <a:path w="405" h="84" stroke="true" fill="norm" extrusionOk="true">
                  <a:moveTo>
                    <a:pt x="401" y="84"/>
                  </a:moveTo>
                  <a:cubicBezTo>
                    <a:pt x="401" y="84"/>
                    <a:pt x="400" y="83"/>
                    <a:pt x="400" y="83"/>
                  </a:cubicBezTo>
                  <a:cubicBezTo>
                    <a:pt x="398" y="83"/>
                    <a:pt x="221" y="19"/>
                    <a:pt x="3" y="6"/>
                  </a:cubicBezTo>
                  <a:cubicBezTo>
                    <a:pt x="1" y="6"/>
                    <a:pt x="0" y="5"/>
                    <a:pt x="0" y="3"/>
                  </a:cubicBezTo>
                  <a:cubicBezTo>
                    <a:pt x="0" y="1"/>
                    <a:pt x="1" y="0"/>
                    <a:pt x="3" y="0"/>
                  </a:cubicBezTo>
                  <a:cubicBezTo>
                    <a:pt x="223" y="13"/>
                    <a:pt x="400" y="77"/>
                    <a:pt x="402" y="77"/>
                  </a:cubicBezTo>
                  <a:cubicBezTo>
                    <a:pt x="404" y="78"/>
                    <a:pt x="405" y="80"/>
                    <a:pt x="404" y="81"/>
                  </a:cubicBezTo>
                  <a:cubicBezTo>
                    <a:pt x="404" y="83"/>
                    <a:pt x="402" y="84"/>
                    <a:pt x="401" y="84"/>
                  </a:cubicBezTo>
                  <a:close/>
                </a:path>
              </a:pathLst>
            </a:custGeom>
            <a:solidFill>
              <a:srgbClr val="E5B16D"/>
            </a:solidFill>
          </p:spPr>
          <p:txBody>
            <a:bodyPr vert="horz" anchor="t" wrap="square" tIns="45720" lIns="91440" bIns="45720" rIns="91440">
              <a:prstTxWarp prst="textNoShape">
                <a:avLst/>
              </a:prstTxWarp>
              <a:normAutofit/>
            </a:bodyPr>
            <a:p>
              <a:pPr algn="l" marL="0"/>
            </a:p>
          </p:txBody>
        </p:sp>
        <p:sp>
          <p:nvSpPr>
            <p:cNvPr name="Freeform 47" id="47"/>
            <p:cNvSpPr/>
            <p:nvPr/>
          </p:nvSpPr>
          <p:spPr>
            <a:xfrm>
              <a:off x="7551986" y="3595486"/>
              <a:ext cx="197874" cy="131107"/>
            </a:xfrm>
            <a:custGeom>
              <a:avLst/>
              <a:gdLst/>
              <a:ahLst/>
              <a:cxnLst/>
              <a:rect r="r" b="b" t="t" l="l"/>
              <a:pathLst>
                <a:path w="91" h="60" stroke="true" fill="norm" extrusionOk="true">
                  <a:moveTo>
                    <a:pt x="88" y="60"/>
                  </a:moveTo>
                  <a:cubicBezTo>
                    <a:pt x="79" y="58"/>
                    <a:pt x="11" y="44"/>
                    <a:pt x="2" y="21"/>
                  </a:cubicBezTo>
                  <a:cubicBezTo>
                    <a:pt x="1" y="17"/>
                    <a:pt x="0" y="11"/>
                    <a:pt x="5" y="4"/>
                  </a:cubicBezTo>
                  <a:cubicBezTo>
                    <a:pt x="7" y="2"/>
                    <a:pt x="10" y="0"/>
                    <a:pt x="13" y="0"/>
                  </a:cubicBezTo>
                  <a:cubicBezTo>
                    <a:pt x="13" y="0"/>
                    <a:pt x="14" y="0"/>
                    <a:pt x="14" y="0"/>
                  </a:cubicBezTo>
                  <a:cubicBezTo>
                    <a:pt x="35" y="0"/>
                    <a:pt x="84" y="49"/>
                    <a:pt x="90" y="54"/>
                  </a:cubicBezTo>
                  <a:cubicBezTo>
                    <a:pt x="91" y="55"/>
                    <a:pt x="91" y="57"/>
                    <a:pt x="90" y="58"/>
                  </a:cubicBezTo>
                  <a:cubicBezTo>
                    <a:pt x="90" y="59"/>
                    <a:pt x="89" y="60"/>
                    <a:pt x="88" y="60"/>
                  </a:cubicBezTo>
                  <a:close/>
                  <a:moveTo>
                    <a:pt x="14" y="7"/>
                  </a:moveTo>
                  <a:cubicBezTo>
                    <a:pt x="12" y="7"/>
                    <a:pt x="11" y="8"/>
                    <a:pt x="10" y="8"/>
                  </a:cubicBezTo>
                  <a:cubicBezTo>
                    <a:pt x="8" y="12"/>
                    <a:pt x="7" y="15"/>
                    <a:pt x="8" y="18"/>
                  </a:cubicBezTo>
                  <a:cubicBezTo>
                    <a:pt x="13" y="33"/>
                    <a:pt x="53" y="45"/>
                    <a:pt x="77" y="51"/>
                  </a:cubicBezTo>
                  <a:cubicBezTo>
                    <a:pt x="59" y="34"/>
                    <a:pt x="28" y="7"/>
                    <a:pt x="14" y="7"/>
                  </a:cubicBezTo>
                  <a:close/>
                </a:path>
              </a:pathLst>
            </a:custGeom>
            <a:solidFill>
              <a:srgbClr val="E5B16D"/>
            </a:solidFill>
          </p:spPr>
          <p:txBody>
            <a:bodyPr vert="horz" anchor="t" wrap="square" tIns="45720" lIns="91440" bIns="45720" rIns="91440">
              <a:prstTxWarp prst="textNoShape">
                <a:avLst/>
              </a:prstTxWarp>
              <a:normAutofit/>
            </a:bodyPr>
            <a:p>
              <a:pPr algn="l" marL="0"/>
            </a:p>
          </p:txBody>
        </p:sp>
        <p:sp>
          <p:nvSpPr>
            <p:cNvPr name="Freeform 48" id="48"/>
            <p:cNvSpPr/>
            <p:nvPr/>
          </p:nvSpPr>
          <p:spPr>
            <a:xfrm>
              <a:off x="8390827" y="1835256"/>
              <a:ext cx="14567" cy="59484"/>
            </a:xfrm>
            <a:custGeom>
              <a:avLst/>
              <a:gdLst/>
              <a:ahLst/>
              <a:cxnLst/>
              <a:rect r="r" b="b" t="t" l="l"/>
              <a:pathLst>
                <a:path w="7" h="27" stroke="true" fill="norm" extrusionOk="true">
                  <a:moveTo>
                    <a:pt x="4" y="27"/>
                  </a:moveTo>
                  <a:cubicBezTo>
                    <a:pt x="2" y="27"/>
                    <a:pt x="0" y="25"/>
                    <a:pt x="0" y="24"/>
                  </a:cubicBezTo>
                  <a:cubicBezTo>
                    <a:pt x="0" y="3"/>
                    <a:pt x="0" y="3"/>
                    <a:pt x="0" y="3"/>
                  </a:cubicBezTo>
                  <a:cubicBezTo>
                    <a:pt x="0" y="2"/>
                    <a:pt x="2" y="0"/>
                    <a:pt x="4" y="0"/>
                  </a:cubicBezTo>
                  <a:cubicBezTo>
                    <a:pt x="5" y="0"/>
                    <a:pt x="7" y="2"/>
                    <a:pt x="7" y="3"/>
                  </a:cubicBezTo>
                  <a:cubicBezTo>
                    <a:pt x="7" y="24"/>
                    <a:pt x="7" y="24"/>
                    <a:pt x="7" y="24"/>
                  </a:cubicBezTo>
                  <a:cubicBezTo>
                    <a:pt x="7" y="25"/>
                    <a:pt x="5" y="27"/>
                    <a:pt x="4" y="27"/>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49" id="49"/>
            <p:cNvSpPr/>
            <p:nvPr/>
          </p:nvSpPr>
          <p:spPr>
            <a:xfrm>
              <a:off x="8508580" y="1835256"/>
              <a:ext cx="14567" cy="59484"/>
            </a:xfrm>
            <a:custGeom>
              <a:avLst/>
              <a:gdLst/>
              <a:ahLst/>
              <a:cxnLst/>
              <a:rect r="r" b="b" t="t" l="l"/>
              <a:pathLst>
                <a:path w="7" h="27" stroke="true" fill="norm" extrusionOk="true">
                  <a:moveTo>
                    <a:pt x="4" y="27"/>
                  </a:moveTo>
                  <a:cubicBezTo>
                    <a:pt x="2" y="27"/>
                    <a:pt x="0" y="25"/>
                    <a:pt x="0" y="24"/>
                  </a:cubicBezTo>
                  <a:cubicBezTo>
                    <a:pt x="0" y="3"/>
                    <a:pt x="0" y="3"/>
                    <a:pt x="0" y="3"/>
                  </a:cubicBezTo>
                  <a:cubicBezTo>
                    <a:pt x="0" y="2"/>
                    <a:pt x="2" y="0"/>
                    <a:pt x="4" y="0"/>
                  </a:cubicBezTo>
                  <a:cubicBezTo>
                    <a:pt x="5" y="0"/>
                    <a:pt x="7" y="2"/>
                    <a:pt x="7" y="3"/>
                  </a:cubicBezTo>
                  <a:cubicBezTo>
                    <a:pt x="7" y="24"/>
                    <a:pt x="7" y="24"/>
                    <a:pt x="7" y="24"/>
                  </a:cubicBezTo>
                  <a:cubicBezTo>
                    <a:pt x="7" y="25"/>
                    <a:pt x="5" y="27"/>
                    <a:pt x="4" y="27"/>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50" id="50"/>
            <p:cNvSpPr/>
            <p:nvPr/>
          </p:nvSpPr>
          <p:spPr>
            <a:xfrm>
              <a:off x="7385675" y="2664385"/>
              <a:ext cx="773287" cy="974803"/>
            </a:xfrm>
            <a:custGeom>
              <a:avLst/>
              <a:gdLst/>
              <a:ahLst/>
              <a:cxnLst/>
              <a:rect r="r" b="b" t="t" l="l"/>
              <a:pathLst>
                <a:path w="354" h="446" stroke="true" fill="norm" extrusionOk="true">
                  <a:moveTo>
                    <a:pt x="106" y="0"/>
                  </a:moveTo>
                  <a:cubicBezTo>
                    <a:pt x="106" y="0"/>
                    <a:pt x="0" y="154"/>
                    <a:pt x="109" y="277"/>
                  </a:cubicBezTo>
                  <a:cubicBezTo>
                    <a:pt x="214" y="396"/>
                    <a:pt x="303" y="446"/>
                    <a:pt x="303" y="446"/>
                  </a:cubicBezTo>
                  <a:cubicBezTo>
                    <a:pt x="354" y="346"/>
                    <a:pt x="354" y="346"/>
                    <a:pt x="354" y="346"/>
                  </a:cubicBezTo>
                  <a:cubicBezTo>
                    <a:pt x="230" y="143"/>
                    <a:pt x="230" y="143"/>
                    <a:pt x="230" y="143"/>
                  </a:cubicBezTo>
                  <a:cubicBezTo>
                    <a:pt x="229" y="126"/>
                    <a:pt x="229" y="126"/>
                    <a:pt x="229" y="126"/>
                  </a:cubicBezTo>
                  <a:cubicBezTo>
                    <a:pt x="192" y="71"/>
                    <a:pt x="160" y="38"/>
                    <a:pt x="106" y="0"/>
                  </a:cubicBez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51" id="51"/>
            <p:cNvSpPr/>
            <p:nvPr/>
          </p:nvSpPr>
          <p:spPr>
            <a:xfrm>
              <a:off x="8951672" y="3374547"/>
              <a:ext cx="428525" cy="376325"/>
            </a:xfrm>
            <a:custGeom>
              <a:avLst/>
              <a:gdLst/>
              <a:ahLst/>
              <a:cxnLst/>
              <a:rect r="r" b="b" t="t" l="l"/>
              <a:pathLst>
                <a:path w="196" h="172" stroke="true" fill="norm" extrusionOk="true">
                  <a:moveTo>
                    <a:pt x="35" y="34"/>
                  </a:moveTo>
                  <a:cubicBezTo>
                    <a:pt x="41" y="27"/>
                    <a:pt x="49" y="23"/>
                    <a:pt x="57" y="21"/>
                  </a:cubicBezTo>
                  <a:cubicBezTo>
                    <a:pt x="85" y="12"/>
                    <a:pt x="166" y="0"/>
                    <a:pt x="182" y="26"/>
                  </a:cubicBezTo>
                  <a:cubicBezTo>
                    <a:pt x="196" y="52"/>
                    <a:pt x="151" y="60"/>
                    <a:pt x="151" y="60"/>
                  </a:cubicBezTo>
                  <a:cubicBezTo>
                    <a:pt x="151" y="60"/>
                    <a:pt x="189" y="60"/>
                    <a:pt x="180" y="86"/>
                  </a:cubicBezTo>
                  <a:cubicBezTo>
                    <a:pt x="172" y="107"/>
                    <a:pt x="147" y="108"/>
                    <a:pt x="147" y="108"/>
                  </a:cubicBezTo>
                  <a:cubicBezTo>
                    <a:pt x="147" y="108"/>
                    <a:pt x="186" y="112"/>
                    <a:pt x="164" y="140"/>
                  </a:cubicBezTo>
                  <a:cubicBezTo>
                    <a:pt x="141" y="167"/>
                    <a:pt x="56" y="172"/>
                    <a:pt x="28" y="162"/>
                  </a:cubicBezTo>
                  <a:cubicBezTo>
                    <a:pt x="0" y="153"/>
                    <a:pt x="31" y="122"/>
                    <a:pt x="31" y="122"/>
                  </a:cubicBezTo>
                  <a:cubicBezTo>
                    <a:pt x="31" y="122"/>
                    <a:pt x="2" y="108"/>
                    <a:pt x="7" y="91"/>
                  </a:cubicBezTo>
                  <a:cubicBezTo>
                    <a:pt x="12" y="73"/>
                    <a:pt x="38" y="73"/>
                    <a:pt x="38" y="73"/>
                  </a:cubicBezTo>
                  <a:cubicBezTo>
                    <a:pt x="38" y="73"/>
                    <a:pt x="14" y="56"/>
                    <a:pt x="35" y="34"/>
                  </a:cubicBezTo>
                  <a:close/>
                </a:path>
              </a:pathLst>
            </a:custGeom>
            <a:solidFill>
              <a:srgbClr val="DD6966"/>
            </a:solidFill>
          </p:spPr>
          <p:txBody>
            <a:bodyPr vert="horz" anchor="t" wrap="square" tIns="45720" lIns="91440" bIns="45720" rIns="91440">
              <a:prstTxWarp prst="textNoShape">
                <a:avLst/>
              </a:prstTxWarp>
              <a:normAutofit/>
            </a:bodyPr>
            <a:p>
              <a:pPr algn="l" marL="0"/>
            </a:p>
          </p:txBody>
        </p:sp>
        <p:sp>
          <p:nvSpPr>
            <p:cNvPr name="Freeform 52" id="52"/>
            <p:cNvSpPr/>
            <p:nvPr/>
          </p:nvSpPr>
          <p:spPr>
            <a:xfrm>
              <a:off x="9047575" y="3497156"/>
              <a:ext cx="242790" cy="46130"/>
            </a:xfrm>
            <a:custGeom>
              <a:avLst/>
              <a:gdLst/>
              <a:ahLst/>
              <a:cxnLst/>
              <a:rect r="r" b="b" t="t" l="l"/>
              <a:pathLst>
                <a:path w="111" h="21" stroke="true" fill="norm" extrusionOk="true">
                  <a:moveTo>
                    <a:pt x="4" y="21"/>
                  </a:moveTo>
                  <a:cubicBezTo>
                    <a:pt x="2" y="21"/>
                    <a:pt x="1" y="20"/>
                    <a:pt x="0" y="18"/>
                  </a:cubicBezTo>
                  <a:cubicBezTo>
                    <a:pt x="0" y="17"/>
                    <a:pt x="1" y="15"/>
                    <a:pt x="3" y="15"/>
                  </a:cubicBezTo>
                  <a:cubicBezTo>
                    <a:pt x="107" y="0"/>
                    <a:pt x="107" y="0"/>
                    <a:pt x="107" y="0"/>
                  </a:cubicBezTo>
                  <a:cubicBezTo>
                    <a:pt x="108" y="0"/>
                    <a:pt x="110" y="1"/>
                    <a:pt x="110" y="3"/>
                  </a:cubicBezTo>
                  <a:cubicBezTo>
                    <a:pt x="111" y="5"/>
                    <a:pt x="109" y="7"/>
                    <a:pt x="108" y="7"/>
                  </a:cubicBezTo>
                  <a:cubicBezTo>
                    <a:pt x="4" y="21"/>
                    <a:pt x="4" y="21"/>
                    <a:pt x="4" y="21"/>
                  </a:cubicBezTo>
                  <a:cubicBezTo>
                    <a:pt x="4" y="21"/>
                    <a:pt x="4" y="21"/>
                    <a:pt x="4" y="21"/>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53" id="53"/>
            <p:cNvSpPr/>
            <p:nvPr/>
          </p:nvSpPr>
          <p:spPr>
            <a:xfrm>
              <a:off x="9039077" y="3601555"/>
              <a:ext cx="242790" cy="43702"/>
            </a:xfrm>
            <a:custGeom>
              <a:avLst/>
              <a:gdLst/>
              <a:ahLst/>
              <a:cxnLst/>
              <a:rect r="r" b="b" t="t" l="l"/>
              <a:pathLst>
                <a:path w="111" h="20" stroke="true" fill="norm" extrusionOk="true">
                  <a:moveTo>
                    <a:pt x="3" y="20"/>
                  </a:moveTo>
                  <a:cubicBezTo>
                    <a:pt x="2" y="20"/>
                    <a:pt x="0" y="19"/>
                    <a:pt x="0" y="17"/>
                  </a:cubicBezTo>
                  <a:cubicBezTo>
                    <a:pt x="0" y="16"/>
                    <a:pt x="1" y="14"/>
                    <a:pt x="3" y="14"/>
                  </a:cubicBezTo>
                  <a:cubicBezTo>
                    <a:pt x="107" y="1"/>
                    <a:pt x="107" y="1"/>
                    <a:pt x="107" y="1"/>
                  </a:cubicBezTo>
                  <a:cubicBezTo>
                    <a:pt x="109" y="0"/>
                    <a:pt x="110" y="2"/>
                    <a:pt x="111" y="3"/>
                  </a:cubicBezTo>
                  <a:cubicBezTo>
                    <a:pt x="111" y="5"/>
                    <a:pt x="110" y="7"/>
                    <a:pt x="108" y="7"/>
                  </a:cubicBezTo>
                  <a:cubicBezTo>
                    <a:pt x="4" y="20"/>
                    <a:pt x="4" y="20"/>
                    <a:pt x="4" y="20"/>
                  </a:cubicBezTo>
                  <a:cubicBezTo>
                    <a:pt x="3" y="20"/>
                    <a:pt x="3" y="20"/>
                    <a:pt x="3" y="20"/>
                  </a:cubicBezTo>
                  <a:close/>
                </a:path>
              </a:pathLst>
            </a:custGeom>
            <a:solidFill>
              <a:srgbClr val="000000"/>
            </a:solidFill>
          </p:spPr>
          <p:txBody>
            <a:bodyPr vert="horz" anchor="t" wrap="square" tIns="45720" lIns="91440" bIns="45720" rIns="91440">
              <a:prstTxWarp prst="textNoShape">
                <a:avLst/>
              </a:prstTxWarp>
              <a:normAutofit/>
            </a:bodyPr>
            <a:p>
              <a:pPr algn="l" marL="0"/>
            </a:p>
          </p:txBody>
        </p:sp>
        <p:sp>
          <p:nvSpPr>
            <p:cNvPr name="Freeform 54" id="54"/>
            <p:cNvSpPr/>
            <p:nvPr/>
          </p:nvSpPr>
          <p:spPr>
            <a:xfrm>
              <a:off x="7486433" y="2205511"/>
              <a:ext cx="580269" cy="863120"/>
            </a:xfrm>
            <a:custGeom>
              <a:avLst/>
              <a:gdLst/>
              <a:ahLst/>
              <a:cxnLst/>
              <a:rect r="r" b="b" t="t" l="l"/>
              <a:pathLst>
                <a:path w="266" h="395" stroke="true" fill="norm" extrusionOk="true">
                  <a:moveTo>
                    <a:pt x="0" y="289"/>
                  </a:moveTo>
                  <a:cubicBezTo>
                    <a:pt x="0" y="289"/>
                    <a:pt x="43" y="147"/>
                    <a:pt x="144" y="67"/>
                  </a:cubicBezTo>
                  <a:cubicBezTo>
                    <a:pt x="215" y="11"/>
                    <a:pt x="266" y="0"/>
                    <a:pt x="266" y="0"/>
                  </a:cubicBezTo>
                  <a:cubicBezTo>
                    <a:pt x="226" y="395"/>
                    <a:pt x="226" y="395"/>
                    <a:pt x="226" y="395"/>
                  </a:cubicBezTo>
                  <a:lnTo>
                    <a:pt x="0" y="289"/>
                  </a:lnTo>
                  <a:close/>
                </a:path>
              </a:pathLst>
            </a:custGeom>
            <a:solidFill>
              <a:schemeClr val="accent6"/>
            </a:solidFill>
          </p:spPr>
          <p:txBody>
            <a:bodyPr vert="horz" anchor="t" wrap="square" tIns="45720" lIns="91440" bIns="45720" rIns="91440">
              <a:prstTxWarp prst="textNoShape">
                <a:avLst/>
              </a:prstTxWarp>
              <a:normAutofit/>
            </a:bodyPr>
            <a:p>
              <a:pPr algn="l" marL="0"/>
            </a:p>
          </p:txBody>
        </p:sp>
        <p:sp>
          <p:nvSpPr>
            <p:cNvPr name="Freeform 55" id="55"/>
            <p:cNvSpPr/>
            <p:nvPr/>
          </p:nvSpPr>
          <p:spPr>
            <a:xfrm>
              <a:off x="7962302" y="2858617"/>
              <a:ext cx="54627" cy="166312"/>
            </a:xfrm>
            <a:custGeom>
              <a:avLst/>
              <a:gdLst/>
              <a:ahLst/>
              <a:cxnLst/>
              <a:rect r="r" b="b" t="t" l="l"/>
              <a:pathLst>
                <a:path w="25" h="76" stroke="true" fill="norm" extrusionOk="true">
                  <a:moveTo>
                    <a:pt x="4" y="76"/>
                  </a:moveTo>
                  <a:cubicBezTo>
                    <a:pt x="4" y="76"/>
                    <a:pt x="3" y="76"/>
                    <a:pt x="3" y="76"/>
                  </a:cubicBezTo>
                  <a:cubicBezTo>
                    <a:pt x="1" y="76"/>
                    <a:pt x="0" y="74"/>
                    <a:pt x="1" y="72"/>
                  </a:cubicBezTo>
                  <a:cubicBezTo>
                    <a:pt x="18" y="3"/>
                    <a:pt x="18" y="3"/>
                    <a:pt x="18" y="3"/>
                  </a:cubicBezTo>
                  <a:cubicBezTo>
                    <a:pt x="19" y="1"/>
                    <a:pt x="20" y="0"/>
                    <a:pt x="22" y="0"/>
                  </a:cubicBezTo>
                  <a:cubicBezTo>
                    <a:pt x="24" y="1"/>
                    <a:pt x="25" y="3"/>
                    <a:pt x="24" y="4"/>
                  </a:cubicBezTo>
                  <a:cubicBezTo>
                    <a:pt x="7" y="74"/>
                    <a:pt x="7" y="74"/>
                    <a:pt x="7" y="74"/>
                  </a:cubicBezTo>
                  <a:cubicBezTo>
                    <a:pt x="7" y="75"/>
                    <a:pt x="5" y="76"/>
                    <a:pt x="4" y="76"/>
                  </a:cubicBezTo>
                  <a:close/>
                </a:path>
              </a:pathLst>
            </a:custGeom>
            <a:solidFill>
              <a:srgbClr val="FFFFFF"/>
            </a:solidFill>
          </p:spPr>
          <p:txBody>
            <a:bodyPr vert="horz" anchor="t" wrap="square" tIns="45720" lIns="91440" bIns="45720" rIns="91440">
              <a:prstTxWarp prst="textNoShape">
                <a:avLst/>
              </a:prstTxWarp>
              <a:normAutofit/>
            </a:bodyPr>
            <a:p>
              <a:pPr algn="l" marL="0"/>
            </a:p>
          </p:txBody>
        </p:sp>
      </p:grpSp>
      <p:sp>
        <p:nvSpPr>
          <p:cNvPr name="AutoShape 56" id="56"/>
          <p:cNvSpPr/>
          <p:nvPr/>
        </p:nvSpPr>
        <p:spPr>
          <a:xfrm>
            <a:off x="1238468" y="1513948"/>
            <a:ext cx="5278929" cy="338553"/>
          </a:xfrm>
          <a:prstGeom prst="rect">
            <a:avLst/>
          </a:prstGeom>
          <a:noFill/>
          <a:ln cap="flat" cmpd="sng">
            <a:prstDash val="solid"/>
          </a:ln>
        </p:spPr>
        <p:txBody>
          <a:bodyPr vert="horz" anchor="b" wrap="square" tIns="45720" lIns="91440" bIns="45720" rIns="91440">
            <a:spAutoFit/>
          </a:bodyPr>
          <a:p>
            <a:pPr algn="l" marL="0"/>
            <a:r>
              <a:rPr lang="zh-CN" b="true" i="false" sz="1600" baseline="0" u="none" altLang="en-US">
                <a:solidFill>
                  <a:srgbClr val="000000"/>
                </a:solidFill>
                <a:latin typeface="微软雅黑"/>
                <a:ea typeface="微软雅黑"/>
              </a:rPr>
              <a:t>雇主支持的培訓</a:t>
            </a:r>
          </a:p>
        </p:txBody>
      </p:sp>
      <p:sp>
        <p:nvSpPr>
          <p:cNvPr name="AutoShape 57" id="57"/>
          <p:cNvSpPr/>
          <p:nvPr/>
        </p:nvSpPr>
        <p:spPr>
          <a:xfrm>
            <a:off x="1238469" y="1856821"/>
            <a:ext cx="5278932" cy="1023357"/>
          </a:xfrm>
          <a:prstGeom prst="rect">
            <a:avLst/>
          </a:prstGeom>
          <a:noFill/>
          <a:ln cap="flat" cmpd="sng">
            <a:prstDash val="solid"/>
          </a:ln>
        </p:spPr>
        <p:txBody>
          <a:bodyPr vert="horz" anchor="t" wrap="square" tIns="45720" lIns="91440" bIns="45720" rIns="91440">
            <a:spAutoFit/>
          </a:bodyPr>
          <a:p>
            <a:pPr algn="l" marL="0">
              <a:lnSpc>
                <a:spcPct val="150000"/>
              </a:lnSpc>
            </a:pPr>
            <a:r>
              <a:rPr lang="zh-CN" b="false" i="false" sz="1400" baseline="0" u="none" altLang="en-US">
                <a:solidFill>
                  <a:srgbClr val="000000"/>
                </a:solidFill>
                <a:latin typeface="微软雅黑"/>
                <a:ea typeface="微软雅黑"/>
              </a:rPr>
              <a:t>雇主應定期為管理階層提供心理健康相關的培訓，以提升他們在面對員工情緒問題時的應對能力。</a:t>
            </a:r>
          </a:p>
        </p:txBody>
      </p:sp>
      <p:grpSp>
        <p:nvGrpSpPr>
          <p:cNvPr name="Group 58" id="58"/>
          <p:cNvGrpSpPr/>
          <p:nvPr/>
        </p:nvGrpSpPr>
        <p:grpSpPr>
          <a:xfrm>
            <a:off x="655141" y="1654256"/>
            <a:ext cx="540000" cy="540000"/>
            <a:chOff x="2877184" y="5061343"/>
            <a:chExt cx="540000" cy="540000"/>
          </a:xfrm>
        </p:grpSpPr>
        <p:sp>
          <p:nvSpPr>
            <p:cNvPr name="TextBox 59" id="59"/>
            <p:cNvSpPr txBox="true"/>
            <p:nvPr/>
          </p:nvSpPr>
          <p:spPr>
            <a:xfrm>
              <a:off x="2877184" y="5061343"/>
              <a:ext cx="540000" cy="540000"/>
            </a:xfrm>
            <a:prstGeom prst="ellipse">
              <a:avLst/>
            </a:prstGeom>
            <a:solidFill>
              <a:schemeClr val="accent1"/>
            </a:solidFill>
          </p:spPr>
          <p:txBody>
            <a:bodyPr anchor="ctr" rtlCol="false" vert="horz" wrap="none" tIns="108000" lIns="108000" bIns="108000" rIns="108000">
              <a:noAutofit/>
            </a:bodyPr>
            <a:lstStyle/>
            <a:p>
              <a:pPr algn="ctr" marL="0">
                <a:defRPr/>
              </a:pPr>
              <a:endParaRPr lang="en-US" sz="1100"/>
            </a:p>
          </p:txBody>
        </p:sp>
        <p:sp>
          <p:nvSpPr>
            <p:cNvPr name="Freeform 60" id="60"/>
            <p:cNvSpPr/>
            <p:nvPr/>
          </p:nvSpPr>
          <p:spPr>
            <a:xfrm>
              <a:off x="3034070" y="5193640"/>
              <a:ext cx="226228" cy="275406"/>
            </a:xfrm>
            <a:custGeom>
              <a:avLst/>
              <a:gdLst/>
              <a:ahLst/>
              <a:cxnLst/>
              <a:rect r="r" b="b" t="t" l="l"/>
              <a:pathLst>
                <a:path w="438150" h="533400" stroke="true" fill="norm" extrusionOk="true">
                  <a:moveTo>
                    <a:pt x="284197" y="621"/>
                  </a:moveTo>
                  <a:cubicBezTo>
                    <a:pt x="285149" y="621"/>
                    <a:pt x="286102" y="621"/>
                    <a:pt x="286102" y="621"/>
                  </a:cubicBezTo>
                  <a:lnTo>
                    <a:pt x="286102" y="124446"/>
                  </a:lnTo>
                  <a:lnTo>
                    <a:pt x="286102" y="126351"/>
                  </a:lnTo>
                  <a:cubicBezTo>
                    <a:pt x="287055" y="141591"/>
                    <a:pt x="299437" y="153021"/>
                    <a:pt x="314677" y="153021"/>
                  </a:cubicBezTo>
                  <a:lnTo>
                    <a:pt x="314677" y="153021"/>
                  </a:lnTo>
                  <a:lnTo>
                    <a:pt x="438502" y="153021"/>
                  </a:lnTo>
                  <a:cubicBezTo>
                    <a:pt x="438502" y="153974"/>
                    <a:pt x="438502" y="154926"/>
                    <a:pt x="438502" y="154926"/>
                  </a:cubicBezTo>
                  <a:lnTo>
                    <a:pt x="438502" y="505446"/>
                  </a:lnTo>
                  <a:cubicBezTo>
                    <a:pt x="438502" y="521639"/>
                    <a:pt x="426120" y="534021"/>
                    <a:pt x="409927" y="534021"/>
                  </a:cubicBezTo>
                  <a:lnTo>
                    <a:pt x="28927" y="534021"/>
                  </a:lnTo>
                  <a:cubicBezTo>
                    <a:pt x="12734" y="534021"/>
                    <a:pt x="352" y="521639"/>
                    <a:pt x="352" y="505446"/>
                  </a:cubicBezTo>
                  <a:lnTo>
                    <a:pt x="352" y="29196"/>
                  </a:lnTo>
                  <a:cubicBezTo>
                    <a:pt x="352" y="13004"/>
                    <a:pt x="12734" y="621"/>
                    <a:pt x="28927" y="621"/>
                  </a:cubicBezTo>
                  <a:lnTo>
                    <a:pt x="284197" y="621"/>
                  </a:lnTo>
                  <a:close/>
                  <a:moveTo>
                    <a:pt x="248002" y="200646"/>
                  </a:moveTo>
                  <a:lnTo>
                    <a:pt x="152752" y="200646"/>
                  </a:lnTo>
                  <a:lnTo>
                    <a:pt x="152752" y="410196"/>
                  </a:lnTo>
                  <a:lnTo>
                    <a:pt x="171802" y="410196"/>
                  </a:lnTo>
                  <a:lnTo>
                    <a:pt x="171802" y="314946"/>
                  </a:lnTo>
                  <a:lnTo>
                    <a:pt x="248002" y="314946"/>
                  </a:lnTo>
                  <a:lnTo>
                    <a:pt x="249907" y="314946"/>
                  </a:lnTo>
                  <a:cubicBezTo>
                    <a:pt x="280387" y="313994"/>
                    <a:pt x="305152" y="288276"/>
                    <a:pt x="305152" y="257796"/>
                  </a:cubicBezTo>
                  <a:cubicBezTo>
                    <a:pt x="305152" y="226364"/>
                    <a:pt x="279434" y="200646"/>
                    <a:pt x="248002" y="200646"/>
                  </a:cubicBezTo>
                  <a:lnTo>
                    <a:pt x="248002" y="200646"/>
                  </a:lnTo>
                  <a:close/>
                  <a:moveTo>
                    <a:pt x="248002" y="219696"/>
                  </a:moveTo>
                  <a:cubicBezTo>
                    <a:pt x="268957" y="219696"/>
                    <a:pt x="286102" y="236841"/>
                    <a:pt x="286102" y="257796"/>
                  </a:cubicBezTo>
                  <a:cubicBezTo>
                    <a:pt x="286102" y="278751"/>
                    <a:pt x="268957" y="295896"/>
                    <a:pt x="248002" y="295896"/>
                  </a:cubicBezTo>
                  <a:lnTo>
                    <a:pt x="248002" y="295896"/>
                  </a:lnTo>
                  <a:lnTo>
                    <a:pt x="171802" y="295896"/>
                  </a:lnTo>
                  <a:lnTo>
                    <a:pt x="171802" y="219696"/>
                  </a:lnTo>
                  <a:lnTo>
                    <a:pt x="248002" y="219696"/>
                  </a:lnTo>
                  <a:close/>
                  <a:moveTo>
                    <a:pt x="428977" y="133971"/>
                  </a:moveTo>
                  <a:lnTo>
                    <a:pt x="314677" y="133971"/>
                  </a:lnTo>
                  <a:lnTo>
                    <a:pt x="313724" y="133971"/>
                  </a:lnTo>
                  <a:cubicBezTo>
                    <a:pt x="308962" y="133019"/>
                    <a:pt x="305152" y="129209"/>
                    <a:pt x="305152" y="124446"/>
                  </a:cubicBezTo>
                  <a:lnTo>
                    <a:pt x="305152" y="124446"/>
                  </a:lnTo>
                  <a:lnTo>
                    <a:pt x="305152" y="10146"/>
                  </a:lnTo>
                  <a:lnTo>
                    <a:pt x="428977" y="133971"/>
                  </a:lnTo>
                  <a:close/>
                </a:path>
              </a:pathLst>
            </a:custGeom>
            <a:solidFill>
              <a:srgbClr val="FFFFFF"/>
            </a:solidFill>
            <a:ln cap="flat">
              <a:prstDash val="solid"/>
            </a:ln>
          </p:spPr>
          <p:txBody>
            <a:bodyPr vert="horz" anchor="ctr" tIns="45720" lIns="91440" bIns="45720" rIns="91440">
              <a:normAutofit/>
            </a:bodyPr>
            <a:p>
              <a:pPr algn="l" marL="0"/>
            </a:p>
          </p:txBody>
        </p:sp>
      </p:grpSp>
      <p:sp>
        <p:nvSpPr>
          <p:cNvPr name="AutoShape 61" id="61"/>
          <p:cNvSpPr/>
          <p:nvPr/>
        </p:nvSpPr>
        <p:spPr>
          <a:xfrm>
            <a:off x="1238468" y="4044336"/>
            <a:ext cx="5278925" cy="338553"/>
          </a:xfrm>
          <a:prstGeom prst="rect">
            <a:avLst/>
          </a:prstGeom>
          <a:noFill/>
          <a:ln cap="flat" cmpd="sng">
            <a:prstDash val="solid"/>
          </a:ln>
        </p:spPr>
        <p:txBody>
          <a:bodyPr vert="horz" anchor="b" wrap="square" tIns="45720" lIns="91440" bIns="45720" rIns="91440">
            <a:spAutoFit/>
          </a:bodyPr>
          <a:p>
            <a:pPr algn="l" marL="0"/>
            <a:r>
              <a:rPr lang="zh-CN" b="true" i="false" sz="1600" baseline="0" u="none" altLang="en-US">
                <a:solidFill>
                  <a:srgbClr val="000000"/>
                </a:solidFill>
                <a:latin typeface="微软雅黑"/>
                <a:ea typeface="微软雅黑"/>
              </a:rPr>
              <a:t>降低職場壓力的策略</a:t>
            </a:r>
          </a:p>
        </p:txBody>
      </p:sp>
      <p:sp>
        <p:nvSpPr>
          <p:cNvPr name="AutoShape 62" id="62"/>
          <p:cNvSpPr/>
          <p:nvPr/>
        </p:nvSpPr>
        <p:spPr>
          <a:xfrm>
            <a:off x="1238469" y="4387210"/>
            <a:ext cx="5278927" cy="700192"/>
          </a:xfrm>
          <a:prstGeom prst="rect">
            <a:avLst/>
          </a:prstGeom>
          <a:noFill/>
          <a:ln cap="flat" cmpd="sng">
            <a:prstDash val="solid"/>
          </a:ln>
        </p:spPr>
        <p:txBody>
          <a:bodyPr vert="horz" anchor="t" wrap="square" tIns="45720" lIns="91440" bIns="45720" rIns="91440">
            <a:spAutoFit/>
          </a:bodyPr>
          <a:p>
            <a:pPr algn="l" marL="0">
              <a:lnSpc>
                <a:spcPct val="150000"/>
              </a:lnSpc>
            </a:pPr>
            <a:r>
              <a:rPr lang="zh-CN" b="false" i="false" sz="1400" baseline="0" u="none" altLang="en-US">
                <a:solidFill>
                  <a:srgbClr val="000000"/>
                </a:solidFill>
                <a:latin typeface="微软雅黑"/>
                <a:ea typeface="微软雅黑"/>
              </a:rPr>
              <a:t>企業應根據實際情況設計適當的低壓環境策略，如彈性工時、定期的團建活動，幫助員工緩解壓力、提升心理健康。</a:t>
            </a:r>
          </a:p>
        </p:txBody>
      </p:sp>
      <p:sp>
        <p:nvSpPr>
          <p:cNvPr name="TextBox 63" id="63"/>
          <p:cNvSpPr txBox="true"/>
          <p:nvPr/>
        </p:nvSpPr>
        <p:spPr>
          <a:xfrm>
            <a:off x="655138" y="4184645"/>
            <a:ext cx="540000" cy="540000"/>
          </a:xfrm>
          <a:prstGeom prst="ellipse">
            <a:avLst/>
          </a:prstGeom>
          <a:solidFill>
            <a:schemeClr val="accent1"/>
          </a:solidFill>
        </p:spPr>
        <p:txBody>
          <a:bodyPr anchor="ctr" rtlCol="false" vert="horz" wrap="none" tIns="108000" lIns="108000" bIns="108000" rIns="108000">
            <a:noAutofit/>
          </a:bodyPr>
          <a:lstStyle/>
          <a:p>
            <a:pPr algn="ctr" marL="0">
              <a:defRPr/>
            </a:pPr>
            <a:endParaRPr lang="en-US" sz="1100"/>
          </a:p>
        </p:txBody>
      </p:sp>
      <p:sp>
        <p:nvSpPr>
          <p:cNvPr name="Freeform 64" id="64"/>
          <p:cNvSpPr/>
          <p:nvPr/>
        </p:nvSpPr>
        <p:spPr>
          <a:xfrm>
            <a:off x="797270" y="4314483"/>
            <a:ext cx="255736" cy="280324"/>
          </a:xfrm>
          <a:custGeom>
            <a:avLst/>
            <a:gdLst/>
            <a:ahLst/>
            <a:cxnLst/>
            <a:rect r="r" b="b" t="t" l="l"/>
            <a:pathLst>
              <a:path w="495300" h="542925" stroke="true" fill="norm" extrusionOk="true">
                <a:moveTo>
                  <a:pt x="248770" y="621"/>
                </a:moveTo>
                <a:cubicBezTo>
                  <a:pt x="385930" y="621"/>
                  <a:pt x="496420" y="111111"/>
                  <a:pt x="496420" y="248271"/>
                </a:cubicBezTo>
                <a:cubicBezTo>
                  <a:pt x="496420" y="358761"/>
                  <a:pt x="424030" y="452106"/>
                  <a:pt x="324017" y="484491"/>
                </a:cubicBezTo>
                <a:lnTo>
                  <a:pt x="346877" y="524496"/>
                </a:lnTo>
                <a:lnTo>
                  <a:pt x="420220" y="524496"/>
                </a:lnTo>
                <a:lnTo>
                  <a:pt x="420220" y="543546"/>
                </a:lnTo>
                <a:lnTo>
                  <a:pt x="77320" y="543546"/>
                </a:lnTo>
                <a:lnTo>
                  <a:pt x="77320" y="524496"/>
                </a:lnTo>
                <a:lnTo>
                  <a:pt x="150663" y="524496"/>
                </a:lnTo>
                <a:lnTo>
                  <a:pt x="173523" y="484491"/>
                </a:lnTo>
                <a:cubicBezTo>
                  <a:pt x="73510" y="453059"/>
                  <a:pt x="1120" y="358761"/>
                  <a:pt x="1120" y="248271"/>
                </a:cubicBezTo>
                <a:cubicBezTo>
                  <a:pt x="1120" y="111111"/>
                  <a:pt x="111610" y="621"/>
                  <a:pt x="248770" y="621"/>
                </a:cubicBezTo>
                <a:close/>
                <a:moveTo>
                  <a:pt x="192573" y="489254"/>
                </a:moveTo>
                <a:lnTo>
                  <a:pt x="172570" y="524496"/>
                </a:lnTo>
                <a:lnTo>
                  <a:pt x="324970" y="524496"/>
                </a:lnTo>
                <a:lnTo>
                  <a:pt x="304967" y="489254"/>
                </a:lnTo>
                <a:cubicBezTo>
                  <a:pt x="286870" y="493064"/>
                  <a:pt x="267820" y="495921"/>
                  <a:pt x="248770" y="495921"/>
                </a:cubicBezTo>
                <a:cubicBezTo>
                  <a:pt x="229720" y="495921"/>
                  <a:pt x="210670" y="493064"/>
                  <a:pt x="192573" y="489254"/>
                </a:cubicBezTo>
                <a:close/>
                <a:moveTo>
                  <a:pt x="248770" y="143496"/>
                </a:moveTo>
                <a:cubicBezTo>
                  <a:pt x="190667" y="143496"/>
                  <a:pt x="143995" y="190169"/>
                  <a:pt x="143995" y="248271"/>
                </a:cubicBezTo>
                <a:cubicBezTo>
                  <a:pt x="143995" y="306374"/>
                  <a:pt x="190667" y="353046"/>
                  <a:pt x="248770" y="353046"/>
                </a:cubicBezTo>
                <a:cubicBezTo>
                  <a:pt x="306873" y="353046"/>
                  <a:pt x="353545" y="306374"/>
                  <a:pt x="353545" y="248271"/>
                </a:cubicBezTo>
                <a:cubicBezTo>
                  <a:pt x="353545" y="190169"/>
                  <a:pt x="306873" y="143496"/>
                  <a:pt x="248770" y="143496"/>
                </a:cubicBezTo>
                <a:close/>
                <a:moveTo>
                  <a:pt x="367833" y="114921"/>
                </a:moveTo>
                <a:cubicBezTo>
                  <a:pt x="360213" y="114921"/>
                  <a:pt x="353545" y="121589"/>
                  <a:pt x="353545" y="129209"/>
                </a:cubicBezTo>
                <a:cubicBezTo>
                  <a:pt x="353545" y="136829"/>
                  <a:pt x="360213" y="143496"/>
                  <a:pt x="367833" y="143496"/>
                </a:cubicBezTo>
                <a:cubicBezTo>
                  <a:pt x="375452" y="143496"/>
                  <a:pt x="382120" y="136829"/>
                  <a:pt x="382120" y="129209"/>
                </a:cubicBezTo>
                <a:cubicBezTo>
                  <a:pt x="382120" y="121589"/>
                  <a:pt x="375452" y="114921"/>
                  <a:pt x="367833" y="114921"/>
                </a:cubicBezTo>
                <a:close/>
              </a:path>
            </a:pathLst>
          </a:custGeom>
          <a:solidFill>
            <a:srgbClr val="FFFFFF"/>
          </a:solidFill>
          <a:ln cap="flat">
            <a:prstDash val="solid"/>
          </a:ln>
        </p:spPr>
        <p:txBody>
          <a:bodyPr vert="horz" anchor="ctr" tIns="45720" lIns="91440" bIns="45720" rIns="91440">
            <a:normAutofit/>
          </a:bodyPr>
          <a:p>
            <a:pPr algn="l" marL="0"/>
          </a:p>
        </p:txBody>
      </p:sp>
    </p:spTree>
  </p:cSld>
  <p:clrMapOvr>
    <a:masterClrMapping/>
  </p:clrMapOvr>
</p:sld>
</file>

<file path=ppt/slides/slide21.xml><?xml version="1.0" encoding="utf-8"?>
<p:sld xmlns:p="http://schemas.openxmlformats.org/presentationml/2006/main" xmlns:a="http://schemas.openxmlformats.org/drawingml/2006/main">
  <p:cSld>
    <p:bg>
      <p:bgPr>
        <a:solidFill>
          <a:srgbClr val="FFFFFF"/>
        </a:solidFill>
      </p:bgPr>
    </p:bg>
    <p:spTree>
      <p:nvGrpSpPr>
        <p:cNvPr id="1" name=""/>
        <p:cNvGrpSpPr/>
        <p:nvPr/>
      </p:nvGrpSpPr>
      <p:grpSpPr>
        <a:xfrm>
          <a:off x="0" y="0"/>
          <a:ext cx="0" cy="0"/>
          <a:chOff x="0" y="0"/>
          <a:chExt cx="0" cy="0"/>
        </a:xfrm>
      </p:grpSpPr>
      <p:sp>
        <p:nvSpPr>
          <p:cNvPr name="AutoShape 2" id="2"/>
          <p:cNvSpPr/>
          <p:nvPr>
            <p:ph type="ctrTitle"/>
          </p:nvPr>
        </p:nvSpPr>
        <p:spPr>
          <a:xfrm>
            <a:off x="2337933" y="1426491"/>
            <a:ext cx="5426076" cy="1621509"/>
          </a:xfrm>
        </p:spPr>
        <p:txBody>
          <a:bodyPr vert="horz" anchor="ctr" tIns="45720" lIns="91440" bIns="45720" rIns="91440">
            <a:normAutofit/>
          </a:bodyPr>
          <a:p>
            <a:pPr algn="l" indent="0" marL="0">
              <a:lnSpc>
                <a:spcPct val="90000"/>
              </a:lnSpc>
              <a:spcBef>
                <a:spcPct val="0"/>
              </a:spcBef>
            </a:pPr>
            <a:r>
              <a:rPr lang="zh-CN" b="true" i="false" sz="3200" baseline="0" u="none" altLang="en-US">
                <a:solidFill>
                  <a:srgbClr val="000000"/>
                </a:solidFill>
                <a:latin typeface="+mn-ea"/>
                <a:ea typeface="+mn-ea"/>
              </a:rPr>
              <a:t>感谢聆听</a:t>
            </a:r>
          </a:p>
        </p:txBody>
      </p:sp>
      <p:sp>
        <p:nvSpPr>
          <p:cNvPr name="TextBox 3" id="3"/>
          <p:cNvSpPr txBox="true"/>
          <p:nvPr/>
        </p:nvSpPr>
        <p:spPr>
          <a:xfrm>
            <a:off x="2337933" y="3244334"/>
            <a:ext cx="2315183" cy="369332"/>
          </a:xfrm>
          <a:prstGeom prst="rect">
            <a:avLst/>
          </a:prstGeom>
          <a:noFill/>
        </p:spPr>
        <p:txBody>
          <a:bodyPr anchor="t" rtlCol="false" vert="horz" wrap="square" tIns="45720" lIns="91440" bIns="45720" rIns="91440">
            <a:spAutoFit/>
          </a:bodyPr>
          <a:lstStyle/>
          <a:p>
            <a:pPr algn="l" marL="0">
              <a:defRPr/>
            </a:pPr>
            <a:r>
              <a:rPr lang="zh-CN" b="false" i="false" sz="1800" baseline="0" u="none" altLang="en-US">
                <a:solidFill>
                  <a:srgbClr val="000000"/>
                </a:solidFill>
                <a:latin typeface="+mn-ea"/>
                <a:ea typeface="+mn-ea"/>
              </a:rPr>
              <a:t>汇报人</a:t>
            </a:r>
            <a:endParaRPr lang="en-US" sz="1100"/>
          </a:p>
        </p:txBody>
      </p:sp>
    </p:spTree>
  </p:cSld>
  <p:clrMapOvr>
    <a:masterClrMapping/>
  </p:clrMapOvr>
</p:sld>
</file>

<file path=ppt/slides/slide3.xml><?xml version="1.0" encoding="utf-8"?>
<p:sld xmlns:p="http://schemas.openxmlformats.org/presentationml/2006/main" xmlns:a="http://schemas.openxmlformats.org/drawingml/2006/main">
  <p:cSld>
    <p:bg>
      <p:bgPr>
        <a:solidFill>
          <a:srgbClr val="FFFFFF"/>
        </a:solidFill>
      </p:bgPr>
    </p:bg>
    <p:spTree>
      <p:nvGrpSpPr>
        <p:cNvPr id="1" name=""/>
        <p:cNvGrpSpPr/>
        <p:nvPr/>
      </p:nvGrpSpPr>
      <p:grpSpPr>
        <a:xfrm>
          <a:off x="0" y="0"/>
          <a:ext cx="0" cy="0"/>
          <a:chOff x="0" y="0"/>
          <a:chExt cx="0" cy="0"/>
        </a:xfrm>
      </p:grpSpPr>
      <p:sp>
        <p:nvSpPr>
          <p:cNvPr name="AutoShape 2" id="2"/>
          <p:cNvSpPr/>
          <p:nvPr>
            <p:ph type="title"/>
          </p:nvPr>
        </p:nvSpPr>
        <p:spPr>
          <a:xfrm>
            <a:off x="5208400" y="3608131"/>
            <a:ext cx="5419185" cy="424732"/>
          </a:xfrm>
        </p:spPr>
        <p:txBody>
          <a:bodyPr vert="horz" anchor="t" tIns="45720" lIns="91440" bIns="45720" rIns="91440">
            <a:spAutoFit/>
          </a:bodyPr>
          <a:p>
            <a:pPr algn="l">
              <a:lnSpc>
                <a:spcPct val="90000"/>
              </a:lnSpc>
              <a:spcBef>
                <a:spcPct val="0"/>
              </a:spcBef>
            </a:pPr>
            <a:r>
              <a:rPr lang="zh-CN" b="true" i="false" sz="2400" baseline="0" u="none" altLang="en-US">
                <a:solidFill>
                  <a:srgbClr val="000000"/>
                </a:solidFill>
                <a:latin typeface="+mn-ea"/>
                <a:ea typeface="+mn-ea"/>
              </a:rPr>
              <a:t>精神健康的重要性</a:t>
            </a:r>
          </a:p>
        </p:txBody>
      </p:sp>
      <p:sp>
        <p:nvSpPr>
          <p:cNvPr name="TextBox 3" id="3"/>
          <p:cNvSpPr txBox="true"/>
          <p:nvPr/>
        </p:nvSpPr>
        <p:spPr>
          <a:xfrm>
            <a:off x="5061112" y="2038471"/>
            <a:ext cx="1675426" cy="1569660"/>
          </a:xfrm>
          <a:prstGeom prst="rect">
            <a:avLst/>
          </a:prstGeom>
          <a:noFill/>
        </p:spPr>
        <p:txBody>
          <a:bodyPr anchor="t" rtlCol="false" vert="horz" wrap="square" tIns="45720" lIns="91440" bIns="45720" rIns="91440">
            <a:spAutoFit/>
          </a:bodyPr>
          <a:lstStyle/>
          <a:p>
            <a:pPr algn="l" marL="0">
              <a:defRPr/>
            </a:pPr>
            <a:r>
              <a:rPr lang="en-US" b="false" i="false" sz="9600" spc="100" baseline="0" u="none">
                <a:solidFill>
                  <a:schemeClr val="accent1"/>
                </a:solidFill>
                <a:latin typeface="Arial"/>
                <a:ea typeface="Arial"/>
              </a:rPr>
              <a:t>01</a:t>
            </a:r>
            <a:endParaRPr lang="en-US" sz="1100"/>
          </a:p>
        </p:txBody>
      </p:sp>
    </p:spTree>
  </p:cSld>
  <p:clrMapOvr>
    <a:masterClrMapping/>
  </p:clrMapOvr>
</p:sld>
</file>

<file path=ppt/slides/slide4.xml><?xml version="1.0" encoding="utf-8"?>
<p:sld xmlns:p="http://schemas.openxmlformats.org/presentationml/2006/main" xmlns:a="http://schemas.openxmlformats.org/drawingml/2006/main">
  <p:cSld>
    <p:bg>
      <p:bgPr>
        <a:solidFill>
          <a:srgbClr val="FFFFFF"/>
        </a:solidFill>
      </p:bgPr>
    </p:bg>
    <p:spTree>
      <p:nvGrpSpPr>
        <p:cNvPr id="1" name=""/>
        <p:cNvGrpSpPr/>
        <p:nvPr/>
      </p:nvGrpSpPr>
      <p:grpSpPr>
        <a:xfrm>
          <a:off x="0" y="0"/>
          <a:ext cx="0" cy="0"/>
          <a:chOff x="0" y="0"/>
          <a:chExt cx="0" cy="0"/>
        </a:xfrm>
      </p:grpSpPr>
      <p:sp>
        <p:nvSpPr>
          <p:cNvPr name="AutoShape 2" id="2"/>
          <p:cNvSpPr/>
          <p:nvPr>
            <p:ph type="title"/>
          </p:nvPr>
        </p:nvSpPr>
        <p:spPr>
          <a:xfrm>
            <a:off x="669924" y="1"/>
            <a:ext cx="10850563" cy="1028699"/>
          </a:xfrm>
        </p:spPr>
        <p:txBody>
          <a:bodyPr vert="horz" anchor="b" tIns="45720" lIns="91440" bIns="45720" rIns="91440">
            <a:normAutofit/>
          </a:bodyPr>
          <a:p>
            <a:pPr algn="l">
              <a:lnSpc>
                <a:spcPct val="90000"/>
              </a:lnSpc>
              <a:spcBef>
                <a:spcPct val="0"/>
              </a:spcBef>
            </a:pPr>
            <a:r>
              <a:rPr lang="zh-CN" b="true" i="false" sz="2800" baseline="0" u="none" altLang="en-US">
                <a:solidFill>
                  <a:srgbClr val="000000"/>
                </a:solidFill>
                <a:latin typeface="+mn-ea"/>
                <a:ea typeface="+mn-ea"/>
              </a:rPr>
              <a:t>現代社會的壓力</a:t>
            </a:r>
          </a:p>
        </p:txBody>
      </p:sp>
      <p:sp>
        <p:nvSpPr>
          <p:cNvPr name="Freeform 3" id="3"/>
          <p:cNvSpPr/>
          <p:nvPr/>
        </p:nvSpPr>
        <p:spPr>
          <a:xfrm>
            <a:off x="0" y="2094993"/>
            <a:ext cx="10327169" cy="3103767"/>
          </a:xfrm>
          <a:custGeom>
            <a:avLst/>
            <a:gdLst/>
            <a:ahLst/>
            <a:cxnLst/>
            <a:rect r="r" b="b" t="t" l="l"/>
            <a:pathLst>
              <a:path w="10184" h="8661" stroke="true" fill="norm" extrusionOk="true">
                <a:moveTo>
                  <a:pt x="0" y="8295"/>
                </a:moveTo>
                <a:cubicBezTo>
                  <a:pt x="1485" y="10000"/>
                  <a:pt x="1641" y="5194"/>
                  <a:pt x="2334" y="5233"/>
                </a:cubicBezTo>
                <a:cubicBezTo>
                  <a:pt x="3027" y="5271"/>
                  <a:pt x="3451" y="7132"/>
                  <a:pt x="4356" y="6977"/>
                </a:cubicBezTo>
                <a:cubicBezTo>
                  <a:pt x="5262" y="6822"/>
                  <a:pt x="5332" y="3411"/>
                  <a:pt x="6266" y="3101"/>
                </a:cubicBezTo>
                <a:cubicBezTo>
                  <a:pt x="7199" y="2791"/>
                  <a:pt x="7295" y="4758"/>
                  <a:pt x="8186" y="4641"/>
                </a:cubicBezTo>
                <a:cubicBezTo>
                  <a:pt x="9077" y="4525"/>
                  <a:pt x="9279" y="814"/>
                  <a:pt x="10184" y="0"/>
                </a:cubicBezTo>
              </a:path>
            </a:pathLst>
          </a:custGeom>
          <a:noFill/>
          <a:ln w="15875" cap="flat">
            <a:solidFill>
              <a:srgbClr val="FFFFFF">
                <a:lumMod val="75000"/>
              </a:srgbClr>
            </a:solidFill>
            <a:prstDash val="dash"/>
          </a:ln>
        </p:spPr>
        <p:txBody>
          <a:bodyPr vert="horz" anchor="t" wrap="square" tIns="45720" lIns="91440" bIns="45720" rIns="91440">
            <a:prstTxWarp prst="textNoShape">
              <a:avLst/>
            </a:prstTxWarp>
            <a:normAutofit/>
          </a:bodyPr>
          <a:p>
            <a:pPr algn="l" marL="0"/>
          </a:p>
        </p:txBody>
      </p:sp>
      <p:grpSp>
        <p:nvGrpSpPr>
          <p:cNvPr name="Group 4" id="4"/>
          <p:cNvGrpSpPr/>
          <p:nvPr/>
        </p:nvGrpSpPr>
        <p:grpSpPr>
          <a:xfrm rot="519341">
            <a:off x="9647413" y="1063994"/>
            <a:ext cx="1593929" cy="1769009"/>
            <a:chOff x="4006850" y="1281113"/>
            <a:chExt cx="4237038" cy="4230687"/>
          </a:xfrm>
        </p:grpSpPr>
        <p:sp>
          <p:nvSpPr>
            <p:cNvPr name="Freeform 5" id="5"/>
            <p:cNvSpPr/>
            <p:nvPr/>
          </p:nvSpPr>
          <p:spPr>
            <a:xfrm>
              <a:off x="4006850" y="3949700"/>
              <a:ext cx="1563688" cy="1562100"/>
            </a:xfrm>
            <a:custGeom>
              <a:avLst/>
              <a:gdLst/>
              <a:ahLst/>
              <a:cxnLst/>
              <a:rect r="r" b="b" t="t" l="l"/>
              <a:pathLst>
                <a:path w="404" h="404" stroke="true" fill="norm" extrusionOk="true">
                  <a:moveTo>
                    <a:pt x="319" y="292"/>
                  </a:moveTo>
                  <a:cubicBezTo>
                    <a:pt x="262" y="349"/>
                    <a:pt x="0" y="404"/>
                    <a:pt x="0" y="404"/>
                  </a:cubicBezTo>
                  <a:cubicBezTo>
                    <a:pt x="0" y="404"/>
                    <a:pt x="55" y="142"/>
                    <a:pt x="112" y="85"/>
                  </a:cubicBezTo>
                  <a:cubicBezTo>
                    <a:pt x="170" y="27"/>
                    <a:pt x="289" y="0"/>
                    <a:pt x="346" y="58"/>
                  </a:cubicBezTo>
                  <a:cubicBezTo>
                    <a:pt x="404" y="115"/>
                    <a:pt x="377" y="234"/>
                    <a:pt x="319" y="292"/>
                  </a:cubicBezTo>
                  <a:close/>
                </a:path>
              </a:pathLst>
            </a:custGeom>
            <a:solidFill>
              <a:srgbClr val="ED572F"/>
            </a:solidFill>
          </p:spPr>
          <p:txBody>
            <a:bodyPr vert="horz" anchor="ctr" wrap="square" tIns="45720" lIns="91440" bIns="45720" rIns="91440">
              <a:normAutofit/>
            </a:bodyPr>
            <a:p>
              <a:pPr algn="ctr" marL="0"/>
            </a:p>
          </p:txBody>
        </p:sp>
        <p:sp>
          <p:nvSpPr>
            <p:cNvPr name="Freeform 6" id="6"/>
            <p:cNvSpPr/>
            <p:nvPr/>
          </p:nvSpPr>
          <p:spPr>
            <a:xfrm>
              <a:off x="4265613" y="4051300"/>
              <a:ext cx="1203325" cy="1201738"/>
            </a:xfrm>
            <a:custGeom>
              <a:avLst/>
              <a:gdLst/>
              <a:ahLst/>
              <a:cxnLst/>
              <a:rect r="r" b="b" t="t" l="l"/>
              <a:pathLst>
                <a:path w="311" h="311" stroke="true" fill="norm" extrusionOk="true">
                  <a:moveTo>
                    <a:pt x="246" y="224"/>
                  </a:moveTo>
                  <a:cubicBezTo>
                    <a:pt x="202" y="268"/>
                    <a:pt x="0" y="311"/>
                    <a:pt x="0" y="311"/>
                  </a:cubicBezTo>
                  <a:cubicBezTo>
                    <a:pt x="0" y="311"/>
                    <a:pt x="43" y="109"/>
                    <a:pt x="87" y="65"/>
                  </a:cubicBezTo>
                  <a:cubicBezTo>
                    <a:pt x="131" y="21"/>
                    <a:pt x="223" y="0"/>
                    <a:pt x="267" y="44"/>
                  </a:cubicBezTo>
                  <a:cubicBezTo>
                    <a:pt x="311" y="88"/>
                    <a:pt x="290" y="180"/>
                    <a:pt x="246" y="224"/>
                  </a:cubicBezTo>
                  <a:close/>
                </a:path>
              </a:pathLst>
            </a:custGeom>
            <a:solidFill>
              <a:srgbClr val="EA902F"/>
            </a:solidFill>
          </p:spPr>
          <p:txBody>
            <a:bodyPr vert="horz" anchor="ctr" wrap="square" tIns="45720" lIns="91440" bIns="45720" rIns="91440">
              <a:normAutofit/>
            </a:bodyPr>
            <a:p>
              <a:pPr algn="ctr" marL="0"/>
            </a:p>
          </p:txBody>
        </p:sp>
        <p:sp>
          <p:nvSpPr>
            <p:cNvPr name="Freeform 7" id="7"/>
            <p:cNvSpPr/>
            <p:nvPr/>
          </p:nvSpPr>
          <p:spPr>
            <a:xfrm>
              <a:off x="4491038" y="4094163"/>
              <a:ext cx="935038" cy="933450"/>
            </a:xfrm>
            <a:custGeom>
              <a:avLst/>
              <a:gdLst/>
              <a:ahLst/>
              <a:cxnLst/>
              <a:rect r="r" b="b" t="t" l="l"/>
              <a:pathLst>
                <a:path w="242" h="242" stroke="true" fill="norm" extrusionOk="true">
                  <a:moveTo>
                    <a:pt x="192" y="175"/>
                  </a:moveTo>
                  <a:cubicBezTo>
                    <a:pt x="157" y="209"/>
                    <a:pt x="0" y="242"/>
                    <a:pt x="0" y="242"/>
                  </a:cubicBezTo>
                  <a:cubicBezTo>
                    <a:pt x="0" y="242"/>
                    <a:pt x="33" y="85"/>
                    <a:pt x="67" y="50"/>
                  </a:cubicBezTo>
                  <a:cubicBezTo>
                    <a:pt x="102" y="16"/>
                    <a:pt x="173" y="0"/>
                    <a:pt x="208" y="34"/>
                  </a:cubicBezTo>
                  <a:cubicBezTo>
                    <a:pt x="242" y="68"/>
                    <a:pt x="226" y="140"/>
                    <a:pt x="192" y="175"/>
                  </a:cubicBezTo>
                  <a:close/>
                </a:path>
              </a:pathLst>
            </a:custGeom>
            <a:solidFill>
              <a:srgbClr val="F4BD31"/>
            </a:solidFill>
          </p:spPr>
          <p:txBody>
            <a:bodyPr vert="horz" anchor="ctr" wrap="square" tIns="45720" lIns="91440" bIns="45720" rIns="91440">
              <a:normAutofit/>
            </a:bodyPr>
            <a:p>
              <a:pPr algn="ctr" marL="0"/>
            </a:p>
          </p:txBody>
        </p:sp>
        <p:sp>
          <p:nvSpPr>
            <p:cNvPr name="Freeform 8" id="8"/>
            <p:cNvSpPr/>
            <p:nvPr/>
          </p:nvSpPr>
          <p:spPr>
            <a:xfrm>
              <a:off x="4733925" y="4175125"/>
              <a:ext cx="611188" cy="609600"/>
            </a:xfrm>
            <a:custGeom>
              <a:avLst/>
              <a:gdLst/>
              <a:ahLst/>
              <a:cxnLst/>
              <a:rect r="r" b="b" t="t" l="l"/>
              <a:pathLst>
                <a:path w="158" h="158" stroke="true" fill="norm" extrusionOk="true">
                  <a:moveTo>
                    <a:pt x="125" y="114"/>
                  </a:moveTo>
                  <a:cubicBezTo>
                    <a:pt x="103" y="137"/>
                    <a:pt x="0" y="158"/>
                    <a:pt x="0" y="158"/>
                  </a:cubicBezTo>
                  <a:cubicBezTo>
                    <a:pt x="0" y="158"/>
                    <a:pt x="21" y="55"/>
                    <a:pt x="44" y="33"/>
                  </a:cubicBezTo>
                  <a:cubicBezTo>
                    <a:pt x="66" y="10"/>
                    <a:pt x="113" y="0"/>
                    <a:pt x="136" y="22"/>
                  </a:cubicBezTo>
                  <a:cubicBezTo>
                    <a:pt x="158" y="45"/>
                    <a:pt x="148" y="92"/>
                    <a:pt x="125" y="114"/>
                  </a:cubicBezTo>
                  <a:close/>
                </a:path>
              </a:pathLst>
            </a:custGeom>
            <a:solidFill>
              <a:srgbClr val="FFE269"/>
            </a:solidFill>
          </p:spPr>
          <p:txBody>
            <a:bodyPr vert="horz" anchor="ctr" wrap="square" tIns="45720" lIns="91440" bIns="45720" rIns="91440">
              <a:normAutofit/>
            </a:bodyPr>
            <a:p>
              <a:pPr algn="ctr" marL="0"/>
            </a:p>
          </p:txBody>
        </p:sp>
        <p:sp>
          <p:nvSpPr>
            <p:cNvPr name="Freeform 9" id="9"/>
            <p:cNvSpPr/>
            <p:nvPr/>
          </p:nvSpPr>
          <p:spPr>
            <a:xfrm>
              <a:off x="4127500" y="2733675"/>
              <a:ext cx="1524000" cy="1522413"/>
            </a:xfrm>
            <a:custGeom>
              <a:avLst/>
              <a:gdLst/>
              <a:ahLst/>
              <a:cxnLst/>
              <a:rect r="r" b="b" t="t" l="l"/>
              <a:pathLst>
                <a:path w="394" h="394" stroke="true" fill="norm" extrusionOk="true">
                  <a:moveTo>
                    <a:pt x="394" y="0"/>
                  </a:moveTo>
                  <a:cubicBezTo>
                    <a:pt x="58" y="0"/>
                    <a:pt x="85" y="108"/>
                    <a:pt x="0" y="394"/>
                  </a:cubicBezTo>
                  <a:cubicBezTo>
                    <a:pt x="185" y="323"/>
                    <a:pt x="185" y="323"/>
                    <a:pt x="185" y="323"/>
                  </a:cubicBezTo>
                  <a:lnTo>
                    <a:pt x="394" y="0"/>
                  </a:lnTo>
                  <a:close/>
                </a:path>
              </a:pathLst>
            </a:custGeom>
            <a:solidFill>
              <a:srgbClr val="EA3453"/>
            </a:solidFill>
          </p:spPr>
          <p:txBody>
            <a:bodyPr vert="horz" anchor="ctr" wrap="square" tIns="45720" lIns="91440" bIns="45720" rIns="91440">
              <a:normAutofit/>
            </a:bodyPr>
            <a:p>
              <a:pPr algn="ctr" marL="0"/>
            </a:p>
          </p:txBody>
        </p:sp>
        <p:sp>
          <p:nvSpPr>
            <p:cNvPr name="Freeform 10" id="10"/>
            <p:cNvSpPr/>
            <p:nvPr/>
          </p:nvSpPr>
          <p:spPr>
            <a:xfrm>
              <a:off x="5264150" y="3868738"/>
              <a:ext cx="1524000" cy="1522413"/>
            </a:xfrm>
            <a:custGeom>
              <a:avLst/>
              <a:gdLst/>
              <a:ahLst/>
              <a:cxnLst/>
              <a:rect r="r" b="b" t="t" l="l"/>
              <a:pathLst>
                <a:path w="394" h="394" stroke="true" fill="norm" extrusionOk="true">
                  <a:moveTo>
                    <a:pt x="394" y="0"/>
                  </a:moveTo>
                  <a:cubicBezTo>
                    <a:pt x="394" y="336"/>
                    <a:pt x="286" y="308"/>
                    <a:pt x="0" y="394"/>
                  </a:cubicBezTo>
                  <a:cubicBezTo>
                    <a:pt x="71" y="209"/>
                    <a:pt x="71" y="209"/>
                    <a:pt x="71" y="209"/>
                  </a:cubicBezTo>
                  <a:lnTo>
                    <a:pt x="394" y="0"/>
                  </a:lnTo>
                  <a:close/>
                </a:path>
              </a:pathLst>
            </a:custGeom>
            <a:solidFill>
              <a:srgbClr val="EA3453"/>
            </a:solidFill>
          </p:spPr>
          <p:txBody>
            <a:bodyPr vert="horz" anchor="ctr" wrap="square" tIns="45720" lIns="91440" bIns="45720" rIns="91440">
              <a:normAutofit/>
            </a:bodyPr>
            <a:p>
              <a:pPr algn="ctr" marL="0"/>
            </a:p>
          </p:txBody>
        </p:sp>
        <p:sp>
          <p:nvSpPr>
            <p:cNvPr name="Freeform 11" id="11"/>
            <p:cNvSpPr/>
            <p:nvPr/>
          </p:nvSpPr>
          <p:spPr>
            <a:xfrm>
              <a:off x="5264150" y="4216400"/>
              <a:ext cx="987425" cy="1174750"/>
            </a:xfrm>
            <a:custGeom>
              <a:avLst/>
              <a:gdLst/>
              <a:ahLst/>
              <a:cxnLst/>
              <a:rect r="r" b="b" t="t" l="l"/>
              <a:pathLst>
                <a:path w="255" h="304" stroke="true" fill="norm" extrusionOk="true">
                  <a:moveTo>
                    <a:pt x="0" y="304"/>
                  </a:moveTo>
                  <a:cubicBezTo>
                    <a:pt x="90" y="277"/>
                    <a:pt x="162" y="262"/>
                    <a:pt x="219" y="242"/>
                  </a:cubicBezTo>
                  <a:cubicBezTo>
                    <a:pt x="175" y="207"/>
                    <a:pt x="136" y="134"/>
                    <a:pt x="255" y="0"/>
                  </a:cubicBezTo>
                  <a:cubicBezTo>
                    <a:pt x="71" y="119"/>
                    <a:pt x="71" y="119"/>
                    <a:pt x="71" y="119"/>
                  </a:cubicBezTo>
                  <a:lnTo>
                    <a:pt x="0" y="304"/>
                  </a:lnTo>
                  <a:close/>
                </a:path>
              </a:pathLst>
            </a:custGeom>
            <a:solidFill>
              <a:srgbClr val="AA2B46"/>
            </a:solidFill>
          </p:spPr>
          <p:txBody>
            <a:bodyPr vert="horz" anchor="ctr" wrap="square" tIns="45720" lIns="91440" bIns="45720" rIns="91440">
              <a:normAutofit/>
            </a:bodyPr>
            <a:p>
              <a:pPr algn="ctr" marL="0"/>
            </a:p>
          </p:txBody>
        </p:sp>
        <p:sp>
          <p:nvSpPr>
            <p:cNvPr name="Freeform 12" id="12"/>
            <p:cNvSpPr/>
            <p:nvPr/>
          </p:nvSpPr>
          <p:spPr>
            <a:xfrm>
              <a:off x="4127500" y="2752725"/>
              <a:ext cx="1511300" cy="1503363"/>
            </a:xfrm>
            <a:custGeom>
              <a:avLst/>
              <a:gdLst/>
              <a:ahLst/>
              <a:cxnLst/>
              <a:rect r="r" b="b" t="t" l="l"/>
              <a:pathLst>
                <a:path w="391" h="389" stroke="true" fill="norm" extrusionOk="true">
                  <a:moveTo>
                    <a:pt x="0" y="389"/>
                  </a:moveTo>
                  <a:cubicBezTo>
                    <a:pt x="185" y="318"/>
                    <a:pt x="185" y="318"/>
                    <a:pt x="185" y="318"/>
                  </a:cubicBezTo>
                  <a:cubicBezTo>
                    <a:pt x="391" y="0"/>
                    <a:pt x="391" y="0"/>
                    <a:pt x="391" y="0"/>
                  </a:cubicBezTo>
                  <a:cubicBezTo>
                    <a:pt x="256" y="165"/>
                    <a:pt x="148" y="304"/>
                    <a:pt x="46" y="223"/>
                  </a:cubicBezTo>
                  <a:cubicBezTo>
                    <a:pt x="32" y="270"/>
                    <a:pt x="19" y="325"/>
                    <a:pt x="0" y="389"/>
                  </a:cubicBezTo>
                  <a:close/>
                </a:path>
              </a:pathLst>
            </a:custGeom>
            <a:solidFill>
              <a:srgbClr val="AA2B46"/>
            </a:solidFill>
          </p:spPr>
          <p:txBody>
            <a:bodyPr vert="horz" anchor="ctr" wrap="square" tIns="45720" lIns="91440" bIns="45720" rIns="91440">
              <a:normAutofit/>
            </a:bodyPr>
            <a:p>
              <a:pPr algn="ctr" marL="0"/>
            </a:p>
          </p:txBody>
        </p:sp>
        <p:sp>
          <p:nvSpPr>
            <p:cNvPr name="Freeform 13" id="13"/>
            <p:cNvSpPr/>
            <p:nvPr/>
          </p:nvSpPr>
          <p:spPr>
            <a:xfrm>
              <a:off x="4841875" y="1281113"/>
              <a:ext cx="3402013" cy="3395663"/>
            </a:xfrm>
            <a:custGeom>
              <a:avLst/>
              <a:gdLst/>
              <a:ahLst/>
              <a:cxnLst/>
              <a:rect r="r" b="b" t="t" l="l"/>
              <a:pathLst>
                <a:path w="879" h="879" stroke="true" fill="norm" extrusionOk="true">
                  <a:moveTo>
                    <a:pt x="710" y="494"/>
                  </a:moveTo>
                  <a:cubicBezTo>
                    <a:pt x="879" y="313"/>
                    <a:pt x="864" y="15"/>
                    <a:pt x="864" y="15"/>
                  </a:cubicBezTo>
                  <a:cubicBezTo>
                    <a:pt x="864" y="15"/>
                    <a:pt x="566" y="0"/>
                    <a:pt x="385" y="169"/>
                  </a:cubicBezTo>
                  <a:cubicBezTo>
                    <a:pt x="203" y="339"/>
                    <a:pt x="0" y="699"/>
                    <a:pt x="0" y="699"/>
                  </a:cubicBezTo>
                  <a:cubicBezTo>
                    <a:pt x="180" y="879"/>
                    <a:pt x="180" y="879"/>
                    <a:pt x="180" y="879"/>
                  </a:cubicBezTo>
                  <a:cubicBezTo>
                    <a:pt x="180" y="879"/>
                    <a:pt x="540" y="676"/>
                    <a:pt x="710" y="494"/>
                  </a:cubicBezTo>
                  <a:close/>
                </a:path>
              </a:pathLst>
            </a:custGeom>
            <a:solidFill>
              <a:srgbClr val="FFFFFF"/>
            </a:solidFill>
          </p:spPr>
          <p:txBody>
            <a:bodyPr vert="horz" anchor="ctr" wrap="square" tIns="45720" lIns="91440" bIns="45720" rIns="91440">
              <a:normAutofit/>
            </a:bodyPr>
            <a:p>
              <a:pPr algn="ctr" marL="0"/>
            </a:p>
          </p:txBody>
        </p:sp>
        <p:sp>
          <p:nvSpPr>
            <p:cNvPr name="Freeform 14" id="14"/>
            <p:cNvSpPr/>
            <p:nvPr/>
          </p:nvSpPr>
          <p:spPr>
            <a:xfrm>
              <a:off x="4841875" y="1393825"/>
              <a:ext cx="2673350" cy="3282950"/>
            </a:xfrm>
            <a:custGeom>
              <a:avLst/>
              <a:gdLst/>
              <a:ahLst/>
              <a:cxnLst/>
              <a:rect r="r" b="b" t="t" l="l"/>
              <a:pathLst>
                <a:path w="691" h="850" stroke="true" fill="norm" extrusionOk="true">
                  <a:moveTo>
                    <a:pt x="691" y="0"/>
                  </a:moveTo>
                  <a:cubicBezTo>
                    <a:pt x="594" y="17"/>
                    <a:pt x="475" y="56"/>
                    <a:pt x="385" y="140"/>
                  </a:cubicBezTo>
                  <a:cubicBezTo>
                    <a:pt x="203" y="310"/>
                    <a:pt x="0" y="670"/>
                    <a:pt x="0" y="670"/>
                  </a:cubicBezTo>
                  <a:cubicBezTo>
                    <a:pt x="180" y="850"/>
                    <a:pt x="180" y="850"/>
                    <a:pt x="180" y="850"/>
                  </a:cubicBezTo>
                  <a:cubicBezTo>
                    <a:pt x="180" y="850"/>
                    <a:pt x="201" y="839"/>
                    <a:pt x="235" y="818"/>
                  </a:cubicBezTo>
                  <a:cubicBezTo>
                    <a:pt x="23" y="674"/>
                    <a:pt x="103" y="372"/>
                    <a:pt x="691" y="0"/>
                  </a:cubicBezTo>
                  <a:close/>
                </a:path>
              </a:pathLst>
            </a:custGeom>
            <a:solidFill>
              <a:srgbClr val="DAD5E2"/>
            </a:solidFill>
          </p:spPr>
          <p:txBody>
            <a:bodyPr vert="horz" anchor="ctr" wrap="square" tIns="45720" lIns="91440" bIns="45720" rIns="91440">
              <a:normAutofit/>
            </a:bodyPr>
            <a:p>
              <a:pPr algn="ctr" marL="0"/>
            </a:p>
          </p:txBody>
        </p:sp>
        <p:sp>
          <p:nvSpPr>
            <p:cNvPr name="Freeform 15" id="15"/>
            <p:cNvSpPr/>
            <p:nvPr/>
          </p:nvSpPr>
          <p:spPr>
            <a:xfrm>
              <a:off x="7186613" y="1316038"/>
              <a:ext cx="1022350" cy="1019175"/>
            </a:xfrm>
            <a:custGeom>
              <a:avLst/>
              <a:gdLst/>
              <a:ahLst/>
              <a:cxnLst/>
              <a:rect r="r" b="b" t="t" l="l"/>
              <a:pathLst>
                <a:path w="264" h="264" stroke="true" fill="norm" extrusionOk="true">
                  <a:moveTo>
                    <a:pt x="224" y="264"/>
                  </a:moveTo>
                  <a:cubicBezTo>
                    <a:pt x="264" y="129"/>
                    <a:pt x="258" y="6"/>
                    <a:pt x="258" y="6"/>
                  </a:cubicBezTo>
                  <a:cubicBezTo>
                    <a:pt x="258" y="6"/>
                    <a:pt x="136" y="0"/>
                    <a:pt x="0" y="40"/>
                  </a:cubicBezTo>
                  <a:lnTo>
                    <a:pt x="224" y="264"/>
                  </a:lnTo>
                  <a:close/>
                </a:path>
              </a:pathLst>
            </a:custGeom>
            <a:solidFill>
              <a:srgbClr val="EA3453"/>
            </a:solidFill>
          </p:spPr>
          <p:txBody>
            <a:bodyPr vert="horz" anchor="ctr" wrap="square" tIns="45720" lIns="91440" bIns="45720" rIns="91440">
              <a:normAutofit/>
            </a:bodyPr>
            <a:p>
              <a:pPr algn="ctr" marL="0"/>
            </a:p>
          </p:txBody>
        </p:sp>
        <p:sp>
          <p:nvSpPr>
            <p:cNvPr name="Freeform 16" id="16"/>
            <p:cNvSpPr/>
            <p:nvPr/>
          </p:nvSpPr>
          <p:spPr>
            <a:xfrm>
              <a:off x="7186613" y="1316038"/>
              <a:ext cx="998538" cy="1019175"/>
            </a:xfrm>
            <a:custGeom>
              <a:avLst/>
              <a:gdLst/>
              <a:ahLst/>
              <a:cxnLst/>
              <a:rect r="r" b="b" t="t" l="l"/>
              <a:pathLst>
                <a:path w="258" h="264" stroke="true" fill="norm" extrusionOk="true">
                  <a:moveTo>
                    <a:pt x="0" y="40"/>
                  </a:moveTo>
                  <a:cubicBezTo>
                    <a:pt x="224" y="264"/>
                    <a:pt x="224" y="264"/>
                    <a:pt x="224" y="264"/>
                  </a:cubicBezTo>
                  <a:cubicBezTo>
                    <a:pt x="225" y="261"/>
                    <a:pt x="226" y="257"/>
                    <a:pt x="227" y="254"/>
                  </a:cubicBezTo>
                  <a:cubicBezTo>
                    <a:pt x="132" y="175"/>
                    <a:pt x="11" y="39"/>
                    <a:pt x="258" y="6"/>
                  </a:cubicBezTo>
                  <a:cubicBezTo>
                    <a:pt x="258" y="6"/>
                    <a:pt x="136" y="0"/>
                    <a:pt x="0" y="40"/>
                  </a:cubicBezTo>
                  <a:close/>
                </a:path>
              </a:pathLst>
            </a:custGeom>
            <a:solidFill>
              <a:srgbClr val="AA2B46"/>
            </a:solidFill>
          </p:spPr>
          <p:txBody>
            <a:bodyPr vert="horz" anchor="ctr" wrap="square" tIns="45720" lIns="91440" bIns="45720" rIns="91440">
              <a:normAutofit/>
            </a:bodyPr>
            <a:p>
              <a:pPr algn="ctr" marL="0"/>
            </a:p>
          </p:txBody>
        </p:sp>
        <p:sp>
          <p:nvSpPr>
            <p:cNvPr name="AutoShape 17" id="17"/>
            <p:cNvSpPr/>
            <p:nvPr/>
          </p:nvSpPr>
          <p:spPr>
            <a:xfrm>
              <a:off x="6389688" y="2049463"/>
              <a:ext cx="1044575" cy="1042988"/>
            </a:xfrm>
            <a:prstGeom prst="ellipse">
              <a:avLst/>
            </a:prstGeom>
            <a:solidFill>
              <a:srgbClr val="E0DEDC"/>
            </a:solidFill>
          </p:spPr>
          <p:txBody>
            <a:bodyPr vert="horz" anchor="ctr" wrap="square" tIns="45720" lIns="91440" bIns="45720" rIns="91440">
              <a:normAutofit/>
            </a:bodyPr>
            <a:p>
              <a:pPr algn="ctr" marL="0"/>
            </a:p>
          </p:txBody>
        </p:sp>
        <p:sp>
          <p:nvSpPr>
            <p:cNvPr name="AutoShape 18" id="18"/>
            <p:cNvSpPr/>
            <p:nvPr/>
          </p:nvSpPr>
          <p:spPr>
            <a:xfrm>
              <a:off x="6424613" y="2084388"/>
              <a:ext cx="974725" cy="969963"/>
            </a:xfrm>
            <a:prstGeom prst="ellipse">
              <a:avLst/>
            </a:prstGeom>
            <a:solidFill>
              <a:srgbClr val="AA2B46"/>
            </a:solidFill>
          </p:spPr>
          <p:txBody>
            <a:bodyPr vert="horz" anchor="ctr" wrap="square" tIns="45720" lIns="91440" bIns="45720" rIns="91440">
              <a:normAutofit/>
            </a:bodyPr>
            <a:p>
              <a:pPr algn="ctr" marL="0"/>
            </a:p>
          </p:txBody>
        </p:sp>
        <p:sp>
          <p:nvSpPr>
            <p:cNvPr name="AutoShape 19" id="19"/>
            <p:cNvSpPr/>
            <p:nvPr/>
          </p:nvSpPr>
          <p:spPr>
            <a:xfrm>
              <a:off x="6456363" y="2116138"/>
              <a:ext cx="912813" cy="911225"/>
            </a:xfrm>
            <a:prstGeom prst="ellipse">
              <a:avLst/>
            </a:prstGeom>
            <a:solidFill>
              <a:srgbClr val="EA3453"/>
            </a:solidFill>
          </p:spPr>
          <p:txBody>
            <a:bodyPr vert="horz" anchor="ctr" wrap="square" tIns="45720" lIns="91440" bIns="45720" rIns="91440">
              <a:normAutofit/>
            </a:bodyPr>
            <a:p>
              <a:pPr algn="ctr" marL="0"/>
            </a:p>
          </p:txBody>
        </p:sp>
        <p:sp>
          <p:nvSpPr>
            <p:cNvPr name="AutoShape 20" id="20"/>
            <p:cNvSpPr/>
            <p:nvPr/>
          </p:nvSpPr>
          <p:spPr>
            <a:xfrm>
              <a:off x="6529388" y="2184400"/>
              <a:ext cx="766763" cy="769938"/>
            </a:xfrm>
            <a:prstGeom prst="ellipse">
              <a:avLst/>
            </a:prstGeom>
            <a:solidFill>
              <a:srgbClr val="384460"/>
            </a:solidFill>
          </p:spPr>
          <p:txBody>
            <a:bodyPr vert="horz" anchor="ctr" wrap="square" tIns="45720" lIns="91440" bIns="45720" rIns="91440">
              <a:normAutofit/>
            </a:bodyPr>
            <a:p>
              <a:pPr algn="ctr" marL="0"/>
            </a:p>
          </p:txBody>
        </p:sp>
        <p:sp>
          <p:nvSpPr>
            <p:cNvPr name="AutoShape 21" id="21"/>
            <p:cNvSpPr/>
            <p:nvPr/>
          </p:nvSpPr>
          <p:spPr>
            <a:xfrm>
              <a:off x="6553200" y="2211388"/>
              <a:ext cx="719138" cy="719138"/>
            </a:xfrm>
            <a:prstGeom prst="ellipse">
              <a:avLst/>
            </a:prstGeom>
            <a:solidFill>
              <a:srgbClr val="89BBE8"/>
            </a:solidFill>
          </p:spPr>
          <p:txBody>
            <a:bodyPr vert="horz" anchor="ctr" wrap="square" tIns="45720" lIns="91440" bIns="45720" rIns="91440">
              <a:normAutofit/>
            </a:bodyPr>
            <a:p>
              <a:pPr algn="ctr" marL="0"/>
            </a:p>
          </p:txBody>
        </p:sp>
        <p:sp>
          <p:nvSpPr>
            <p:cNvPr name="Freeform 22" id="22"/>
            <p:cNvSpPr/>
            <p:nvPr/>
          </p:nvSpPr>
          <p:spPr>
            <a:xfrm>
              <a:off x="6553200" y="2211388"/>
              <a:ext cx="646113" cy="646113"/>
            </a:xfrm>
            <a:custGeom>
              <a:avLst/>
              <a:gdLst/>
              <a:ahLst/>
              <a:cxnLst/>
              <a:rect r="r" b="b" t="t" l="l"/>
              <a:pathLst>
                <a:path w="167" h="167" stroke="true" fill="norm" extrusionOk="true">
                  <a:moveTo>
                    <a:pt x="0" y="93"/>
                  </a:moveTo>
                  <a:cubicBezTo>
                    <a:pt x="0" y="123"/>
                    <a:pt x="14" y="150"/>
                    <a:pt x="37" y="167"/>
                  </a:cubicBezTo>
                  <a:cubicBezTo>
                    <a:pt x="167" y="37"/>
                    <a:pt x="167" y="37"/>
                    <a:pt x="167" y="37"/>
                  </a:cubicBezTo>
                  <a:cubicBezTo>
                    <a:pt x="150" y="14"/>
                    <a:pt x="123" y="0"/>
                    <a:pt x="93" y="0"/>
                  </a:cubicBezTo>
                  <a:cubicBezTo>
                    <a:pt x="92" y="0"/>
                    <a:pt x="91" y="0"/>
                    <a:pt x="90" y="0"/>
                  </a:cubicBezTo>
                  <a:cubicBezTo>
                    <a:pt x="0" y="90"/>
                    <a:pt x="0" y="90"/>
                    <a:pt x="0" y="90"/>
                  </a:cubicBezTo>
                  <a:cubicBezTo>
                    <a:pt x="0" y="91"/>
                    <a:pt x="0" y="92"/>
                    <a:pt x="0" y="93"/>
                  </a:cubicBezTo>
                  <a:close/>
                </a:path>
              </a:pathLst>
            </a:custGeom>
            <a:solidFill>
              <a:srgbClr val="BBE2FF"/>
            </a:solidFill>
          </p:spPr>
          <p:txBody>
            <a:bodyPr vert="horz" anchor="ctr" wrap="square" tIns="45720" lIns="91440" bIns="45720" rIns="91440">
              <a:normAutofit/>
            </a:bodyPr>
            <a:p>
              <a:pPr algn="ctr" marL="0"/>
            </a:p>
          </p:txBody>
        </p:sp>
        <p:sp>
          <p:nvSpPr>
            <p:cNvPr name="Freeform 23" id="23"/>
            <p:cNvSpPr/>
            <p:nvPr/>
          </p:nvSpPr>
          <p:spPr>
            <a:xfrm>
              <a:off x="6777038" y="2436813"/>
              <a:ext cx="490538" cy="490538"/>
            </a:xfrm>
            <a:custGeom>
              <a:avLst/>
              <a:gdLst/>
              <a:ahLst/>
              <a:cxnLst/>
              <a:rect r="r" b="b" t="t" l="l"/>
              <a:pathLst>
                <a:path w="127" h="127" stroke="true" fill="norm" extrusionOk="true">
                  <a:moveTo>
                    <a:pt x="121" y="0"/>
                  </a:moveTo>
                  <a:cubicBezTo>
                    <a:pt x="0" y="121"/>
                    <a:pt x="0" y="121"/>
                    <a:pt x="0" y="121"/>
                  </a:cubicBezTo>
                  <a:cubicBezTo>
                    <a:pt x="7" y="124"/>
                    <a:pt x="15" y="126"/>
                    <a:pt x="23" y="127"/>
                  </a:cubicBezTo>
                  <a:cubicBezTo>
                    <a:pt x="127" y="23"/>
                    <a:pt x="127" y="23"/>
                    <a:pt x="127" y="23"/>
                  </a:cubicBezTo>
                  <a:cubicBezTo>
                    <a:pt x="126" y="15"/>
                    <a:pt x="124" y="7"/>
                    <a:pt x="121" y="0"/>
                  </a:cubicBezTo>
                  <a:close/>
                </a:path>
              </a:pathLst>
            </a:custGeom>
            <a:solidFill>
              <a:srgbClr val="BBE2FF"/>
            </a:solidFill>
          </p:spPr>
          <p:txBody>
            <a:bodyPr vert="horz" anchor="ctr" wrap="square" tIns="45720" lIns="91440" bIns="45720" rIns="91440">
              <a:normAutofit/>
            </a:bodyPr>
            <a:p>
              <a:pPr algn="ctr" marL="0"/>
            </a:p>
          </p:txBody>
        </p:sp>
        <p:sp>
          <p:nvSpPr>
            <p:cNvPr name="Freeform 24" id="24"/>
            <p:cNvSpPr/>
            <p:nvPr/>
          </p:nvSpPr>
          <p:spPr>
            <a:xfrm>
              <a:off x="7151688" y="1520825"/>
              <a:ext cx="47625" cy="46038"/>
            </a:xfrm>
            <a:custGeom>
              <a:avLst/>
              <a:gdLst/>
              <a:ahLst/>
              <a:cxnLst/>
              <a:rect r="r" b="b" t="t" l="l"/>
              <a:pathLst>
                <a:path w="12" h="12" stroke="true" fill="norm" extrusionOk="true">
                  <a:moveTo>
                    <a:pt x="10" y="10"/>
                  </a:moveTo>
                  <a:cubicBezTo>
                    <a:pt x="7" y="12"/>
                    <a:pt x="4" y="12"/>
                    <a:pt x="2" y="10"/>
                  </a:cubicBezTo>
                  <a:cubicBezTo>
                    <a:pt x="0" y="8"/>
                    <a:pt x="0" y="4"/>
                    <a:pt x="2" y="2"/>
                  </a:cubicBezTo>
                  <a:cubicBezTo>
                    <a:pt x="4" y="0"/>
                    <a:pt x="7" y="0"/>
                    <a:pt x="10" y="2"/>
                  </a:cubicBezTo>
                  <a:cubicBezTo>
                    <a:pt x="12" y="4"/>
                    <a:pt x="12" y="8"/>
                    <a:pt x="10" y="10"/>
                  </a:cubicBezTo>
                  <a:close/>
                </a:path>
              </a:pathLst>
            </a:custGeom>
            <a:solidFill>
              <a:srgbClr val="B3B0B5"/>
            </a:solidFill>
          </p:spPr>
          <p:txBody>
            <a:bodyPr vert="horz" anchor="ctr" wrap="square" tIns="45720" lIns="91440" bIns="45720" rIns="91440">
              <a:normAutofit/>
            </a:bodyPr>
            <a:p>
              <a:pPr algn="ctr" marL="0"/>
            </a:p>
          </p:txBody>
        </p:sp>
        <p:sp>
          <p:nvSpPr>
            <p:cNvPr name="Freeform 25" id="25"/>
            <p:cNvSpPr/>
            <p:nvPr/>
          </p:nvSpPr>
          <p:spPr>
            <a:xfrm>
              <a:off x="7264400" y="1631950"/>
              <a:ext cx="42863" cy="47625"/>
            </a:xfrm>
            <a:custGeom>
              <a:avLst/>
              <a:gdLst/>
              <a:ahLst/>
              <a:cxnLst/>
              <a:rect r="r" b="b" t="t" l="l"/>
              <a:pathLst>
                <a:path w="11" h="12" stroke="true" fill="norm" extrusionOk="true">
                  <a:moveTo>
                    <a:pt x="9" y="9"/>
                  </a:moveTo>
                  <a:cubicBezTo>
                    <a:pt x="7" y="12"/>
                    <a:pt x="4" y="12"/>
                    <a:pt x="2" y="9"/>
                  </a:cubicBezTo>
                  <a:cubicBezTo>
                    <a:pt x="0" y="7"/>
                    <a:pt x="0" y="4"/>
                    <a:pt x="2" y="2"/>
                  </a:cubicBezTo>
                  <a:cubicBezTo>
                    <a:pt x="4" y="0"/>
                    <a:pt x="7" y="0"/>
                    <a:pt x="9" y="2"/>
                  </a:cubicBezTo>
                  <a:cubicBezTo>
                    <a:pt x="11" y="4"/>
                    <a:pt x="11" y="7"/>
                    <a:pt x="9" y="9"/>
                  </a:cubicBezTo>
                  <a:close/>
                </a:path>
              </a:pathLst>
            </a:custGeom>
            <a:solidFill>
              <a:srgbClr val="B3B0B5"/>
            </a:solidFill>
          </p:spPr>
          <p:txBody>
            <a:bodyPr vert="horz" anchor="ctr" wrap="square" tIns="45720" lIns="91440" bIns="45720" rIns="91440">
              <a:normAutofit/>
            </a:bodyPr>
            <a:p>
              <a:pPr algn="ctr" marL="0"/>
            </a:p>
          </p:txBody>
        </p:sp>
        <p:sp>
          <p:nvSpPr>
            <p:cNvPr name="Freeform 26" id="26"/>
            <p:cNvSpPr/>
            <p:nvPr/>
          </p:nvSpPr>
          <p:spPr>
            <a:xfrm>
              <a:off x="7372350" y="1744663"/>
              <a:ext cx="46038" cy="42863"/>
            </a:xfrm>
            <a:custGeom>
              <a:avLst/>
              <a:gdLst/>
              <a:ahLst/>
              <a:cxnLst/>
              <a:rect r="r" b="b" t="t" l="l"/>
              <a:pathLst>
                <a:path w="12" h="11" stroke="true" fill="norm" extrusionOk="true">
                  <a:moveTo>
                    <a:pt x="10" y="9"/>
                  </a:moveTo>
                  <a:cubicBezTo>
                    <a:pt x="8" y="11"/>
                    <a:pt x="5" y="11"/>
                    <a:pt x="2" y="9"/>
                  </a:cubicBezTo>
                  <a:cubicBezTo>
                    <a:pt x="0" y="7"/>
                    <a:pt x="0" y="4"/>
                    <a:pt x="2" y="2"/>
                  </a:cubicBezTo>
                  <a:cubicBezTo>
                    <a:pt x="5" y="0"/>
                    <a:pt x="8" y="0"/>
                    <a:pt x="10" y="2"/>
                  </a:cubicBezTo>
                  <a:cubicBezTo>
                    <a:pt x="12" y="4"/>
                    <a:pt x="12" y="7"/>
                    <a:pt x="10" y="9"/>
                  </a:cubicBezTo>
                  <a:close/>
                </a:path>
              </a:pathLst>
            </a:custGeom>
            <a:solidFill>
              <a:srgbClr val="B3B0B5"/>
            </a:solidFill>
          </p:spPr>
          <p:txBody>
            <a:bodyPr vert="horz" anchor="ctr" wrap="square" tIns="45720" lIns="91440" bIns="45720" rIns="91440">
              <a:normAutofit/>
            </a:bodyPr>
            <a:p>
              <a:pPr algn="ctr" marL="0"/>
            </a:p>
          </p:txBody>
        </p:sp>
        <p:sp>
          <p:nvSpPr>
            <p:cNvPr name="Freeform 27" id="27"/>
            <p:cNvSpPr/>
            <p:nvPr/>
          </p:nvSpPr>
          <p:spPr>
            <a:xfrm>
              <a:off x="7485063" y="1852613"/>
              <a:ext cx="46038" cy="46038"/>
            </a:xfrm>
            <a:custGeom>
              <a:avLst/>
              <a:gdLst/>
              <a:ahLst/>
              <a:cxnLst/>
              <a:rect r="r" b="b" t="t" l="l"/>
              <a:pathLst>
                <a:path w="12" h="12" stroke="true" fill="norm" extrusionOk="true">
                  <a:moveTo>
                    <a:pt x="10" y="10"/>
                  </a:moveTo>
                  <a:cubicBezTo>
                    <a:pt x="8" y="12"/>
                    <a:pt x="4" y="12"/>
                    <a:pt x="2" y="10"/>
                  </a:cubicBezTo>
                  <a:cubicBezTo>
                    <a:pt x="0" y="8"/>
                    <a:pt x="0" y="5"/>
                    <a:pt x="2" y="2"/>
                  </a:cubicBezTo>
                  <a:cubicBezTo>
                    <a:pt x="4" y="0"/>
                    <a:pt x="8" y="0"/>
                    <a:pt x="10" y="2"/>
                  </a:cubicBezTo>
                  <a:cubicBezTo>
                    <a:pt x="12" y="5"/>
                    <a:pt x="12" y="8"/>
                    <a:pt x="10" y="10"/>
                  </a:cubicBezTo>
                  <a:close/>
                </a:path>
              </a:pathLst>
            </a:custGeom>
            <a:solidFill>
              <a:srgbClr val="B3B0B5"/>
            </a:solidFill>
          </p:spPr>
          <p:txBody>
            <a:bodyPr vert="horz" anchor="ctr" wrap="square" tIns="45720" lIns="91440" bIns="45720" rIns="91440">
              <a:normAutofit/>
            </a:bodyPr>
            <a:p>
              <a:pPr algn="ctr" marL="0"/>
            </a:p>
          </p:txBody>
        </p:sp>
        <p:sp>
          <p:nvSpPr>
            <p:cNvPr name="Freeform 28" id="28"/>
            <p:cNvSpPr/>
            <p:nvPr/>
          </p:nvSpPr>
          <p:spPr>
            <a:xfrm>
              <a:off x="7597775" y="1965325"/>
              <a:ext cx="46038" cy="46038"/>
            </a:xfrm>
            <a:custGeom>
              <a:avLst/>
              <a:gdLst/>
              <a:ahLst/>
              <a:cxnLst/>
              <a:rect r="r" b="b" t="t" l="l"/>
              <a:pathLst>
                <a:path w="12" h="12" stroke="true" fill="norm" extrusionOk="true">
                  <a:moveTo>
                    <a:pt x="10" y="10"/>
                  </a:moveTo>
                  <a:cubicBezTo>
                    <a:pt x="7" y="12"/>
                    <a:pt x="4" y="12"/>
                    <a:pt x="2" y="10"/>
                  </a:cubicBezTo>
                  <a:cubicBezTo>
                    <a:pt x="0" y="8"/>
                    <a:pt x="0" y="4"/>
                    <a:pt x="2" y="2"/>
                  </a:cubicBezTo>
                  <a:cubicBezTo>
                    <a:pt x="4" y="0"/>
                    <a:pt x="7" y="0"/>
                    <a:pt x="10" y="2"/>
                  </a:cubicBezTo>
                  <a:cubicBezTo>
                    <a:pt x="12" y="4"/>
                    <a:pt x="12" y="8"/>
                    <a:pt x="10" y="10"/>
                  </a:cubicBezTo>
                  <a:close/>
                </a:path>
              </a:pathLst>
            </a:custGeom>
            <a:solidFill>
              <a:srgbClr val="B3B0B5"/>
            </a:solidFill>
          </p:spPr>
          <p:txBody>
            <a:bodyPr vert="horz" anchor="ctr" wrap="square" tIns="45720" lIns="91440" bIns="45720" rIns="91440">
              <a:normAutofit/>
            </a:bodyPr>
            <a:p>
              <a:pPr algn="ctr" marL="0"/>
            </a:p>
          </p:txBody>
        </p:sp>
        <p:sp>
          <p:nvSpPr>
            <p:cNvPr name="Freeform 29" id="29"/>
            <p:cNvSpPr/>
            <p:nvPr/>
          </p:nvSpPr>
          <p:spPr>
            <a:xfrm>
              <a:off x="7708900" y="2076450"/>
              <a:ext cx="42863" cy="47625"/>
            </a:xfrm>
            <a:custGeom>
              <a:avLst/>
              <a:gdLst/>
              <a:ahLst/>
              <a:cxnLst/>
              <a:rect r="r" b="b" t="t" l="l"/>
              <a:pathLst>
                <a:path w="11" h="12" stroke="true" fill="norm" extrusionOk="true">
                  <a:moveTo>
                    <a:pt x="9" y="9"/>
                  </a:moveTo>
                  <a:cubicBezTo>
                    <a:pt x="7" y="12"/>
                    <a:pt x="4" y="12"/>
                    <a:pt x="2" y="9"/>
                  </a:cubicBezTo>
                  <a:cubicBezTo>
                    <a:pt x="0" y="7"/>
                    <a:pt x="0" y="4"/>
                    <a:pt x="2" y="2"/>
                  </a:cubicBezTo>
                  <a:cubicBezTo>
                    <a:pt x="4" y="0"/>
                    <a:pt x="7" y="0"/>
                    <a:pt x="9" y="2"/>
                  </a:cubicBezTo>
                  <a:cubicBezTo>
                    <a:pt x="11" y="4"/>
                    <a:pt x="11" y="7"/>
                    <a:pt x="9" y="9"/>
                  </a:cubicBezTo>
                  <a:close/>
                </a:path>
              </a:pathLst>
            </a:custGeom>
            <a:solidFill>
              <a:srgbClr val="B3B0B5"/>
            </a:solidFill>
          </p:spPr>
          <p:txBody>
            <a:bodyPr vert="horz" anchor="ctr" wrap="square" tIns="45720" lIns="91440" bIns="45720" rIns="91440">
              <a:normAutofit/>
            </a:bodyPr>
            <a:p>
              <a:pPr algn="ctr" marL="0"/>
            </a:p>
          </p:txBody>
        </p:sp>
        <p:sp>
          <p:nvSpPr>
            <p:cNvPr name="Freeform 30" id="30"/>
            <p:cNvSpPr/>
            <p:nvPr/>
          </p:nvSpPr>
          <p:spPr>
            <a:xfrm>
              <a:off x="7818438" y="2189163"/>
              <a:ext cx="46038" cy="42863"/>
            </a:xfrm>
            <a:custGeom>
              <a:avLst/>
              <a:gdLst/>
              <a:ahLst/>
              <a:cxnLst/>
              <a:rect r="r" b="b" t="t" l="l"/>
              <a:pathLst>
                <a:path w="12" h="11" stroke="true" fill="norm" extrusionOk="true">
                  <a:moveTo>
                    <a:pt x="10" y="9"/>
                  </a:moveTo>
                  <a:cubicBezTo>
                    <a:pt x="8" y="11"/>
                    <a:pt x="5" y="11"/>
                    <a:pt x="2" y="9"/>
                  </a:cubicBezTo>
                  <a:cubicBezTo>
                    <a:pt x="0" y="7"/>
                    <a:pt x="0" y="4"/>
                    <a:pt x="2" y="2"/>
                  </a:cubicBezTo>
                  <a:cubicBezTo>
                    <a:pt x="5" y="0"/>
                    <a:pt x="8" y="0"/>
                    <a:pt x="10" y="2"/>
                  </a:cubicBezTo>
                  <a:cubicBezTo>
                    <a:pt x="12" y="4"/>
                    <a:pt x="12" y="7"/>
                    <a:pt x="10" y="9"/>
                  </a:cubicBezTo>
                  <a:close/>
                </a:path>
              </a:pathLst>
            </a:custGeom>
            <a:solidFill>
              <a:srgbClr val="B3B0B5"/>
            </a:solidFill>
          </p:spPr>
          <p:txBody>
            <a:bodyPr vert="horz" anchor="ctr" wrap="square" tIns="45720" lIns="91440" bIns="45720" rIns="91440">
              <a:normAutofit/>
            </a:bodyPr>
            <a:p>
              <a:pPr algn="ctr" marL="0"/>
            </a:p>
          </p:txBody>
        </p:sp>
        <p:sp>
          <p:nvSpPr>
            <p:cNvPr name="Freeform 31" id="31"/>
            <p:cNvSpPr/>
            <p:nvPr/>
          </p:nvSpPr>
          <p:spPr>
            <a:xfrm>
              <a:off x="7929563" y="2297113"/>
              <a:ext cx="46038" cy="46038"/>
            </a:xfrm>
            <a:custGeom>
              <a:avLst/>
              <a:gdLst/>
              <a:ahLst/>
              <a:cxnLst/>
              <a:rect r="r" b="b" t="t" l="l"/>
              <a:pathLst>
                <a:path w="12" h="12" stroke="true" fill="norm" extrusionOk="true">
                  <a:moveTo>
                    <a:pt x="10" y="10"/>
                  </a:moveTo>
                  <a:cubicBezTo>
                    <a:pt x="8" y="12"/>
                    <a:pt x="4" y="12"/>
                    <a:pt x="2" y="10"/>
                  </a:cubicBezTo>
                  <a:cubicBezTo>
                    <a:pt x="0" y="8"/>
                    <a:pt x="0" y="5"/>
                    <a:pt x="2" y="2"/>
                  </a:cubicBezTo>
                  <a:cubicBezTo>
                    <a:pt x="4" y="0"/>
                    <a:pt x="8" y="0"/>
                    <a:pt x="10" y="2"/>
                  </a:cubicBezTo>
                  <a:cubicBezTo>
                    <a:pt x="12" y="5"/>
                    <a:pt x="12" y="8"/>
                    <a:pt x="10" y="10"/>
                  </a:cubicBezTo>
                  <a:close/>
                </a:path>
              </a:pathLst>
            </a:custGeom>
            <a:solidFill>
              <a:srgbClr val="B3B0B5"/>
            </a:solidFill>
          </p:spPr>
          <p:txBody>
            <a:bodyPr vert="horz" anchor="ctr" wrap="square" tIns="45720" lIns="91440" bIns="45720" rIns="91440">
              <a:normAutofit/>
            </a:bodyPr>
            <a:p>
              <a:pPr algn="ctr" marL="0"/>
            </a:p>
          </p:txBody>
        </p:sp>
        <p:sp>
          <p:nvSpPr>
            <p:cNvPr name="Freeform 32" id="32"/>
            <p:cNvSpPr/>
            <p:nvPr/>
          </p:nvSpPr>
          <p:spPr>
            <a:xfrm>
              <a:off x="4900613" y="3954463"/>
              <a:ext cx="50800" cy="50800"/>
            </a:xfrm>
            <a:custGeom>
              <a:avLst/>
              <a:gdLst/>
              <a:ahLst/>
              <a:cxnLst/>
              <a:rect r="r" b="b" t="t" l="l"/>
              <a:pathLst>
                <a:path w="13" h="13" stroke="true" fill="norm" extrusionOk="true">
                  <a:moveTo>
                    <a:pt x="11" y="11"/>
                  </a:moveTo>
                  <a:cubicBezTo>
                    <a:pt x="9" y="13"/>
                    <a:pt x="5" y="13"/>
                    <a:pt x="3" y="11"/>
                  </a:cubicBezTo>
                  <a:cubicBezTo>
                    <a:pt x="0" y="9"/>
                    <a:pt x="0" y="5"/>
                    <a:pt x="3" y="3"/>
                  </a:cubicBezTo>
                  <a:cubicBezTo>
                    <a:pt x="5" y="0"/>
                    <a:pt x="9" y="0"/>
                    <a:pt x="11" y="3"/>
                  </a:cubicBezTo>
                  <a:cubicBezTo>
                    <a:pt x="13" y="5"/>
                    <a:pt x="13" y="9"/>
                    <a:pt x="11" y="11"/>
                  </a:cubicBezTo>
                  <a:close/>
                </a:path>
              </a:pathLst>
            </a:custGeom>
            <a:solidFill>
              <a:srgbClr val="B3B0B5"/>
            </a:solidFill>
          </p:spPr>
          <p:txBody>
            <a:bodyPr vert="horz" anchor="ctr" wrap="square" tIns="45720" lIns="91440" bIns="45720" rIns="91440">
              <a:normAutofit/>
            </a:bodyPr>
            <a:p>
              <a:pPr algn="ctr" marL="0"/>
            </a:p>
          </p:txBody>
        </p:sp>
        <p:sp>
          <p:nvSpPr>
            <p:cNvPr name="Freeform 33" id="33"/>
            <p:cNvSpPr/>
            <p:nvPr/>
          </p:nvSpPr>
          <p:spPr>
            <a:xfrm>
              <a:off x="5024438" y="4078288"/>
              <a:ext cx="50800" cy="49213"/>
            </a:xfrm>
            <a:custGeom>
              <a:avLst/>
              <a:gdLst/>
              <a:ahLst/>
              <a:cxnLst/>
              <a:rect r="r" b="b" t="t" l="l"/>
              <a:pathLst>
                <a:path w="13" h="13" stroke="true" fill="norm" extrusionOk="true">
                  <a:moveTo>
                    <a:pt x="11" y="11"/>
                  </a:moveTo>
                  <a:cubicBezTo>
                    <a:pt x="8" y="13"/>
                    <a:pt x="5" y="13"/>
                    <a:pt x="2" y="11"/>
                  </a:cubicBezTo>
                  <a:cubicBezTo>
                    <a:pt x="0" y="8"/>
                    <a:pt x="0" y="5"/>
                    <a:pt x="2" y="2"/>
                  </a:cubicBezTo>
                  <a:cubicBezTo>
                    <a:pt x="5" y="0"/>
                    <a:pt x="8" y="0"/>
                    <a:pt x="11" y="2"/>
                  </a:cubicBezTo>
                  <a:cubicBezTo>
                    <a:pt x="13" y="5"/>
                    <a:pt x="13" y="8"/>
                    <a:pt x="11" y="11"/>
                  </a:cubicBezTo>
                  <a:close/>
                </a:path>
              </a:pathLst>
            </a:custGeom>
            <a:solidFill>
              <a:srgbClr val="B3B0B5"/>
            </a:solidFill>
          </p:spPr>
          <p:txBody>
            <a:bodyPr vert="horz" anchor="ctr" wrap="square" tIns="45720" lIns="91440" bIns="45720" rIns="91440">
              <a:normAutofit/>
            </a:bodyPr>
            <a:p>
              <a:pPr algn="ctr" marL="0"/>
            </a:p>
          </p:txBody>
        </p:sp>
        <p:sp>
          <p:nvSpPr>
            <p:cNvPr name="Freeform 34" id="34"/>
            <p:cNvSpPr/>
            <p:nvPr/>
          </p:nvSpPr>
          <p:spPr>
            <a:xfrm>
              <a:off x="5148263" y="4202113"/>
              <a:ext cx="50800" cy="49213"/>
            </a:xfrm>
            <a:custGeom>
              <a:avLst/>
              <a:gdLst/>
              <a:ahLst/>
              <a:cxnLst/>
              <a:rect r="r" b="b" t="t" l="l"/>
              <a:pathLst>
                <a:path w="13" h="13" stroke="true" fill="norm" extrusionOk="true">
                  <a:moveTo>
                    <a:pt x="11" y="11"/>
                  </a:moveTo>
                  <a:cubicBezTo>
                    <a:pt x="8" y="13"/>
                    <a:pt x="4" y="13"/>
                    <a:pt x="2" y="11"/>
                  </a:cubicBezTo>
                  <a:cubicBezTo>
                    <a:pt x="0" y="8"/>
                    <a:pt x="0" y="4"/>
                    <a:pt x="2" y="2"/>
                  </a:cubicBezTo>
                  <a:cubicBezTo>
                    <a:pt x="4" y="0"/>
                    <a:pt x="8" y="0"/>
                    <a:pt x="11" y="2"/>
                  </a:cubicBezTo>
                  <a:cubicBezTo>
                    <a:pt x="13" y="4"/>
                    <a:pt x="13" y="8"/>
                    <a:pt x="11" y="11"/>
                  </a:cubicBezTo>
                  <a:close/>
                </a:path>
              </a:pathLst>
            </a:custGeom>
            <a:solidFill>
              <a:srgbClr val="B3B0B5"/>
            </a:solidFill>
          </p:spPr>
          <p:txBody>
            <a:bodyPr vert="horz" anchor="ctr" wrap="square" tIns="45720" lIns="91440" bIns="45720" rIns="91440">
              <a:normAutofit/>
            </a:bodyPr>
            <a:p>
              <a:pPr algn="ctr" marL="0"/>
            </a:p>
          </p:txBody>
        </p:sp>
        <p:sp>
          <p:nvSpPr>
            <p:cNvPr name="Freeform 35" id="35"/>
            <p:cNvSpPr/>
            <p:nvPr/>
          </p:nvSpPr>
          <p:spPr>
            <a:xfrm>
              <a:off x="5272088" y="4325938"/>
              <a:ext cx="50800" cy="49213"/>
            </a:xfrm>
            <a:custGeom>
              <a:avLst/>
              <a:gdLst/>
              <a:ahLst/>
              <a:cxnLst/>
              <a:rect r="r" b="b" t="t" l="l"/>
              <a:pathLst>
                <a:path w="13" h="13" stroke="true" fill="norm" extrusionOk="true">
                  <a:moveTo>
                    <a:pt x="10" y="10"/>
                  </a:moveTo>
                  <a:cubicBezTo>
                    <a:pt x="8" y="13"/>
                    <a:pt x="4" y="13"/>
                    <a:pt x="2" y="10"/>
                  </a:cubicBezTo>
                  <a:cubicBezTo>
                    <a:pt x="0" y="8"/>
                    <a:pt x="0" y="4"/>
                    <a:pt x="2" y="2"/>
                  </a:cubicBezTo>
                  <a:cubicBezTo>
                    <a:pt x="4" y="0"/>
                    <a:pt x="8" y="0"/>
                    <a:pt x="10" y="2"/>
                  </a:cubicBezTo>
                  <a:cubicBezTo>
                    <a:pt x="13" y="4"/>
                    <a:pt x="13" y="8"/>
                    <a:pt x="10" y="10"/>
                  </a:cubicBezTo>
                  <a:close/>
                </a:path>
              </a:pathLst>
            </a:custGeom>
            <a:solidFill>
              <a:srgbClr val="B3B0B5"/>
            </a:solidFill>
          </p:spPr>
          <p:txBody>
            <a:bodyPr vert="horz" anchor="ctr" wrap="square" tIns="45720" lIns="91440" bIns="45720" rIns="91440">
              <a:normAutofit/>
            </a:bodyPr>
            <a:p>
              <a:pPr algn="ctr" marL="0"/>
            </a:p>
          </p:txBody>
        </p:sp>
        <p:sp>
          <p:nvSpPr>
            <p:cNvPr name="Freeform 36" id="36"/>
            <p:cNvSpPr/>
            <p:nvPr/>
          </p:nvSpPr>
          <p:spPr>
            <a:xfrm>
              <a:off x="5391150" y="4445000"/>
              <a:ext cx="50800" cy="50800"/>
            </a:xfrm>
            <a:custGeom>
              <a:avLst/>
              <a:gdLst/>
              <a:ahLst/>
              <a:cxnLst/>
              <a:rect r="r" b="b" t="t" l="l"/>
              <a:pathLst>
                <a:path w="13" h="13" stroke="true" fill="norm" extrusionOk="true">
                  <a:moveTo>
                    <a:pt x="11" y="11"/>
                  </a:moveTo>
                  <a:cubicBezTo>
                    <a:pt x="9" y="13"/>
                    <a:pt x="5" y="13"/>
                    <a:pt x="3" y="11"/>
                  </a:cubicBezTo>
                  <a:cubicBezTo>
                    <a:pt x="0" y="9"/>
                    <a:pt x="0" y="5"/>
                    <a:pt x="3" y="3"/>
                  </a:cubicBezTo>
                  <a:cubicBezTo>
                    <a:pt x="5" y="0"/>
                    <a:pt x="9" y="0"/>
                    <a:pt x="11" y="3"/>
                  </a:cubicBezTo>
                  <a:cubicBezTo>
                    <a:pt x="13" y="5"/>
                    <a:pt x="13" y="9"/>
                    <a:pt x="11" y="11"/>
                  </a:cubicBezTo>
                  <a:close/>
                </a:path>
              </a:pathLst>
            </a:custGeom>
            <a:solidFill>
              <a:srgbClr val="B3B0B5"/>
            </a:solidFill>
          </p:spPr>
          <p:txBody>
            <a:bodyPr vert="horz" anchor="ctr" wrap="square" tIns="45720" lIns="91440" bIns="45720" rIns="91440">
              <a:normAutofit/>
            </a:bodyPr>
            <a:p>
              <a:pPr algn="ctr" marL="0"/>
            </a:p>
          </p:txBody>
        </p:sp>
        <p:sp>
          <p:nvSpPr>
            <p:cNvPr name="Freeform 37" id="37"/>
            <p:cNvSpPr/>
            <p:nvPr/>
          </p:nvSpPr>
          <p:spPr>
            <a:xfrm>
              <a:off x="5514975" y="4568825"/>
              <a:ext cx="50800" cy="49213"/>
            </a:xfrm>
            <a:custGeom>
              <a:avLst/>
              <a:gdLst/>
              <a:ahLst/>
              <a:cxnLst/>
              <a:rect r="r" b="b" t="t" l="l"/>
              <a:pathLst>
                <a:path w="13" h="13" stroke="true" fill="norm" extrusionOk="true">
                  <a:moveTo>
                    <a:pt x="11" y="11"/>
                  </a:moveTo>
                  <a:cubicBezTo>
                    <a:pt x="8" y="13"/>
                    <a:pt x="5" y="13"/>
                    <a:pt x="2" y="11"/>
                  </a:cubicBezTo>
                  <a:cubicBezTo>
                    <a:pt x="0" y="8"/>
                    <a:pt x="0" y="5"/>
                    <a:pt x="2" y="2"/>
                  </a:cubicBezTo>
                  <a:cubicBezTo>
                    <a:pt x="5" y="0"/>
                    <a:pt x="8" y="0"/>
                    <a:pt x="11" y="2"/>
                  </a:cubicBezTo>
                  <a:cubicBezTo>
                    <a:pt x="13" y="5"/>
                    <a:pt x="13" y="8"/>
                    <a:pt x="11" y="11"/>
                  </a:cubicBezTo>
                  <a:close/>
                </a:path>
              </a:pathLst>
            </a:custGeom>
            <a:solidFill>
              <a:srgbClr val="B3B0B5"/>
            </a:solidFill>
          </p:spPr>
          <p:txBody>
            <a:bodyPr vert="horz" anchor="ctr" wrap="square" tIns="45720" lIns="91440" bIns="45720" rIns="91440">
              <a:normAutofit/>
            </a:bodyPr>
            <a:p>
              <a:pPr algn="ctr" marL="0"/>
            </a:p>
          </p:txBody>
        </p:sp>
        <p:sp>
          <p:nvSpPr>
            <p:cNvPr name="Freeform 38" id="38"/>
            <p:cNvSpPr/>
            <p:nvPr/>
          </p:nvSpPr>
          <p:spPr>
            <a:xfrm>
              <a:off x="4695825" y="3200400"/>
              <a:ext cx="1566863" cy="1622425"/>
            </a:xfrm>
            <a:custGeom>
              <a:avLst/>
              <a:gdLst/>
              <a:ahLst/>
              <a:cxnLst/>
              <a:rect r="r" b="b" t="t" l="l"/>
              <a:pathLst>
                <a:path w="405" h="420" stroke="true" fill="norm" extrusionOk="true">
                  <a:moveTo>
                    <a:pt x="405" y="15"/>
                  </a:moveTo>
                  <a:cubicBezTo>
                    <a:pt x="0" y="420"/>
                    <a:pt x="0" y="420"/>
                    <a:pt x="0" y="420"/>
                  </a:cubicBezTo>
                  <a:cubicBezTo>
                    <a:pt x="0" y="420"/>
                    <a:pt x="94" y="285"/>
                    <a:pt x="237" y="142"/>
                  </a:cubicBezTo>
                  <a:cubicBezTo>
                    <a:pt x="379" y="0"/>
                    <a:pt x="405" y="15"/>
                    <a:pt x="405" y="15"/>
                  </a:cubicBezTo>
                  <a:close/>
                </a:path>
              </a:pathLst>
            </a:custGeom>
            <a:solidFill>
              <a:srgbClr val="EA3453"/>
            </a:solidFill>
          </p:spPr>
          <p:txBody>
            <a:bodyPr vert="horz" anchor="ctr" wrap="square" tIns="45720" lIns="91440" bIns="45720" rIns="91440">
              <a:normAutofit/>
            </a:bodyPr>
            <a:p>
              <a:pPr algn="ctr" marL="0"/>
            </a:p>
          </p:txBody>
        </p:sp>
        <p:sp>
          <p:nvSpPr>
            <p:cNvPr name="Freeform 39" id="39"/>
            <p:cNvSpPr/>
            <p:nvPr/>
          </p:nvSpPr>
          <p:spPr>
            <a:xfrm>
              <a:off x="4695825" y="3259138"/>
              <a:ext cx="1624013" cy="1563688"/>
            </a:xfrm>
            <a:custGeom>
              <a:avLst/>
              <a:gdLst/>
              <a:ahLst/>
              <a:cxnLst/>
              <a:rect r="r" b="b" t="t" l="l"/>
              <a:pathLst>
                <a:path w="420" h="405" stroke="true" fill="norm" extrusionOk="true">
                  <a:moveTo>
                    <a:pt x="405" y="0"/>
                  </a:moveTo>
                  <a:cubicBezTo>
                    <a:pt x="0" y="405"/>
                    <a:pt x="0" y="405"/>
                    <a:pt x="0" y="405"/>
                  </a:cubicBezTo>
                  <a:cubicBezTo>
                    <a:pt x="0" y="405"/>
                    <a:pt x="135" y="311"/>
                    <a:pt x="278" y="168"/>
                  </a:cubicBezTo>
                  <a:cubicBezTo>
                    <a:pt x="420" y="26"/>
                    <a:pt x="405" y="0"/>
                    <a:pt x="405" y="0"/>
                  </a:cubicBezTo>
                  <a:close/>
                </a:path>
              </a:pathLst>
            </a:custGeom>
            <a:solidFill>
              <a:srgbClr val="AA2B46"/>
            </a:solidFill>
          </p:spPr>
          <p:txBody>
            <a:bodyPr vert="horz" anchor="ctr" wrap="square" tIns="45720" lIns="91440" bIns="45720" rIns="91440">
              <a:normAutofit/>
            </a:bodyPr>
            <a:p>
              <a:pPr algn="ctr" marL="0"/>
            </a:p>
          </p:txBody>
        </p:sp>
        <p:sp>
          <p:nvSpPr>
            <p:cNvPr name="Freeform 40" id="40"/>
            <p:cNvSpPr/>
            <p:nvPr/>
          </p:nvSpPr>
          <p:spPr>
            <a:xfrm>
              <a:off x="8045450" y="1404938"/>
              <a:ext cx="115888" cy="822325"/>
            </a:xfrm>
            <a:custGeom>
              <a:avLst/>
              <a:gdLst/>
              <a:ahLst/>
              <a:cxnLst/>
              <a:rect r="r" b="b" t="t" l="l"/>
              <a:pathLst>
                <a:path w="30" h="213" stroke="true" fill="norm" extrusionOk="true">
                  <a:moveTo>
                    <a:pt x="25" y="0"/>
                  </a:moveTo>
                  <a:cubicBezTo>
                    <a:pt x="25" y="0"/>
                    <a:pt x="30" y="77"/>
                    <a:pt x="0" y="213"/>
                  </a:cubicBezTo>
                  <a:cubicBezTo>
                    <a:pt x="0" y="213"/>
                    <a:pt x="7" y="123"/>
                    <a:pt x="25" y="0"/>
                  </a:cubicBezTo>
                  <a:close/>
                </a:path>
              </a:pathLst>
            </a:custGeom>
            <a:solidFill>
              <a:srgbClr val="FFFFFF"/>
            </a:solidFill>
          </p:spPr>
          <p:txBody>
            <a:bodyPr vert="horz" anchor="ctr" wrap="square" tIns="45720" lIns="91440" bIns="45720" rIns="91440">
              <a:normAutofit/>
            </a:bodyPr>
            <a:p>
              <a:pPr algn="ctr" marL="0"/>
            </a:p>
          </p:txBody>
        </p:sp>
      </p:grpSp>
      <p:sp>
        <p:nvSpPr>
          <p:cNvPr name="AutoShape 41" id="41"/>
          <p:cNvSpPr/>
          <p:nvPr/>
        </p:nvSpPr>
        <p:spPr>
          <a:xfrm>
            <a:off x="1960077" y="3567718"/>
            <a:ext cx="798386" cy="798384"/>
          </a:xfrm>
          <a:prstGeom prst="ellipse">
            <a:avLst/>
          </a:prstGeom>
          <a:solidFill>
            <a:srgbClr val="FFFFFF"/>
          </a:solidFill>
          <a:ln w="12700" cap="flat" cmpd="sng">
            <a:solidFill>
              <a:schemeClr val="accent1"/>
            </a:solidFill>
            <a:prstDash val="solid"/>
          </a:ln>
        </p:spPr>
        <p:txBody>
          <a:bodyPr vert="horz" anchor="ctr" wrap="square" tIns="45720" lIns="91440" bIns="45720" rIns="91440">
            <a:normAutofit/>
          </a:bodyPr>
          <a:p>
            <a:pPr algn="ctr" marL="0"/>
            <a:r>
              <a:rPr lang="en-US" b="true" i="true" sz="1600" baseline="0" u="none">
                <a:solidFill>
                  <a:schemeClr val="accent1"/>
                </a:solidFill>
                <a:latin typeface="Arial"/>
                <a:ea typeface="Arial"/>
              </a:rPr>
              <a:t>01</a:t>
            </a:r>
          </a:p>
        </p:txBody>
      </p:sp>
      <p:sp>
        <p:nvSpPr>
          <p:cNvPr name="AutoShape 42" id="42"/>
          <p:cNvSpPr/>
          <p:nvPr/>
        </p:nvSpPr>
        <p:spPr>
          <a:xfrm>
            <a:off x="5996604" y="2856533"/>
            <a:ext cx="798386" cy="798384"/>
          </a:xfrm>
          <a:prstGeom prst="ellipse">
            <a:avLst/>
          </a:prstGeom>
          <a:solidFill>
            <a:srgbClr val="FFFFFF"/>
          </a:solidFill>
          <a:ln w="12700" cap="flat" cmpd="sng">
            <a:solidFill>
              <a:schemeClr val="accent1"/>
            </a:solidFill>
            <a:prstDash val="solid"/>
          </a:ln>
        </p:spPr>
        <p:txBody>
          <a:bodyPr vert="horz" anchor="ctr" wrap="square" tIns="45720" lIns="91440" bIns="45720" rIns="91440">
            <a:normAutofit/>
          </a:bodyPr>
          <a:p>
            <a:pPr algn="ctr" marL="0"/>
            <a:r>
              <a:rPr lang="en-US" b="true" i="true" sz="1600" baseline="0" u="none">
                <a:solidFill>
                  <a:schemeClr val="accent1"/>
                </a:solidFill>
                <a:latin typeface="Arial"/>
                <a:ea typeface="Arial"/>
              </a:rPr>
              <a:t>02</a:t>
            </a:r>
          </a:p>
        </p:txBody>
      </p:sp>
      <p:sp>
        <p:nvSpPr>
          <p:cNvPr name="AutoShape 43" id="43"/>
          <p:cNvSpPr/>
          <p:nvPr/>
        </p:nvSpPr>
        <p:spPr>
          <a:xfrm>
            <a:off x="7848991" y="3255725"/>
            <a:ext cx="798386" cy="798384"/>
          </a:xfrm>
          <a:prstGeom prst="ellipse">
            <a:avLst/>
          </a:prstGeom>
          <a:solidFill>
            <a:srgbClr val="FFFFFF"/>
          </a:solidFill>
          <a:ln w="12700" cap="flat" cmpd="sng">
            <a:solidFill>
              <a:schemeClr val="accent1"/>
            </a:solidFill>
            <a:prstDash val="solid"/>
          </a:ln>
        </p:spPr>
        <p:txBody>
          <a:bodyPr vert="horz" anchor="ctr" wrap="square" tIns="45720" lIns="91440" bIns="45720" rIns="91440">
            <a:normAutofit/>
          </a:bodyPr>
          <a:p>
            <a:pPr algn="ctr" marL="0"/>
            <a:r>
              <a:rPr lang="en-US" b="true" i="true" sz="1600" baseline="0" u="none">
                <a:solidFill>
                  <a:schemeClr val="accent1"/>
                </a:solidFill>
                <a:latin typeface="Arial"/>
                <a:ea typeface="Arial"/>
              </a:rPr>
              <a:t>03</a:t>
            </a:r>
          </a:p>
        </p:txBody>
      </p:sp>
      <p:sp>
        <p:nvSpPr>
          <p:cNvPr name="AutoShape 44" id="44"/>
          <p:cNvSpPr/>
          <p:nvPr/>
        </p:nvSpPr>
        <p:spPr>
          <a:xfrm>
            <a:off x="123227" y="2399362"/>
            <a:ext cx="4663526" cy="609600"/>
          </a:xfrm>
          <a:prstGeom prst="rect">
            <a:avLst/>
          </a:prstGeom>
          <a:noFill/>
        </p:spPr>
        <p:txBody>
          <a:bodyPr vert="horz" anchor="t" wrap="square" tIns="45720" lIns="91440" bIns="45720" rIns="91440">
            <a:spAutoFit/>
          </a:bodyPr>
          <a:p>
            <a:pPr algn="l" marL="0">
              <a:lnSpc>
                <a:spcPct val="120000"/>
              </a:lnSpc>
            </a:pPr>
            <a:r>
              <a:rPr lang="zh-CN" b="false" i="false" sz="1200" baseline="0" u="none" altLang="en-US">
                <a:solidFill>
                  <a:srgbClr val="000000"/>
                </a:solidFill>
                <a:latin typeface="微软雅黑"/>
                <a:ea typeface="微软雅黑"/>
              </a:rPr>
              <a:t>隨著香港經濟的快速發展，職場壓力不斷升高。員工需面對日益增長的工作要求與競爭，經常感到疲憊與焦慮，這已成為影響其心理健康的重要因素。</a:t>
            </a:r>
          </a:p>
        </p:txBody>
      </p:sp>
      <p:sp>
        <p:nvSpPr>
          <p:cNvPr name="TextBox 45" id="45"/>
          <p:cNvSpPr txBox="true"/>
          <p:nvPr/>
        </p:nvSpPr>
        <p:spPr>
          <a:xfrm>
            <a:off x="117209" y="1888562"/>
            <a:ext cx="4669787" cy="338554"/>
          </a:xfrm>
          <a:prstGeom prst="rect">
            <a:avLst/>
          </a:prstGeom>
          <a:noFill/>
        </p:spPr>
        <p:txBody>
          <a:bodyPr anchor="t" rtlCol="false" vert="horz" wrap="square" tIns="45720" lIns="91440" bIns="45720" rIns="91440">
            <a:spAutoFit/>
          </a:bodyPr>
          <a:lstStyle/>
          <a:p>
            <a:pPr algn="ctr" marL="0">
              <a:spcBef>
                <a:spcPct val="0"/>
              </a:spcBef>
              <a:defRPr/>
            </a:pPr>
            <a:r>
              <a:rPr lang="zh-CN" b="true" i="false" sz="1600" baseline="0" u="none" altLang="en-US">
                <a:solidFill>
                  <a:srgbClr val="000000"/>
                </a:solidFill>
                <a:latin typeface="微软雅黑"/>
                <a:ea typeface="微软雅黑"/>
              </a:rPr>
              <a:t>職場壓力概述</a:t>
            </a:r>
            <a:endParaRPr lang="en-US" sz="1100"/>
          </a:p>
        </p:txBody>
      </p:sp>
      <p:sp>
        <p:nvSpPr>
          <p:cNvPr name="AutoShape 46" id="46"/>
          <p:cNvSpPr/>
          <p:nvPr/>
        </p:nvSpPr>
        <p:spPr>
          <a:xfrm>
            <a:off x="4951906" y="1750010"/>
            <a:ext cx="4545372" cy="516423"/>
          </a:xfrm>
          <a:prstGeom prst="rect">
            <a:avLst/>
          </a:prstGeom>
          <a:noFill/>
        </p:spPr>
        <p:txBody>
          <a:bodyPr vert="horz" anchor="t" wrap="square" tIns="45720" lIns="91440" bIns="45720" rIns="91440">
            <a:spAutoFit/>
          </a:bodyPr>
          <a:p>
            <a:pPr algn="l" marL="0">
              <a:lnSpc>
                <a:spcPct val="120000"/>
              </a:lnSpc>
            </a:pPr>
            <a:r>
              <a:rPr lang="zh-CN" b="false" i="false" sz="1200" baseline="0" u="none" altLang="en-US">
                <a:solidFill>
                  <a:srgbClr val="000000"/>
                </a:solidFill>
                <a:latin typeface="微软雅黑"/>
                <a:ea typeface="微软雅黑"/>
              </a:rPr>
              <a:t>青少年面臨的學業壓力相當龐大，除了繁重的課業外，還要參加各類補習、興趣班等，這使得他們在精神與心理方面經歷巨大挑戰。</a:t>
            </a:r>
          </a:p>
        </p:txBody>
      </p:sp>
      <p:sp>
        <p:nvSpPr>
          <p:cNvPr name="TextBox 47" id="47"/>
          <p:cNvSpPr txBox="true"/>
          <p:nvPr/>
        </p:nvSpPr>
        <p:spPr>
          <a:xfrm>
            <a:off x="4951907" y="1221013"/>
            <a:ext cx="4552896" cy="338554"/>
          </a:xfrm>
          <a:prstGeom prst="rect">
            <a:avLst/>
          </a:prstGeom>
          <a:noFill/>
        </p:spPr>
        <p:txBody>
          <a:bodyPr anchor="t" rtlCol="false" vert="horz" wrap="square" tIns="45720" lIns="91440" bIns="45720" rIns="91440">
            <a:spAutoFit/>
          </a:bodyPr>
          <a:lstStyle/>
          <a:p>
            <a:pPr algn="ctr" marL="0">
              <a:lnSpc>
                <a:spcPct val="100000"/>
              </a:lnSpc>
              <a:spcBef>
                <a:spcPct val="0"/>
              </a:spcBef>
              <a:defRPr/>
            </a:pPr>
            <a:r>
              <a:rPr lang="zh-CN" b="true" i="false" sz="1600" baseline="0" u="none" altLang="en-US">
                <a:solidFill>
                  <a:srgbClr val="000000"/>
                </a:solidFill>
                <a:latin typeface="微软雅黑"/>
                <a:ea typeface="微软雅黑"/>
              </a:rPr>
              <a:t>青少年學生壓力</a:t>
            </a:r>
            <a:endParaRPr lang="en-US" sz="1100"/>
          </a:p>
        </p:txBody>
      </p:sp>
      <p:sp>
        <p:nvSpPr>
          <p:cNvPr name="AutoShape 48" id="48"/>
          <p:cNvSpPr/>
          <p:nvPr/>
        </p:nvSpPr>
        <p:spPr>
          <a:xfrm>
            <a:off x="5757816" y="4665097"/>
            <a:ext cx="4989251" cy="609600"/>
          </a:xfrm>
          <a:prstGeom prst="rect">
            <a:avLst/>
          </a:prstGeom>
          <a:noFill/>
        </p:spPr>
        <p:txBody>
          <a:bodyPr vert="horz" anchor="t" wrap="square" tIns="45720" lIns="91440" bIns="45720" rIns="91440">
            <a:spAutoFit/>
          </a:bodyPr>
          <a:p>
            <a:pPr algn="l" marL="0">
              <a:lnSpc>
                <a:spcPct val="120000"/>
              </a:lnSpc>
            </a:pPr>
            <a:r>
              <a:rPr lang="zh-CN" b="false" i="false" sz="1200" baseline="0" u="none" altLang="en-US">
                <a:solidFill>
                  <a:srgbClr val="000000"/>
                </a:solidFill>
                <a:latin typeface="微软雅黑"/>
                <a:ea typeface="微软雅黑"/>
              </a:rPr>
              <a:t>無論是青少年還是成年人，每個年齡層都面臨不同形式的精神健康問題。社會對於這些問題的關注不夠，導致許多精神疾病未能及時獲得診斷與治療。</a:t>
            </a:r>
          </a:p>
        </p:txBody>
      </p:sp>
      <p:sp>
        <p:nvSpPr>
          <p:cNvPr name="TextBox 49" id="49"/>
          <p:cNvSpPr txBox="true"/>
          <p:nvPr/>
        </p:nvSpPr>
        <p:spPr>
          <a:xfrm>
            <a:off x="5757817" y="4142655"/>
            <a:ext cx="4989251" cy="338554"/>
          </a:xfrm>
          <a:prstGeom prst="rect">
            <a:avLst/>
          </a:prstGeom>
          <a:noFill/>
        </p:spPr>
        <p:txBody>
          <a:bodyPr anchor="t" rtlCol="false" vert="horz" wrap="square" tIns="45720" lIns="91440" bIns="45720" rIns="91440">
            <a:spAutoFit/>
          </a:bodyPr>
          <a:lstStyle/>
          <a:p>
            <a:pPr algn="ctr" marL="0">
              <a:lnSpc>
                <a:spcPct val="100000"/>
              </a:lnSpc>
              <a:spcBef>
                <a:spcPct val="0"/>
              </a:spcBef>
              <a:defRPr/>
            </a:pPr>
            <a:r>
              <a:rPr lang="zh-CN" b="true" i="false" sz="1600" baseline="0" u="none" altLang="en-US">
                <a:solidFill>
                  <a:srgbClr val="000000"/>
                </a:solidFill>
                <a:latin typeface="微软雅黑"/>
                <a:ea typeface="微软雅黑"/>
              </a:rPr>
              <a:t>各年齡層的精神健康問題</a:t>
            </a:r>
            <a:endParaRPr lang="en-US" sz="1100"/>
          </a:p>
        </p:txBody>
      </p:sp>
    </p:spTree>
  </p:cSld>
  <p:clrMapOvr>
    <a:masterClrMapping/>
  </p:clrMapOvr>
</p:sld>
</file>

<file path=ppt/slides/slide5.xml><?xml version="1.0" encoding="utf-8"?>
<p:sld xmlns:p="http://schemas.openxmlformats.org/presentationml/2006/main" xmlns:a="http://schemas.openxmlformats.org/drawingml/2006/main">
  <p:cSld>
    <p:bg>
      <p:bgPr>
        <a:solidFill>
          <a:srgbClr val="FFFFFF"/>
        </a:solidFill>
      </p:bgPr>
    </p:bg>
    <p:spTree>
      <p:nvGrpSpPr>
        <p:cNvPr id="1" name=""/>
        <p:cNvGrpSpPr/>
        <p:nvPr/>
      </p:nvGrpSpPr>
      <p:grpSpPr>
        <a:xfrm>
          <a:off x="0" y="0"/>
          <a:ext cx="0" cy="0"/>
          <a:chOff x="0" y="0"/>
          <a:chExt cx="0" cy="0"/>
        </a:xfrm>
      </p:grpSpPr>
      <p:sp>
        <p:nvSpPr>
          <p:cNvPr name="TextBox 2" id="2"/>
          <p:cNvSpPr txBox="true"/>
          <p:nvPr/>
        </p:nvSpPr>
        <p:spPr>
          <a:xfrm>
            <a:off x="731837" y="1"/>
            <a:ext cx="10728326" cy="1028699"/>
          </a:xfrm>
          <a:prstGeom prst="rect">
            <a:avLst/>
          </a:prstGeom>
        </p:spPr>
        <p:txBody>
          <a:bodyPr anchor="b" rtlCol="false" vert="horz" tIns="45720" lIns="91440" bIns="45720" rIns="91440">
            <a:normAutofit/>
          </a:bodyPr>
          <a:lstStyle/>
          <a:p>
            <a:pPr algn="l" marL="0">
              <a:lnSpc>
                <a:spcPct val="90000"/>
              </a:lnSpc>
              <a:spcBef>
                <a:spcPct val="0"/>
              </a:spcBef>
              <a:defRPr/>
            </a:pPr>
            <a:r>
              <a:rPr lang="zh-CN" b="true" i="false" sz="2800" baseline="0" u="none" altLang="en-US">
                <a:solidFill>
                  <a:srgbClr val="000000"/>
                </a:solidFill>
                <a:latin typeface="微软雅黑"/>
                <a:ea typeface="微软雅黑"/>
              </a:rPr>
              <a:t>精神健康的影響</a:t>
            </a:r>
            <a:endParaRPr lang="en-US" sz="1100"/>
          </a:p>
        </p:txBody>
      </p:sp>
      <p:sp>
        <p:nvSpPr>
          <p:cNvPr name="AutoShape 3" id="3"/>
          <p:cNvSpPr/>
          <p:nvPr/>
        </p:nvSpPr>
        <p:spPr>
          <a:xfrm>
            <a:off x="2454292" y="2342716"/>
            <a:ext cx="7350120" cy="478760"/>
          </a:xfrm>
          <a:prstGeom prst="rightArrow">
            <a:avLst>
              <a:gd name="adj1" fmla="val 77853"/>
              <a:gd name="adj2" fmla="val 50000"/>
            </a:avLst>
          </a:prstGeom>
          <a:solidFill>
            <a:srgbClr val="768394">
              <a:lumMod val="20000"/>
              <a:lumOff val="80000"/>
            </a:srgbClr>
          </a:solidFill>
          <a:ln cap="flat" cmpd="sng">
            <a:prstDash val="solid"/>
          </a:ln>
        </p:spPr>
        <p:txBody>
          <a:bodyPr vert="horz" anchor="ctr" wrap="square" tIns="45720" lIns="91440" bIns="45720" rIns="91440">
            <a:normAutofit/>
          </a:bodyPr>
          <a:p>
            <a:pPr algn="ctr" marL="0"/>
          </a:p>
        </p:txBody>
      </p:sp>
      <p:sp>
        <p:nvSpPr>
          <p:cNvPr name="AutoShape 4" id="4"/>
          <p:cNvSpPr/>
          <p:nvPr/>
        </p:nvSpPr>
        <p:spPr>
          <a:xfrm>
            <a:off x="1142288" y="1742237"/>
            <a:ext cx="1552650" cy="1552646"/>
          </a:xfrm>
          <a:prstGeom prst="ellipse">
            <a:avLst/>
          </a:prstGeom>
          <a:solidFill>
            <a:schemeClr val="accent2"/>
          </a:solidFill>
          <a:ln cap="flat" cmpd="sng">
            <a:prstDash val="solid"/>
          </a:ln>
        </p:spPr>
        <p:txBody>
          <a:bodyPr vert="horz" anchor="ctr" wrap="square" tIns="45720" lIns="91440" bIns="45720" rIns="91440">
            <a:normAutofit/>
          </a:bodyPr>
          <a:p>
            <a:pPr algn="ctr" marL="0"/>
            <a:r>
              <a:rPr lang="en-US" b="false" i="false" sz="2800" baseline="0" u="none">
                <a:solidFill>
                  <a:schemeClr val="lt1"/>
                </a:solidFill>
                <a:latin typeface="Arial"/>
                <a:ea typeface="Arial"/>
              </a:rPr>
              <a:t>1</a:t>
            </a:r>
          </a:p>
        </p:txBody>
      </p:sp>
      <p:grpSp>
        <p:nvGrpSpPr>
          <p:cNvPr name="Group 5" id="5"/>
          <p:cNvGrpSpPr/>
          <p:nvPr/>
        </p:nvGrpSpPr>
        <p:grpSpPr>
          <a:xfrm>
            <a:off x="4699675" y="1139185"/>
            <a:ext cx="2792660" cy="2826553"/>
            <a:chOff x="1365304" y="1322527"/>
            <a:chExt cx="2604722" cy="2636334"/>
          </a:xfrm>
        </p:grpSpPr>
        <p:grpSp>
          <p:nvGrpSpPr>
            <p:cNvPr name="Group 6" id="6"/>
            <p:cNvGrpSpPr/>
            <p:nvPr/>
          </p:nvGrpSpPr>
          <p:grpSpPr>
            <a:xfrm>
              <a:off x="1365304" y="1322527"/>
              <a:ext cx="2604722" cy="2636334"/>
              <a:chOff x="4951411" y="1311276"/>
              <a:chExt cx="4184652" cy="4235449"/>
            </a:xfrm>
          </p:grpSpPr>
          <p:sp>
            <p:nvSpPr>
              <p:cNvPr name="AutoShape 7" id="7"/>
              <p:cNvSpPr/>
              <p:nvPr/>
            </p:nvSpPr>
            <p:spPr>
              <a:xfrm flipH="true" flipV="true">
                <a:off x="6943725" y="1311276"/>
                <a:ext cx="1130300" cy="266700"/>
              </a:xfrm>
              <a:prstGeom prst="line">
                <a:avLst/>
              </a:prstGeom>
              <a:noFill/>
              <a:ln w="12700">
                <a:solidFill>
                  <a:srgbClr val="FFFFFF">
                    <a:alpha val="54000"/>
                    <a:lumMod val="65000"/>
                  </a:srgbClr>
                </a:solidFill>
                <a:prstDash val="solid"/>
                <a:headEnd w="sm" len="sm" type="oval"/>
                <a:tailEnd w="sm" len="sm" type="oval"/>
              </a:ln>
            </p:spPr>
            <p:txBody>
              <a:bodyPr vert="horz" anchor="ctr" wrap="square" tIns="45720" lIns="91440" bIns="45720" rIns="91440">
                <a:normAutofit/>
              </a:bodyPr>
              <a:p>
                <a:pPr algn="ctr" marL="0"/>
              </a:p>
            </p:txBody>
          </p:sp>
          <p:sp>
            <p:nvSpPr>
              <p:cNvPr name="Freeform 8" id="8"/>
              <p:cNvSpPr/>
              <p:nvPr/>
            </p:nvSpPr>
            <p:spPr>
              <a:xfrm>
                <a:off x="8074025" y="1577976"/>
                <a:ext cx="1062038" cy="1800225"/>
              </a:xfrm>
              <a:custGeom>
                <a:avLst/>
                <a:gdLst/>
                <a:ahLst/>
                <a:cxnLst/>
                <a:rect r="r" b="b" t="t" l="l"/>
                <a:pathLst>
                  <a:path w="669" h="1134" stroke="true" fill="norm" extrusionOk="true">
                    <a:moveTo>
                      <a:pt x="669" y="1134"/>
                    </a:moveTo>
                    <a:lnTo>
                      <a:pt x="591" y="550"/>
                    </a:lnTo>
                    <a:lnTo>
                      <a:pt x="0" y="0"/>
                    </a:lnTo>
                  </a:path>
                </a:pathLst>
              </a:custGeom>
              <a:noFill/>
              <a:ln w="12700">
                <a:solidFill>
                  <a:srgbClr val="FFFFFF">
                    <a:alpha val="54000"/>
                    <a:lumMod val="65000"/>
                  </a:srgbClr>
                </a:solidFill>
                <a:prstDash val="solid"/>
                <a:headEnd w="sm" len="sm" type="oval"/>
                <a:tailEnd w="sm" len="sm" type="oval"/>
              </a:ln>
            </p:spPr>
            <p:txBody>
              <a:bodyPr vert="horz" anchor="ctr" wrap="square" tIns="45720" lIns="91440" bIns="45720" rIns="91440">
                <a:normAutofit/>
              </a:bodyPr>
              <a:p>
                <a:pPr algn="ctr" marL="0"/>
              </a:p>
            </p:txBody>
          </p:sp>
          <p:sp>
            <p:nvSpPr>
              <p:cNvPr name="Freeform 9" id="9"/>
              <p:cNvSpPr/>
              <p:nvPr/>
            </p:nvSpPr>
            <p:spPr>
              <a:xfrm>
                <a:off x="6048374" y="3378201"/>
                <a:ext cx="3087688" cy="2168524"/>
              </a:xfrm>
              <a:custGeom>
                <a:avLst/>
                <a:gdLst/>
                <a:ahLst/>
                <a:cxnLst/>
                <a:rect r="r" b="b" t="t" l="l"/>
                <a:pathLst>
                  <a:path w="1945" h="1366" stroke="true" fill="norm" extrusionOk="true">
                    <a:moveTo>
                      <a:pt x="0" y="1276"/>
                    </a:moveTo>
                    <a:lnTo>
                      <a:pt x="830" y="1366"/>
                    </a:lnTo>
                    <a:lnTo>
                      <a:pt x="1305" y="1162"/>
                    </a:lnTo>
                    <a:lnTo>
                      <a:pt x="1804" y="737"/>
                    </a:lnTo>
                    <a:lnTo>
                      <a:pt x="1945" y="0"/>
                    </a:lnTo>
                  </a:path>
                </a:pathLst>
              </a:custGeom>
              <a:noFill/>
              <a:ln w="12700">
                <a:solidFill>
                  <a:srgbClr val="FFFFFF">
                    <a:alpha val="54000"/>
                    <a:lumMod val="65000"/>
                  </a:srgbClr>
                </a:solidFill>
                <a:prstDash val="solid"/>
                <a:headEnd w="sm" len="sm"/>
                <a:tailEnd w="sm" len="sm"/>
              </a:ln>
            </p:spPr>
            <p:txBody>
              <a:bodyPr vert="horz" anchor="ctr" wrap="square" tIns="45720" lIns="91440" bIns="45720" rIns="91440">
                <a:normAutofit/>
              </a:bodyPr>
              <a:p>
                <a:pPr algn="ctr" marL="0"/>
              </a:p>
            </p:txBody>
          </p:sp>
          <p:sp>
            <p:nvSpPr>
              <p:cNvPr name="AutoShape 10" id="10"/>
              <p:cNvSpPr/>
              <p:nvPr/>
            </p:nvSpPr>
            <p:spPr>
              <a:xfrm>
                <a:off x="5118100" y="4216401"/>
                <a:ext cx="930275" cy="1187450"/>
              </a:xfrm>
              <a:prstGeom prst="line">
                <a:avLst/>
              </a:prstGeom>
              <a:noFill/>
              <a:ln w="12700">
                <a:solidFill>
                  <a:srgbClr val="FFFFFF">
                    <a:alpha val="54000"/>
                    <a:lumMod val="65000"/>
                  </a:srgbClr>
                </a:solidFill>
                <a:prstDash val="solid"/>
                <a:headEnd w="sm" len="sm" type="oval"/>
                <a:tailEnd w="sm" len="sm" type="oval"/>
              </a:ln>
            </p:spPr>
            <p:txBody>
              <a:bodyPr vert="horz" anchor="ctr" wrap="square" tIns="45720" lIns="91440" bIns="45720" rIns="91440">
                <a:normAutofit/>
              </a:bodyPr>
              <a:p>
                <a:pPr algn="ctr" marL="0"/>
              </a:p>
            </p:txBody>
          </p:sp>
          <p:sp>
            <p:nvSpPr>
              <p:cNvPr name="Freeform 11" id="11"/>
              <p:cNvSpPr/>
              <p:nvPr/>
            </p:nvSpPr>
            <p:spPr>
              <a:xfrm>
                <a:off x="4951411" y="2489105"/>
                <a:ext cx="166691" cy="1727299"/>
              </a:xfrm>
              <a:custGeom>
                <a:avLst/>
                <a:gdLst/>
                <a:ahLst/>
                <a:cxnLst/>
                <a:rect r="r" b="b" t="t" l="l"/>
                <a:pathLst>
                  <a:path w="3355" h="8925" stroke="true" fill="norm" extrusionOk="true">
                    <a:moveTo>
                      <a:pt x="1663" y="0"/>
                    </a:moveTo>
                    <a:lnTo>
                      <a:pt x="0" y="4997"/>
                    </a:lnTo>
                    <a:lnTo>
                      <a:pt x="3355" y="8925"/>
                    </a:lnTo>
                  </a:path>
                </a:pathLst>
              </a:custGeom>
              <a:noFill/>
              <a:ln w="12700">
                <a:solidFill>
                  <a:srgbClr val="FFFFFF">
                    <a:alpha val="54000"/>
                    <a:lumMod val="65000"/>
                  </a:srgbClr>
                </a:solidFill>
                <a:prstDash val="solid"/>
                <a:headEnd w="sm" len="sm"/>
                <a:tailEnd w="sm" len="sm"/>
              </a:ln>
            </p:spPr>
            <p:txBody>
              <a:bodyPr vert="horz" anchor="ctr" wrap="square" tIns="45720" lIns="91440" bIns="45720" rIns="91440">
                <a:normAutofit/>
              </a:bodyPr>
              <a:p>
                <a:pPr algn="ctr" marL="0"/>
              </a:p>
            </p:txBody>
          </p:sp>
          <p:sp>
            <p:nvSpPr>
              <p:cNvPr name="AutoShape 12" id="12"/>
              <p:cNvSpPr/>
              <p:nvPr/>
            </p:nvSpPr>
            <p:spPr>
              <a:xfrm flipH="true">
                <a:off x="5918200" y="1311276"/>
                <a:ext cx="1025525" cy="347663"/>
              </a:xfrm>
              <a:prstGeom prst="line">
                <a:avLst/>
              </a:prstGeom>
              <a:noFill/>
              <a:ln w="12700">
                <a:solidFill>
                  <a:srgbClr val="FFFFFF">
                    <a:alpha val="54000"/>
                    <a:lumMod val="65000"/>
                  </a:srgbClr>
                </a:solidFill>
                <a:prstDash val="solid"/>
                <a:headEnd w="sm" len="sm" type="oval"/>
                <a:tailEnd w="sm" len="sm" type="oval"/>
              </a:ln>
            </p:spPr>
            <p:txBody>
              <a:bodyPr vert="horz" anchor="ctr" wrap="square" tIns="45720" lIns="91440" bIns="45720" rIns="91440">
                <a:normAutofit/>
              </a:bodyPr>
              <a:p>
                <a:pPr algn="ctr" marL="0"/>
              </a:p>
            </p:txBody>
          </p:sp>
          <p:sp>
            <p:nvSpPr>
              <p:cNvPr name="Freeform 13" id="13"/>
              <p:cNvSpPr/>
              <p:nvPr/>
            </p:nvSpPr>
            <p:spPr>
              <a:xfrm>
                <a:off x="5919695" y="1547849"/>
                <a:ext cx="2159653" cy="120556"/>
              </a:xfrm>
              <a:custGeom>
                <a:avLst/>
                <a:gdLst/>
                <a:ahLst/>
                <a:cxnLst/>
                <a:rect r="r" b="b" t="t" l="l"/>
                <a:pathLst>
                  <a:path w="10000" h="5798" stroke="true" fill="norm" extrusionOk="true">
                    <a:moveTo>
                      <a:pt x="0" y="5798"/>
                    </a:moveTo>
                    <a:lnTo>
                      <a:pt x="0" y="5798"/>
                    </a:lnTo>
                    <a:lnTo>
                      <a:pt x="4953" y="0"/>
                    </a:lnTo>
                    <a:lnTo>
                      <a:pt x="4953" y="0"/>
                    </a:lnTo>
                    <a:lnTo>
                      <a:pt x="10000" y="1092"/>
                    </a:lnTo>
                  </a:path>
                </a:pathLst>
              </a:custGeom>
              <a:noFill/>
              <a:ln w="12700">
                <a:solidFill>
                  <a:srgbClr val="FFFFFF">
                    <a:alpha val="54000"/>
                    <a:lumMod val="65000"/>
                  </a:srgbClr>
                </a:solidFill>
                <a:prstDash val="solid"/>
                <a:headEnd w="sm" len="sm"/>
                <a:tailEnd w="sm" len="sm"/>
              </a:ln>
            </p:spPr>
            <p:txBody>
              <a:bodyPr vert="horz" anchor="ctr" wrap="square" tIns="45720" lIns="91440" bIns="45720" rIns="91440">
                <a:normAutofit/>
              </a:bodyPr>
              <a:p>
                <a:pPr algn="ctr" marL="0"/>
              </a:p>
            </p:txBody>
          </p:sp>
          <p:sp>
            <p:nvSpPr>
              <p:cNvPr name="Freeform 14" id="14"/>
              <p:cNvSpPr/>
              <p:nvPr/>
            </p:nvSpPr>
            <p:spPr>
              <a:xfrm>
                <a:off x="5765799" y="3549651"/>
                <a:ext cx="282575" cy="1854200"/>
              </a:xfrm>
              <a:custGeom>
                <a:avLst/>
                <a:gdLst/>
                <a:ahLst/>
                <a:cxnLst/>
                <a:rect r="r" b="b" t="t" l="l"/>
                <a:pathLst>
                  <a:path w="178" h="1168" stroke="true" fill="norm" extrusionOk="true">
                    <a:moveTo>
                      <a:pt x="0" y="0"/>
                    </a:moveTo>
                    <a:lnTo>
                      <a:pt x="144" y="792"/>
                    </a:lnTo>
                    <a:lnTo>
                      <a:pt x="178" y="1168"/>
                    </a:lnTo>
                  </a:path>
                </a:pathLst>
              </a:custGeom>
              <a:noFill/>
              <a:ln w="12700">
                <a:solidFill>
                  <a:srgbClr val="FFFFFF">
                    <a:alpha val="54000"/>
                    <a:lumMod val="65000"/>
                  </a:srgbClr>
                </a:solidFill>
                <a:prstDash val="solid"/>
                <a:headEnd w="sm" len="sm"/>
                <a:tailEnd w="sm" len="sm"/>
              </a:ln>
            </p:spPr>
            <p:txBody>
              <a:bodyPr vert="horz" anchor="ctr" wrap="square" tIns="45720" lIns="91440" bIns="45720" rIns="91440">
                <a:normAutofit/>
              </a:bodyPr>
              <a:p>
                <a:pPr algn="ctr" marL="0"/>
              </a:p>
            </p:txBody>
          </p:sp>
          <p:sp>
            <p:nvSpPr>
              <p:cNvPr name="Freeform 15" id="15"/>
              <p:cNvSpPr/>
              <p:nvPr/>
            </p:nvSpPr>
            <p:spPr>
              <a:xfrm>
                <a:off x="5765799" y="1666876"/>
                <a:ext cx="209550" cy="1882775"/>
              </a:xfrm>
              <a:custGeom>
                <a:avLst/>
                <a:gdLst/>
                <a:ahLst/>
                <a:cxnLst/>
                <a:rect r="r" b="b" t="t" l="l"/>
                <a:pathLst>
                  <a:path w="132" h="1186" stroke="true" fill="norm" extrusionOk="true">
                    <a:moveTo>
                      <a:pt x="79" y="0"/>
                    </a:moveTo>
                    <a:lnTo>
                      <a:pt x="132" y="368"/>
                    </a:lnTo>
                    <a:lnTo>
                      <a:pt x="0" y="1186"/>
                    </a:lnTo>
                  </a:path>
                </a:pathLst>
              </a:custGeom>
              <a:noFill/>
              <a:ln w="12700">
                <a:solidFill>
                  <a:srgbClr val="FFFFFF">
                    <a:alpha val="54000"/>
                    <a:lumMod val="65000"/>
                  </a:srgbClr>
                </a:solidFill>
                <a:prstDash val="solid"/>
                <a:headEnd w="sm" len="sm"/>
                <a:tailEnd w="sm" len="sm" type="oval"/>
              </a:ln>
            </p:spPr>
            <p:txBody>
              <a:bodyPr vert="horz" anchor="ctr" wrap="square" tIns="45720" lIns="91440" bIns="45720" rIns="91440">
                <a:normAutofit/>
              </a:bodyPr>
              <a:p>
                <a:pPr algn="ctr" marL="0"/>
              </a:p>
            </p:txBody>
          </p:sp>
          <p:sp>
            <p:nvSpPr>
              <p:cNvPr name="Freeform 16" id="16"/>
              <p:cNvSpPr/>
              <p:nvPr/>
            </p:nvSpPr>
            <p:spPr>
              <a:xfrm>
                <a:off x="6889749" y="4346575"/>
                <a:ext cx="476270" cy="1200150"/>
              </a:xfrm>
              <a:custGeom>
                <a:avLst/>
                <a:gdLst/>
                <a:ahLst/>
                <a:cxnLst/>
                <a:rect r="r" b="b" t="t" l="l"/>
                <a:pathLst>
                  <a:path w="7538" h="10000" stroke="true" fill="norm" extrusionOk="true">
                    <a:moveTo>
                      <a:pt x="0" y="0"/>
                    </a:moveTo>
                    <a:lnTo>
                      <a:pt x="5503" y="7817"/>
                    </a:lnTo>
                    <a:lnTo>
                      <a:pt x="7538" y="10000"/>
                    </a:lnTo>
                  </a:path>
                </a:pathLst>
              </a:custGeom>
              <a:noFill/>
              <a:ln w="12700">
                <a:solidFill>
                  <a:srgbClr val="FFFFFF">
                    <a:alpha val="54000"/>
                    <a:lumMod val="65000"/>
                  </a:srgbClr>
                </a:solidFill>
                <a:prstDash val="solid"/>
                <a:headEnd w="sm" len="sm" type="oval"/>
                <a:tailEnd w="sm" len="sm"/>
              </a:ln>
            </p:spPr>
            <p:txBody>
              <a:bodyPr vert="horz" anchor="ctr" wrap="square" tIns="45720" lIns="91440" bIns="45720" rIns="91440">
                <a:normAutofit/>
              </a:bodyPr>
              <a:p>
                <a:pPr algn="ctr" marL="0"/>
              </a:p>
            </p:txBody>
          </p:sp>
          <p:sp>
            <p:nvSpPr>
              <p:cNvPr name="Freeform 17" id="17"/>
              <p:cNvSpPr/>
              <p:nvPr/>
            </p:nvSpPr>
            <p:spPr>
              <a:xfrm>
                <a:off x="6889750" y="1557339"/>
                <a:ext cx="523875" cy="2789238"/>
              </a:xfrm>
              <a:custGeom>
                <a:avLst/>
                <a:gdLst/>
                <a:ahLst/>
                <a:cxnLst/>
                <a:rect r="r" b="b" t="t" l="l"/>
                <a:pathLst>
                  <a:path w="330" h="1757" stroke="true" fill="norm" extrusionOk="true">
                    <a:moveTo>
                      <a:pt x="52" y="0"/>
                    </a:moveTo>
                    <a:lnTo>
                      <a:pt x="330" y="664"/>
                    </a:lnTo>
                    <a:lnTo>
                      <a:pt x="0" y="1757"/>
                    </a:lnTo>
                  </a:path>
                </a:pathLst>
              </a:custGeom>
              <a:noFill/>
              <a:ln w="12700">
                <a:solidFill>
                  <a:srgbClr val="FFFFFF">
                    <a:alpha val="54000"/>
                    <a:lumMod val="65000"/>
                  </a:srgbClr>
                </a:solidFill>
                <a:prstDash val="solid"/>
                <a:headEnd w="sm" len="sm" type="oval"/>
                <a:tailEnd w="sm" len="sm" type="oval"/>
              </a:ln>
            </p:spPr>
            <p:txBody>
              <a:bodyPr vert="horz" anchor="ctr" wrap="square" tIns="45720" lIns="91440" bIns="45720" rIns="91440">
                <a:normAutofit/>
              </a:bodyPr>
              <a:p>
                <a:pPr algn="ctr" marL="0"/>
              </a:p>
            </p:txBody>
          </p:sp>
          <p:sp>
            <p:nvSpPr>
              <p:cNvPr name="AutoShape 18" id="18"/>
              <p:cNvSpPr/>
              <p:nvPr/>
            </p:nvSpPr>
            <p:spPr>
              <a:xfrm>
                <a:off x="6943725" y="1311276"/>
                <a:ext cx="28575" cy="246063"/>
              </a:xfrm>
              <a:prstGeom prst="line">
                <a:avLst/>
              </a:prstGeom>
              <a:noFill/>
              <a:ln w="12700">
                <a:solidFill>
                  <a:srgbClr val="FFFFFF">
                    <a:alpha val="54000"/>
                    <a:lumMod val="65000"/>
                  </a:srgbClr>
                </a:solidFill>
                <a:prstDash val="solid"/>
                <a:headEnd w="sm" len="sm" type="oval"/>
                <a:tailEnd w="sm" len="sm" type="oval"/>
              </a:ln>
            </p:spPr>
            <p:txBody>
              <a:bodyPr vert="horz" anchor="ctr" wrap="square" tIns="45720" lIns="91440" bIns="45720" rIns="91440">
                <a:normAutofit/>
              </a:bodyPr>
              <a:p>
                <a:pPr algn="ctr" marL="0"/>
              </a:p>
            </p:txBody>
          </p:sp>
          <p:sp>
            <p:nvSpPr>
              <p:cNvPr name="AutoShape 19" id="19"/>
              <p:cNvSpPr/>
              <p:nvPr/>
            </p:nvSpPr>
            <p:spPr>
              <a:xfrm flipH="true">
                <a:off x="5033963" y="1657222"/>
                <a:ext cx="874730" cy="831979"/>
              </a:xfrm>
              <a:prstGeom prst="line">
                <a:avLst/>
              </a:prstGeom>
              <a:noFill/>
              <a:ln w="12700">
                <a:solidFill>
                  <a:srgbClr val="FFFFFF">
                    <a:alpha val="54000"/>
                    <a:lumMod val="65000"/>
                  </a:srgbClr>
                </a:solidFill>
                <a:prstDash val="solid"/>
                <a:headEnd w="sm" len="sm"/>
                <a:tailEnd w="sm" len="sm"/>
              </a:ln>
            </p:spPr>
            <p:txBody>
              <a:bodyPr vert="horz" anchor="ctr" wrap="square" tIns="45720" lIns="91440" bIns="45720" rIns="91440">
                <a:normAutofit/>
              </a:bodyPr>
              <a:p>
                <a:pPr algn="ctr" marL="0"/>
              </a:p>
            </p:txBody>
          </p:sp>
          <p:sp>
            <p:nvSpPr>
              <p:cNvPr name="AutoShape 20" id="20"/>
              <p:cNvSpPr/>
              <p:nvPr/>
            </p:nvSpPr>
            <p:spPr>
              <a:xfrm flipH="true" flipV="true">
                <a:off x="8888413" y="3265489"/>
                <a:ext cx="247650" cy="112713"/>
              </a:xfrm>
              <a:prstGeom prst="line">
                <a:avLst/>
              </a:prstGeom>
              <a:noFill/>
              <a:ln w="12700">
                <a:solidFill>
                  <a:srgbClr val="FFFFFF">
                    <a:alpha val="54000"/>
                    <a:lumMod val="65000"/>
                  </a:srgbClr>
                </a:solidFill>
                <a:prstDash val="solid"/>
                <a:headEnd w="sm" len="sm" type="oval"/>
                <a:tailEnd w="sm" len="sm" type="oval"/>
              </a:ln>
            </p:spPr>
            <p:txBody>
              <a:bodyPr vert="horz" anchor="ctr" wrap="square" tIns="45720" lIns="91440" bIns="45720" rIns="91440">
                <a:normAutofit/>
              </a:bodyPr>
              <a:p>
                <a:pPr algn="ctr" marL="0"/>
              </a:p>
            </p:txBody>
          </p:sp>
          <p:sp>
            <p:nvSpPr>
              <p:cNvPr name="AutoShape 21" id="21"/>
              <p:cNvSpPr/>
              <p:nvPr/>
            </p:nvSpPr>
            <p:spPr>
              <a:xfrm flipH="true" flipV="true">
                <a:off x="8063440" y="1579414"/>
                <a:ext cx="282046" cy="733574"/>
              </a:xfrm>
              <a:prstGeom prst="line">
                <a:avLst/>
              </a:prstGeom>
              <a:noFill/>
              <a:ln w="12700">
                <a:solidFill>
                  <a:srgbClr val="FFFFFF">
                    <a:alpha val="54000"/>
                    <a:lumMod val="65000"/>
                  </a:srgbClr>
                </a:solidFill>
                <a:prstDash val="solid"/>
                <a:headEnd w="sm" len="sm" type="oval"/>
                <a:tailEnd w="sm" len="sm" type="oval"/>
              </a:ln>
            </p:spPr>
            <p:txBody>
              <a:bodyPr vert="horz" anchor="ctr" wrap="square" tIns="45720" lIns="91440" bIns="45720" rIns="91440">
                <a:normAutofit/>
              </a:bodyPr>
              <a:p>
                <a:pPr algn="ctr" marL="0"/>
              </a:p>
            </p:txBody>
          </p:sp>
          <p:sp>
            <p:nvSpPr>
              <p:cNvPr name="AutoShape 22" id="22"/>
              <p:cNvSpPr/>
              <p:nvPr/>
            </p:nvSpPr>
            <p:spPr>
              <a:xfrm flipH="true" flipV="true">
                <a:off x="8345488" y="2312989"/>
                <a:ext cx="542925" cy="952500"/>
              </a:xfrm>
              <a:prstGeom prst="line">
                <a:avLst/>
              </a:prstGeom>
              <a:noFill/>
              <a:ln w="12700">
                <a:solidFill>
                  <a:srgbClr val="FFFFFF">
                    <a:alpha val="54000"/>
                    <a:lumMod val="65000"/>
                  </a:srgbClr>
                </a:solidFill>
                <a:prstDash val="solid"/>
                <a:headEnd w="sm" len="sm" type="oval"/>
                <a:tailEnd w="sm" len="sm" type="oval"/>
              </a:ln>
            </p:spPr>
            <p:txBody>
              <a:bodyPr vert="horz" anchor="ctr" wrap="square" tIns="45720" lIns="91440" bIns="45720" rIns="91440">
                <a:normAutofit/>
              </a:bodyPr>
              <a:p>
                <a:pPr algn="ctr" marL="0"/>
              </a:p>
            </p:txBody>
          </p:sp>
          <p:sp>
            <p:nvSpPr>
              <p:cNvPr name="AutoShape 23" id="23"/>
              <p:cNvSpPr/>
              <p:nvPr/>
            </p:nvSpPr>
            <p:spPr>
              <a:xfrm flipH="true" flipV="true">
                <a:off x="8888413" y="3265489"/>
                <a:ext cx="23812" cy="1282699"/>
              </a:xfrm>
              <a:prstGeom prst="line">
                <a:avLst/>
              </a:prstGeom>
              <a:noFill/>
              <a:ln w="12700">
                <a:solidFill>
                  <a:srgbClr val="FFFFFF">
                    <a:alpha val="54000"/>
                    <a:lumMod val="65000"/>
                  </a:srgbClr>
                </a:solidFill>
                <a:prstDash val="solid"/>
                <a:headEnd w="sm" len="sm" type="oval"/>
                <a:tailEnd w="sm" len="sm"/>
              </a:ln>
            </p:spPr>
            <p:txBody>
              <a:bodyPr vert="horz" anchor="ctr" wrap="square" tIns="45720" lIns="91440" bIns="45720" rIns="91440">
                <a:normAutofit/>
              </a:bodyPr>
              <a:p>
                <a:pPr algn="ctr" marL="0"/>
              </a:p>
            </p:txBody>
          </p:sp>
          <p:sp>
            <p:nvSpPr>
              <p:cNvPr name="Freeform 24" id="24"/>
              <p:cNvSpPr/>
              <p:nvPr/>
            </p:nvSpPr>
            <p:spPr>
              <a:xfrm>
                <a:off x="6889750" y="4346576"/>
                <a:ext cx="2022475" cy="382588"/>
              </a:xfrm>
              <a:custGeom>
                <a:avLst/>
                <a:gdLst/>
                <a:ahLst/>
                <a:cxnLst/>
                <a:rect r="r" b="b" t="t" l="l"/>
                <a:pathLst>
                  <a:path w="1274" h="241" stroke="true" fill="norm" extrusionOk="true">
                    <a:moveTo>
                      <a:pt x="0" y="0"/>
                    </a:moveTo>
                    <a:lnTo>
                      <a:pt x="909" y="241"/>
                    </a:lnTo>
                    <a:lnTo>
                      <a:pt x="1274" y="127"/>
                    </a:lnTo>
                  </a:path>
                </a:pathLst>
              </a:custGeom>
              <a:noFill/>
              <a:ln w="12700">
                <a:solidFill>
                  <a:srgbClr val="FFFFFF">
                    <a:alpha val="54000"/>
                    <a:lumMod val="65000"/>
                  </a:srgbClr>
                </a:solidFill>
                <a:prstDash val="solid"/>
                <a:headEnd w="sm" len="sm" type="oval"/>
                <a:tailEnd w="sm" len="sm" type="oval"/>
              </a:ln>
            </p:spPr>
            <p:txBody>
              <a:bodyPr vert="horz" anchor="ctr" wrap="square" tIns="45720" lIns="91440" bIns="45720" rIns="91440">
                <a:normAutofit/>
              </a:bodyPr>
              <a:p>
                <a:pPr algn="ctr" marL="0"/>
              </a:p>
            </p:txBody>
          </p:sp>
          <p:sp>
            <p:nvSpPr>
              <p:cNvPr name="AutoShape 25" id="25"/>
              <p:cNvSpPr/>
              <p:nvPr/>
            </p:nvSpPr>
            <p:spPr>
              <a:xfrm>
                <a:off x="5765800" y="3549651"/>
                <a:ext cx="1123950" cy="796925"/>
              </a:xfrm>
              <a:prstGeom prst="line">
                <a:avLst/>
              </a:prstGeom>
              <a:noFill/>
              <a:ln w="12700">
                <a:solidFill>
                  <a:srgbClr val="FFFFFF">
                    <a:alpha val="54000"/>
                    <a:lumMod val="65000"/>
                  </a:srgbClr>
                </a:solidFill>
                <a:prstDash val="solid"/>
                <a:headEnd w="sm" len="sm" type="oval"/>
                <a:tailEnd w="sm" len="sm" type="oval"/>
              </a:ln>
            </p:spPr>
            <p:txBody>
              <a:bodyPr vert="horz" anchor="ctr" wrap="square" tIns="45720" lIns="91440" bIns="45720" rIns="91440">
                <a:normAutofit/>
              </a:bodyPr>
              <a:p>
                <a:pPr algn="ctr" marL="0"/>
              </a:p>
            </p:txBody>
          </p:sp>
          <p:sp>
            <p:nvSpPr>
              <p:cNvPr name="AutoShape 26" id="26"/>
              <p:cNvSpPr/>
              <p:nvPr/>
            </p:nvSpPr>
            <p:spPr>
              <a:xfrm>
                <a:off x="5033963" y="2489201"/>
                <a:ext cx="731838" cy="1060450"/>
              </a:xfrm>
              <a:prstGeom prst="line">
                <a:avLst/>
              </a:prstGeom>
              <a:noFill/>
              <a:ln w="12700">
                <a:solidFill>
                  <a:srgbClr val="FFFFFF">
                    <a:alpha val="54000"/>
                    <a:lumMod val="65000"/>
                  </a:srgbClr>
                </a:solidFill>
                <a:prstDash val="solid"/>
                <a:headEnd w="sm" len="sm" type="oval"/>
                <a:tailEnd w="sm" len="sm" type="oval"/>
              </a:ln>
            </p:spPr>
            <p:txBody>
              <a:bodyPr vert="horz" anchor="ctr" wrap="square" tIns="45720" lIns="91440" bIns="45720" rIns="91440">
                <a:normAutofit/>
              </a:bodyPr>
              <a:p>
                <a:pPr algn="ctr" marL="0"/>
              </a:p>
            </p:txBody>
          </p:sp>
          <p:sp>
            <p:nvSpPr>
              <p:cNvPr name="AutoShape 27" id="27"/>
              <p:cNvSpPr/>
              <p:nvPr/>
            </p:nvSpPr>
            <p:spPr>
              <a:xfrm flipH="true">
                <a:off x="5033963" y="2251076"/>
                <a:ext cx="941388" cy="238125"/>
              </a:xfrm>
              <a:prstGeom prst="line">
                <a:avLst/>
              </a:prstGeom>
              <a:noFill/>
              <a:ln w="12700">
                <a:solidFill>
                  <a:srgbClr val="FFFFFF">
                    <a:alpha val="54000"/>
                    <a:lumMod val="65000"/>
                  </a:srgbClr>
                </a:solidFill>
                <a:prstDash val="solid"/>
                <a:headEnd w="sm" len="sm" type="oval"/>
                <a:tailEnd w="sm" len="sm" type="oval"/>
              </a:ln>
            </p:spPr>
            <p:txBody>
              <a:bodyPr vert="horz" anchor="ctr" wrap="square" tIns="45720" lIns="91440" bIns="45720" rIns="91440">
                <a:normAutofit/>
              </a:bodyPr>
              <a:p>
                <a:pPr algn="ctr" marL="0"/>
              </a:p>
            </p:txBody>
          </p:sp>
          <p:sp>
            <p:nvSpPr>
              <p:cNvPr name="AutoShape 28" id="28"/>
              <p:cNvSpPr/>
              <p:nvPr/>
            </p:nvSpPr>
            <p:spPr>
              <a:xfrm flipH="true">
                <a:off x="5975350" y="1557339"/>
                <a:ext cx="996950" cy="693738"/>
              </a:xfrm>
              <a:prstGeom prst="line">
                <a:avLst/>
              </a:prstGeom>
              <a:noFill/>
              <a:ln w="12700">
                <a:solidFill>
                  <a:srgbClr val="FFFFFF">
                    <a:alpha val="54000"/>
                    <a:lumMod val="65000"/>
                  </a:srgbClr>
                </a:solidFill>
                <a:prstDash val="solid"/>
                <a:headEnd w="sm" len="sm" type="oval"/>
                <a:tailEnd w="sm" len="sm" type="oval"/>
              </a:ln>
            </p:spPr>
            <p:txBody>
              <a:bodyPr vert="horz" anchor="ctr" wrap="square" tIns="45720" lIns="91440" bIns="45720" rIns="91440">
                <a:normAutofit/>
              </a:bodyPr>
              <a:p>
                <a:pPr algn="ctr" marL="0"/>
              </a:p>
            </p:txBody>
          </p:sp>
          <p:sp>
            <p:nvSpPr>
              <p:cNvPr name="AutoShape 29" id="29"/>
              <p:cNvSpPr/>
              <p:nvPr/>
            </p:nvSpPr>
            <p:spPr>
              <a:xfrm flipH="true" flipV="true">
                <a:off x="6972300" y="1557339"/>
                <a:ext cx="1373188" cy="755650"/>
              </a:xfrm>
              <a:prstGeom prst="line">
                <a:avLst/>
              </a:prstGeom>
              <a:noFill/>
              <a:ln w="12700">
                <a:solidFill>
                  <a:srgbClr val="FFFFFF">
                    <a:alpha val="54000"/>
                    <a:lumMod val="65000"/>
                  </a:srgbClr>
                </a:solidFill>
                <a:prstDash val="solid"/>
                <a:headEnd w="sm" len="sm" type="oval"/>
                <a:tailEnd w="sm" len="sm" type="oval"/>
              </a:ln>
            </p:spPr>
            <p:txBody>
              <a:bodyPr vert="horz" anchor="ctr" wrap="square" tIns="45720" lIns="91440" bIns="45720" rIns="91440">
                <a:normAutofit/>
              </a:bodyPr>
              <a:p>
                <a:pPr algn="ctr" marL="0"/>
              </a:p>
            </p:txBody>
          </p:sp>
          <p:sp>
            <p:nvSpPr>
              <p:cNvPr name="Freeform 30" id="30"/>
              <p:cNvSpPr/>
              <p:nvPr/>
            </p:nvSpPr>
            <p:spPr>
              <a:xfrm>
                <a:off x="8345488" y="2312989"/>
                <a:ext cx="666750" cy="928688"/>
              </a:xfrm>
              <a:custGeom>
                <a:avLst/>
                <a:gdLst/>
                <a:ahLst/>
                <a:cxnLst/>
                <a:rect r="r" b="b" t="t" l="l"/>
                <a:pathLst>
                  <a:path w="420" h="585" stroke="true" fill="norm" extrusionOk="true">
                    <a:moveTo>
                      <a:pt x="344" y="585"/>
                    </a:moveTo>
                    <a:lnTo>
                      <a:pt x="420" y="87"/>
                    </a:lnTo>
                    <a:lnTo>
                      <a:pt x="0" y="0"/>
                    </a:lnTo>
                  </a:path>
                </a:pathLst>
              </a:custGeom>
              <a:noFill/>
              <a:ln w="12700">
                <a:solidFill>
                  <a:srgbClr val="FFFFFF">
                    <a:alpha val="54000"/>
                    <a:lumMod val="65000"/>
                  </a:srgbClr>
                </a:solidFill>
                <a:prstDash val="solid"/>
                <a:headEnd w="sm" len="sm"/>
                <a:tailEnd w="sm" len="sm"/>
              </a:ln>
            </p:spPr>
            <p:txBody>
              <a:bodyPr vert="horz" anchor="ctr" wrap="square" tIns="45720" lIns="91440" bIns="45720" rIns="91440">
                <a:normAutofit/>
              </a:bodyPr>
              <a:p>
                <a:pPr algn="ctr" marL="0"/>
              </a:p>
            </p:txBody>
          </p:sp>
          <p:sp>
            <p:nvSpPr>
              <p:cNvPr name="Freeform 31" id="31"/>
              <p:cNvSpPr/>
              <p:nvPr/>
            </p:nvSpPr>
            <p:spPr>
              <a:xfrm>
                <a:off x="8320088" y="2312989"/>
                <a:ext cx="571500" cy="2416175"/>
              </a:xfrm>
              <a:custGeom>
                <a:avLst/>
                <a:gdLst/>
                <a:ahLst/>
                <a:cxnLst/>
                <a:rect r="r" b="b" t="t" l="l"/>
                <a:pathLst>
                  <a:path w="360" h="1522" stroke="true" fill="norm" extrusionOk="true">
                    <a:moveTo>
                      <a:pt x="16" y="0"/>
                    </a:moveTo>
                    <a:lnTo>
                      <a:pt x="0" y="729"/>
                    </a:lnTo>
                    <a:lnTo>
                      <a:pt x="8" y="1522"/>
                    </a:lnTo>
                    <a:lnTo>
                      <a:pt x="358" y="600"/>
                    </a:lnTo>
                    <a:lnTo>
                      <a:pt x="360" y="585"/>
                    </a:lnTo>
                  </a:path>
                </a:pathLst>
              </a:custGeom>
              <a:noFill/>
              <a:ln w="12700">
                <a:solidFill>
                  <a:srgbClr val="FFFFFF">
                    <a:alpha val="54000"/>
                    <a:lumMod val="65000"/>
                  </a:srgbClr>
                </a:solidFill>
                <a:prstDash val="solid"/>
                <a:headEnd w="sm" len="sm" type="oval"/>
                <a:tailEnd w="sm" len="sm"/>
              </a:ln>
            </p:spPr>
            <p:txBody>
              <a:bodyPr vert="horz" anchor="ctr" wrap="square" tIns="45720" lIns="91440" bIns="45720" rIns="91440">
                <a:normAutofit/>
              </a:bodyPr>
              <a:p>
                <a:pPr algn="ctr" marL="0"/>
              </a:p>
            </p:txBody>
          </p:sp>
          <p:sp>
            <p:nvSpPr>
              <p:cNvPr name="AutoShape 32" id="32"/>
              <p:cNvSpPr/>
              <p:nvPr/>
            </p:nvSpPr>
            <p:spPr>
              <a:xfrm flipV="true">
                <a:off x="7413625" y="2312989"/>
                <a:ext cx="931863" cy="298450"/>
              </a:xfrm>
              <a:prstGeom prst="line">
                <a:avLst/>
              </a:prstGeom>
              <a:noFill/>
              <a:ln w="12700">
                <a:solidFill>
                  <a:srgbClr val="FFFFFF">
                    <a:alpha val="54000"/>
                    <a:lumMod val="65000"/>
                  </a:srgbClr>
                </a:solidFill>
                <a:prstDash val="solid"/>
                <a:headEnd w="sm" len="sm" type="oval"/>
                <a:tailEnd w="sm" len="sm" type="oval"/>
              </a:ln>
            </p:spPr>
            <p:txBody>
              <a:bodyPr vert="horz" anchor="ctr" wrap="square" tIns="45720" lIns="91440" bIns="45720" rIns="91440">
                <a:normAutofit/>
              </a:bodyPr>
              <a:p>
                <a:pPr algn="ctr" marL="0"/>
              </a:p>
            </p:txBody>
          </p:sp>
          <p:sp>
            <p:nvSpPr>
              <p:cNvPr name="AutoShape 33" id="33"/>
              <p:cNvSpPr/>
              <p:nvPr/>
            </p:nvSpPr>
            <p:spPr>
              <a:xfrm flipV="true">
                <a:off x="5765800" y="2611439"/>
                <a:ext cx="1647825" cy="950913"/>
              </a:xfrm>
              <a:prstGeom prst="line">
                <a:avLst/>
              </a:prstGeom>
              <a:noFill/>
              <a:ln w="12700">
                <a:solidFill>
                  <a:srgbClr val="FFFFFF">
                    <a:alpha val="54000"/>
                    <a:lumMod val="65000"/>
                  </a:srgbClr>
                </a:solidFill>
                <a:prstDash val="solid"/>
                <a:headEnd w="sm" len="sm" type="oval"/>
                <a:tailEnd w="sm" len="sm" type="oval"/>
              </a:ln>
            </p:spPr>
            <p:txBody>
              <a:bodyPr vert="horz" anchor="ctr" wrap="square" tIns="45720" lIns="91440" bIns="45720" rIns="91440">
                <a:normAutofit/>
              </a:bodyPr>
              <a:p>
                <a:pPr algn="ctr" marL="0"/>
              </a:p>
            </p:txBody>
          </p:sp>
          <p:sp>
            <p:nvSpPr>
              <p:cNvPr name="Freeform 34" id="34"/>
              <p:cNvSpPr/>
              <p:nvPr/>
            </p:nvSpPr>
            <p:spPr>
              <a:xfrm>
                <a:off x="5118100" y="3562351"/>
                <a:ext cx="876300" cy="1244600"/>
              </a:xfrm>
              <a:custGeom>
                <a:avLst/>
                <a:gdLst/>
                <a:ahLst/>
                <a:cxnLst/>
                <a:rect r="r" b="b" t="t" l="l"/>
                <a:pathLst>
                  <a:path w="552" h="784" stroke="true" fill="norm" extrusionOk="true">
                    <a:moveTo>
                      <a:pt x="552" y="784"/>
                    </a:moveTo>
                    <a:lnTo>
                      <a:pt x="0" y="412"/>
                    </a:lnTo>
                    <a:lnTo>
                      <a:pt x="408" y="0"/>
                    </a:lnTo>
                  </a:path>
                </a:pathLst>
              </a:custGeom>
              <a:noFill/>
              <a:ln w="12700">
                <a:solidFill>
                  <a:srgbClr val="FFFFFF">
                    <a:alpha val="54000"/>
                    <a:lumMod val="65000"/>
                  </a:srgbClr>
                </a:solidFill>
                <a:prstDash val="solid"/>
                <a:headEnd w="sm" len="sm" type="oval"/>
                <a:tailEnd w="sm" len="sm" type="oval"/>
              </a:ln>
            </p:spPr>
            <p:txBody>
              <a:bodyPr vert="horz" anchor="ctr" wrap="square" tIns="45720" lIns="91440" bIns="45720" rIns="91440">
                <a:normAutofit/>
              </a:bodyPr>
              <a:p>
                <a:pPr algn="ctr" marL="0"/>
              </a:p>
            </p:txBody>
          </p:sp>
          <p:sp>
            <p:nvSpPr>
              <p:cNvPr name="AutoShape 35" id="35"/>
              <p:cNvSpPr/>
              <p:nvPr/>
            </p:nvSpPr>
            <p:spPr>
              <a:xfrm flipH="true">
                <a:off x="5994400" y="4346576"/>
                <a:ext cx="895350" cy="460375"/>
              </a:xfrm>
              <a:prstGeom prst="line">
                <a:avLst/>
              </a:prstGeom>
              <a:noFill/>
              <a:ln w="12700">
                <a:solidFill>
                  <a:srgbClr val="FFFFFF">
                    <a:alpha val="54000"/>
                    <a:lumMod val="65000"/>
                  </a:srgbClr>
                </a:solidFill>
                <a:prstDash val="solid"/>
                <a:headEnd w="sm" len="sm" type="oval"/>
                <a:tailEnd w="sm" len="sm" type="oval"/>
              </a:ln>
            </p:spPr>
            <p:txBody>
              <a:bodyPr vert="horz" anchor="ctr" wrap="square" tIns="45720" lIns="91440" bIns="45720" rIns="91440">
                <a:normAutofit/>
              </a:bodyPr>
              <a:p>
                <a:pPr algn="ctr" marL="0"/>
              </a:p>
            </p:txBody>
          </p:sp>
          <p:sp>
            <p:nvSpPr>
              <p:cNvPr name="Freeform 36" id="36"/>
              <p:cNvSpPr/>
              <p:nvPr/>
            </p:nvSpPr>
            <p:spPr>
              <a:xfrm>
                <a:off x="6889750" y="3265488"/>
                <a:ext cx="1998663" cy="1081088"/>
              </a:xfrm>
              <a:custGeom>
                <a:avLst/>
                <a:gdLst/>
                <a:ahLst/>
                <a:cxnLst/>
                <a:rect r="r" b="b" t="t" l="l"/>
                <a:pathLst>
                  <a:path w="1259" h="681" stroke="true" fill="norm" extrusionOk="true">
                    <a:moveTo>
                      <a:pt x="1259" y="0"/>
                    </a:moveTo>
                    <a:lnTo>
                      <a:pt x="902" y="140"/>
                    </a:lnTo>
                    <a:lnTo>
                      <a:pt x="0" y="681"/>
                    </a:lnTo>
                  </a:path>
                </a:pathLst>
              </a:custGeom>
              <a:noFill/>
              <a:ln w="12700">
                <a:solidFill>
                  <a:srgbClr val="FFFFFF">
                    <a:alpha val="54000"/>
                    <a:lumMod val="65000"/>
                  </a:srgbClr>
                </a:solidFill>
                <a:prstDash val="solid"/>
                <a:headEnd w="sm" len="sm" type="oval"/>
                <a:tailEnd w="sm" len="sm" type="oval"/>
              </a:ln>
            </p:spPr>
            <p:txBody>
              <a:bodyPr vert="horz" anchor="ctr" wrap="square" tIns="45720" lIns="91440" bIns="45720" rIns="91440">
                <a:normAutofit/>
              </a:bodyPr>
              <a:p>
                <a:pPr algn="ctr" marL="0"/>
              </a:p>
            </p:txBody>
          </p:sp>
          <p:sp>
            <p:nvSpPr>
              <p:cNvPr name="Freeform 37" id="37"/>
              <p:cNvSpPr/>
              <p:nvPr/>
            </p:nvSpPr>
            <p:spPr>
              <a:xfrm>
                <a:off x="6064250" y="5224463"/>
                <a:ext cx="2043113" cy="184150"/>
              </a:xfrm>
              <a:custGeom>
                <a:avLst/>
                <a:gdLst/>
                <a:ahLst/>
                <a:cxnLst/>
                <a:rect r="r" b="b" t="t" l="l"/>
                <a:pathLst>
                  <a:path w="1287" h="116" stroke="true" fill="norm" extrusionOk="true">
                    <a:moveTo>
                      <a:pt x="1287" y="0"/>
                    </a:moveTo>
                    <a:lnTo>
                      <a:pt x="739" y="38"/>
                    </a:lnTo>
                    <a:lnTo>
                      <a:pt x="0" y="116"/>
                    </a:lnTo>
                  </a:path>
                </a:pathLst>
              </a:custGeom>
              <a:noFill/>
              <a:ln w="12700">
                <a:solidFill>
                  <a:srgbClr val="FFFFFF">
                    <a:alpha val="54000"/>
                    <a:lumMod val="65000"/>
                  </a:srgbClr>
                </a:solidFill>
                <a:prstDash val="solid"/>
                <a:headEnd w="sm" len="sm" type="oval"/>
                <a:tailEnd w="sm" len="sm"/>
              </a:ln>
            </p:spPr>
            <p:txBody>
              <a:bodyPr vert="horz" anchor="ctr" wrap="square" tIns="45720" lIns="91440" bIns="45720" rIns="91440">
                <a:normAutofit/>
              </a:bodyPr>
              <a:p>
                <a:pPr algn="ctr" marL="0"/>
              </a:p>
            </p:txBody>
          </p:sp>
          <p:sp>
            <p:nvSpPr>
              <p:cNvPr name="Freeform 38" id="38"/>
              <p:cNvSpPr/>
              <p:nvPr/>
            </p:nvSpPr>
            <p:spPr>
              <a:xfrm>
                <a:off x="5994399" y="4729162"/>
                <a:ext cx="2338388" cy="555625"/>
              </a:xfrm>
              <a:custGeom>
                <a:avLst/>
                <a:gdLst/>
                <a:ahLst/>
                <a:cxnLst/>
                <a:rect r="r" b="b" t="t" l="l"/>
                <a:pathLst>
                  <a:path w="1473" h="350" stroke="true" fill="norm" extrusionOk="true">
                    <a:moveTo>
                      <a:pt x="0" y="49"/>
                    </a:moveTo>
                    <a:lnTo>
                      <a:pt x="783" y="350"/>
                    </a:lnTo>
                    <a:lnTo>
                      <a:pt x="1473" y="0"/>
                    </a:lnTo>
                    <a:lnTo>
                      <a:pt x="1348" y="303"/>
                    </a:lnTo>
                  </a:path>
                </a:pathLst>
              </a:custGeom>
              <a:noFill/>
              <a:ln w="12700">
                <a:solidFill>
                  <a:srgbClr val="FFFFFF">
                    <a:alpha val="54000"/>
                    <a:lumMod val="65000"/>
                  </a:srgbClr>
                </a:solidFill>
                <a:prstDash val="solid"/>
                <a:headEnd w="sm" len="sm"/>
                <a:tailEnd w="sm" len="sm"/>
              </a:ln>
            </p:spPr>
            <p:txBody>
              <a:bodyPr vert="horz" anchor="ctr" wrap="square" tIns="45720" lIns="91440" bIns="45720" rIns="91440">
                <a:normAutofit/>
              </a:bodyPr>
              <a:p>
                <a:pPr algn="ctr" marL="0"/>
              </a:p>
            </p:txBody>
          </p:sp>
          <p:sp>
            <p:nvSpPr>
              <p:cNvPr name="AutoShape 39" id="39"/>
              <p:cNvSpPr/>
              <p:nvPr/>
            </p:nvSpPr>
            <p:spPr>
              <a:xfrm>
                <a:off x="7413625" y="2611438"/>
                <a:ext cx="908050" cy="876300"/>
              </a:xfrm>
              <a:prstGeom prst="line">
                <a:avLst/>
              </a:prstGeom>
              <a:noFill/>
              <a:ln w="12700">
                <a:solidFill>
                  <a:srgbClr val="FFFFFF">
                    <a:alpha val="54000"/>
                    <a:lumMod val="65000"/>
                  </a:srgbClr>
                </a:solidFill>
                <a:prstDash val="solid"/>
                <a:headEnd w="sm" len="sm" type="oval"/>
                <a:tailEnd w="sm" len="sm" type="oval"/>
              </a:ln>
            </p:spPr>
            <p:txBody>
              <a:bodyPr vert="horz" anchor="ctr" wrap="square" tIns="45720" lIns="91440" bIns="45720" rIns="91440">
                <a:normAutofit/>
              </a:bodyPr>
              <a:p>
                <a:pPr algn="ctr" marL="0"/>
              </a:p>
            </p:txBody>
          </p:sp>
          <p:sp>
            <p:nvSpPr>
              <p:cNvPr name="AutoShape 40" id="40"/>
              <p:cNvSpPr/>
              <p:nvPr/>
            </p:nvSpPr>
            <p:spPr>
              <a:xfrm>
                <a:off x="5975350" y="2251076"/>
                <a:ext cx="1438275" cy="360363"/>
              </a:xfrm>
              <a:prstGeom prst="line">
                <a:avLst/>
              </a:prstGeom>
              <a:noFill/>
              <a:ln w="12700">
                <a:solidFill>
                  <a:srgbClr val="FFFFFF">
                    <a:alpha val="54000"/>
                    <a:lumMod val="65000"/>
                  </a:srgbClr>
                </a:solidFill>
                <a:prstDash val="solid"/>
                <a:headEnd w="sm" len="sm" type="oval"/>
                <a:tailEnd w="sm" len="sm" type="oval"/>
              </a:ln>
            </p:spPr>
            <p:txBody>
              <a:bodyPr vert="horz" anchor="ctr" wrap="square" tIns="45720" lIns="91440" bIns="45720" rIns="91440">
                <a:normAutofit/>
              </a:bodyPr>
              <a:p>
                <a:pPr algn="ctr" marL="0"/>
              </a:p>
            </p:txBody>
          </p:sp>
        </p:grpSp>
        <p:sp>
          <p:nvSpPr>
            <p:cNvPr name="AutoShape 41" id="41"/>
            <p:cNvSpPr/>
            <p:nvPr/>
          </p:nvSpPr>
          <p:spPr>
            <a:xfrm>
              <a:off x="1786997" y="1759244"/>
              <a:ext cx="1754054" cy="1754050"/>
            </a:xfrm>
            <a:prstGeom prst="ellipse">
              <a:avLst/>
            </a:prstGeom>
            <a:solidFill>
              <a:schemeClr val="accent1">
                <a:alpha val="70000"/>
              </a:schemeClr>
            </a:solidFill>
            <a:ln cap="flat" cmpd="sng">
              <a:prstDash val="solid"/>
            </a:ln>
          </p:spPr>
          <p:txBody>
            <a:bodyPr vert="horz" anchor="ctr" wrap="square" tIns="45720" lIns="91440" bIns="45720" rIns="91440">
              <a:normAutofit/>
            </a:bodyPr>
            <a:p>
              <a:pPr algn="ctr" marL="0"/>
            </a:p>
          </p:txBody>
        </p:sp>
        <p:sp>
          <p:nvSpPr>
            <p:cNvPr name="TextBox 42" id="42"/>
            <p:cNvSpPr txBox="true"/>
            <p:nvPr/>
          </p:nvSpPr>
          <p:spPr>
            <a:xfrm>
              <a:off x="1870241" y="2432051"/>
              <a:ext cx="1636590" cy="410677"/>
            </a:xfrm>
            <a:prstGeom prst="rect">
              <a:avLst/>
            </a:prstGeom>
            <a:noFill/>
          </p:spPr>
          <p:txBody>
            <a:bodyPr anchor="t" rtlCol="false" vert="horz" wrap="square" tIns="45720" lIns="91440" bIns="45720" rIns="91440">
              <a:normAutofit/>
            </a:bodyPr>
            <a:lstStyle/>
            <a:p>
              <a:pPr algn="ctr" marL="0">
                <a:defRPr/>
              </a:pPr>
              <a:r>
                <a:rPr lang="en-US" b="true" i="false" sz="2590" baseline="0" u="none">
                  <a:solidFill>
                    <a:srgbClr val="FFFFFF"/>
                  </a:solidFill>
                  <a:latin typeface="Arial"/>
                  <a:ea typeface="Arial"/>
                </a:rPr>
                <a:t>2</a:t>
              </a:r>
              <a:endParaRPr lang="en-US" sz="1100"/>
            </a:p>
          </p:txBody>
        </p:sp>
      </p:grpSp>
      <p:sp>
        <p:nvSpPr>
          <p:cNvPr name="AutoShape 43" id="43"/>
          <p:cNvSpPr/>
          <p:nvPr/>
        </p:nvSpPr>
        <p:spPr>
          <a:xfrm>
            <a:off x="9377699" y="1742237"/>
            <a:ext cx="1552650" cy="1552646"/>
          </a:xfrm>
          <a:prstGeom prst="ellipse">
            <a:avLst/>
          </a:prstGeom>
          <a:solidFill>
            <a:schemeClr val="accent2"/>
          </a:solidFill>
          <a:ln cap="flat" cmpd="sng">
            <a:prstDash val="solid"/>
          </a:ln>
        </p:spPr>
        <p:txBody>
          <a:bodyPr vert="horz" anchor="ctr" wrap="square" tIns="45720" lIns="91440" bIns="45720" rIns="91440">
            <a:normAutofit/>
          </a:bodyPr>
          <a:p>
            <a:pPr algn="ctr" marL="0"/>
            <a:r>
              <a:rPr lang="en-US" b="false" i="false" sz="2800" baseline="0" u="none">
                <a:solidFill>
                  <a:schemeClr val="lt1"/>
                </a:solidFill>
                <a:latin typeface="Arial"/>
                <a:ea typeface="Arial"/>
              </a:rPr>
              <a:t>3</a:t>
            </a:r>
          </a:p>
        </p:txBody>
      </p:sp>
      <p:sp>
        <p:nvSpPr>
          <p:cNvPr name="TextBox 44" id="44"/>
          <p:cNvSpPr txBox="true"/>
          <p:nvPr/>
        </p:nvSpPr>
        <p:spPr>
          <a:xfrm>
            <a:off x="101600" y="3472045"/>
            <a:ext cx="3946605" cy="338554"/>
          </a:xfrm>
          <a:prstGeom prst="rect">
            <a:avLst/>
          </a:prstGeom>
          <a:noFill/>
        </p:spPr>
        <p:txBody>
          <a:bodyPr anchor="t" rtlCol="false" vert="horz" wrap="square" tIns="45720" lIns="91440" bIns="45720" rIns="91440">
            <a:spAutoFit/>
          </a:bodyPr>
          <a:lstStyle/>
          <a:p>
            <a:pPr algn="ctr" lvl="1" marL="0">
              <a:defRPr/>
            </a:pPr>
            <a:r>
              <a:rPr lang="zh-CN" b="true" i="false" sz="1600" baseline="0" u="none" altLang="en-US">
                <a:solidFill>
                  <a:srgbClr val="000000"/>
                </a:solidFill>
                <a:latin typeface="微软雅黑"/>
                <a:ea typeface="微软雅黑"/>
              </a:rPr>
              <a:t>對工作效率的影響</a:t>
            </a:r>
            <a:endParaRPr lang="en-US" sz="1100"/>
          </a:p>
        </p:txBody>
      </p:sp>
      <p:sp>
        <p:nvSpPr>
          <p:cNvPr name="TextBox 45" id="45"/>
          <p:cNvSpPr txBox="true"/>
          <p:nvPr/>
        </p:nvSpPr>
        <p:spPr>
          <a:xfrm>
            <a:off x="101600" y="4034063"/>
            <a:ext cx="3949700" cy="670560"/>
          </a:xfrm>
          <a:prstGeom prst="rect">
            <a:avLst/>
          </a:prstGeom>
          <a:noFill/>
        </p:spPr>
        <p:txBody>
          <a:bodyPr anchor="t" rtlCol="false" vert="horz" wrap="square" tIns="45720" lIns="91440" bIns="45720" rIns="91440">
            <a:spAutoFit/>
          </a:bodyPr>
          <a:lstStyle/>
          <a:p>
            <a:pPr algn="l" marL="0">
              <a:lnSpc>
                <a:spcPct val="120000"/>
              </a:lnSpc>
              <a:defRPr/>
            </a:pPr>
            <a:r>
              <a:rPr lang="zh-CN" b="false" i="false" sz="1400" baseline="0" u="none" altLang="en-US">
                <a:solidFill>
                  <a:srgbClr val="000000"/>
                </a:solidFill>
                <a:latin typeface="微软雅黑"/>
                <a:ea typeface="微软雅黑"/>
              </a:rPr>
              <a:t>精神健康直接影響員工的工作效率。精神狀態不佳時，員工容易產生分心、疲倦等情況，進而影響整體的工作表現與表現的穩定性。</a:t>
            </a:r>
            <a:endParaRPr lang="en-US" sz="1100"/>
          </a:p>
        </p:txBody>
      </p:sp>
      <p:sp>
        <p:nvSpPr>
          <p:cNvPr name="TextBox 46" id="46"/>
          <p:cNvSpPr txBox="true"/>
          <p:nvPr/>
        </p:nvSpPr>
        <p:spPr>
          <a:xfrm>
            <a:off x="4076700" y="4062361"/>
            <a:ext cx="3949700" cy="338554"/>
          </a:xfrm>
          <a:prstGeom prst="rect">
            <a:avLst/>
          </a:prstGeom>
          <a:noFill/>
        </p:spPr>
        <p:txBody>
          <a:bodyPr anchor="t" rtlCol="false" vert="horz" wrap="square" tIns="45720" lIns="91440" bIns="45720" rIns="91440">
            <a:spAutoFit/>
          </a:bodyPr>
          <a:lstStyle/>
          <a:p>
            <a:pPr algn="ctr" lvl="1" marL="0">
              <a:defRPr/>
            </a:pPr>
            <a:r>
              <a:rPr lang="zh-CN" b="true" i="false" sz="1600" baseline="0" u="none" altLang="en-US">
                <a:solidFill>
                  <a:srgbClr val="000000"/>
                </a:solidFill>
                <a:latin typeface="微软雅黑"/>
                <a:ea typeface="微软雅黑"/>
              </a:rPr>
              <a:t>對生活質量的影響</a:t>
            </a:r>
            <a:endParaRPr lang="en-US" sz="1100"/>
          </a:p>
        </p:txBody>
      </p:sp>
      <p:sp>
        <p:nvSpPr>
          <p:cNvPr name="TextBox 47" id="47"/>
          <p:cNvSpPr txBox="true"/>
          <p:nvPr/>
        </p:nvSpPr>
        <p:spPr>
          <a:xfrm>
            <a:off x="4075452" y="4637079"/>
            <a:ext cx="3949700" cy="670560"/>
          </a:xfrm>
          <a:prstGeom prst="rect">
            <a:avLst/>
          </a:prstGeom>
          <a:noFill/>
        </p:spPr>
        <p:txBody>
          <a:bodyPr anchor="t" rtlCol="false" vert="horz" wrap="square" tIns="45720" lIns="91440" bIns="45720" rIns="91440">
            <a:spAutoFit/>
          </a:bodyPr>
          <a:lstStyle/>
          <a:p>
            <a:pPr algn="l" marL="0">
              <a:lnSpc>
                <a:spcPct val="120000"/>
              </a:lnSpc>
              <a:defRPr/>
            </a:pPr>
            <a:r>
              <a:rPr lang="zh-CN" b="false" i="false" sz="1400" baseline="0" u="none" altLang="en-US">
                <a:solidFill>
                  <a:srgbClr val="000000"/>
                </a:solidFill>
                <a:latin typeface="微软雅黑"/>
                <a:ea typeface="微软雅黑"/>
              </a:rPr>
              <a:t>精神健康問題會降低個人的生活質量，影響其家庭關係、社交及日常活動參與度，使得生活中充滿壓力感。</a:t>
            </a:r>
            <a:endParaRPr lang="en-US" sz="1100"/>
          </a:p>
        </p:txBody>
      </p:sp>
      <p:sp>
        <p:nvSpPr>
          <p:cNvPr name="TextBox 48" id="48"/>
          <p:cNvSpPr txBox="true"/>
          <p:nvPr/>
        </p:nvSpPr>
        <p:spPr>
          <a:xfrm>
            <a:off x="8216901" y="3472045"/>
            <a:ext cx="3975100" cy="338554"/>
          </a:xfrm>
          <a:prstGeom prst="rect">
            <a:avLst/>
          </a:prstGeom>
          <a:noFill/>
        </p:spPr>
        <p:txBody>
          <a:bodyPr anchor="t" rtlCol="false" vert="horz" wrap="square" tIns="45720" lIns="91440" bIns="45720" rIns="91440">
            <a:spAutoFit/>
          </a:bodyPr>
          <a:lstStyle/>
          <a:p>
            <a:pPr algn="ctr" lvl="1" marL="0">
              <a:defRPr/>
            </a:pPr>
            <a:r>
              <a:rPr lang="zh-CN" b="true" i="false" sz="1600" baseline="0" u="none" altLang="en-US">
                <a:solidFill>
                  <a:srgbClr val="000000"/>
                </a:solidFill>
                <a:latin typeface="微软雅黑"/>
                <a:ea typeface="微软雅黑"/>
              </a:rPr>
              <a:t>精神健康與身心健康的關係</a:t>
            </a:r>
            <a:endParaRPr lang="en-US" sz="1100"/>
          </a:p>
        </p:txBody>
      </p:sp>
      <p:sp>
        <p:nvSpPr>
          <p:cNvPr name="TextBox 49" id="49"/>
          <p:cNvSpPr txBox="true"/>
          <p:nvPr/>
        </p:nvSpPr>
        <p:spPr>
          <a:xfrm>
            <a:off x="8216901" y="4034063"/>
            <a:ext cx="3975100" cy="670560"/>
          </a:xfrm>
          <a:prstGeom prst="rect">
            <a:avLst/>
          </a:prstGeom>
          <a:noFill/>
        </p:spPr>
        <p:txBody>
          <a:bodyPr anchor="t" rtlCol="false" vert="horz" wrap="square" tIns="45720" lIns="91440" bIns="45720" rIns="91440">
            <a:spAutoFit/>
          </a:bodyPr>
          <a:lstStyle/>
          <a:p>
            <a:pPr algn="l" marL="0">
              <a:lnSpc>
                <a:spcPct val="120000"/>
              </a:lnSpc>
              <a:defRPr/>
            </a:pPr>
            <a:r>
              <a:rPr lang="zh-CN" b="false" i="false" sz="1400" baseline="0" u="none" altLang="en-US">
                <a:solidFill>
                  <a:srgbClr val="000000"/>
                </a:solidFill>
                <a:latin typeface="微软雅黑"/>
                <a:ea typeface="微软雅黑"/>
              </a:rPr>
              <a:t>精神健康與身體健康密切相關。心理問題如果不加以妥善處理，可能引發相應的身體問題，形成惡性循環，影響整體健康。</a:t>
            </a:r>
            <a:endParaRPr lang="en-US" sz="1100"/>
          </a:p>
        </p:txBody>
      </p:sp>
    </p:spTree>
  </p:cSld>
  <p:clrMapOvr>
    <a:masterClrMapping/>
  </p:clrMapOvr>
</p:sld>
</file>

<file path=ppt/slides/slide6.xml><?xml version="1.0" encoding="utf-8"?>
<p:sld xmlns:p="http://schemas.openxmlformats.org/presentationml/2006/main" xmlns:a="http://schemas.openxmlformats.org/drawingml/2006/main">
  <p:cSld>
    <p:bg>
      <p:bgPr>
        <a:solidFill>
          <a:srgbClr val="FFFFFF"/>
        </a:solidFill>
      </p:bgPr>
    </p:bg>
    <p:spTree>
      <p:nvGrpSpPr>
        <p:cNvPr id="1" name=""/>
        <p:cNvGrpSpPr/>
        <p:nvPr/>
      </p:nvGrpSpPr>
      <p:grpSpPr>
        <a:xfrm>
          <a:off x="0" y="0"/>
          <a:ext cx="0" cy="0"/>
          <a:chOff x="0" y="0"/>
          <a:chExt cx="0" cy="0"/>
        </a:xfrm>
      </p:grpSpPr>
      <p:sp>
        <p:nvSpPr>
          <p:cNvPr name="AutoShape 2" id="2"/>
          <p:cNvSpPr/>
          <p:nvPr>
            <p:ph type="title"/>
          </p:nvPr>
        </p:nvSpPr>
        <p:spPr>
          <a:xfrm>
            <a:off x="5208400" y="3608131"/>
            <a:ext cx="5419185" cy="424732"/>
          </a:xfrm>
        </p:spPr>
        <p:txBody>
          <a:bodyPr vert="horz" anchor="t" tIns="45720" lIns="91440" bIns="45720" rIns="91440">
            <a:spAutoFit/>
          </a:bodyPr>
          <a:p>
            <a:pPr algn="l">
              <a:lnSpc>
                <a:spcPct val="90000"/>
              </a:lnSpc>
              <a:spcBef>
                <a:spcPct val="0"/>
              </a:spcBef>
            </a:pPr>
            <a:r>
              <a:rPr lang="zh-CN" b="true" i="false" sz="2400" baseline="0" u="none" altLang="en-US">
                <a:solidFill>
                  <a:srgbClr val="000000"/>
                </a:solidFill>
                <a:latin typeface="+mn-ea"/>
                <a:ea typeface="+mn-ea"/>
              </a:rPr>
              <a:t>現行政策分析</a:t>
            </a:r>
          </a:p>
        </p:txBody>
      </p:sp>
      <p:sp>
        <p:nvSpPr>
          <p:cNvPr name="TextBox 3" id="3"/>
          <p:cNvSpPr txBox="true"/>
          <p:nvPr/>
        </p:nvSpPr>
        <p:spPr>
          <a:xfrm>
            <a:off x="5061112" y="2038471"/>
            <a:ext cx="1675426" cy="1569660"/>
          </a:xfrm>
          <a:prstGeom prst="rect">
            <a:avLst/>
          </a:prstGeom>
          <a:noFill/>
        </p:spPr>
        <p:txBody>
          <a:bodyPr anchor="t" rtlCol="false" vert="horz" wrap="square" tIns="45720" lIns="91440" bIns="45720" rIns="91440">
            <a:spAutoFit/>
          </a:bodyPr>
          <a:lstStyle/>
          <a:p>
            <a:pPr algn="l" marL="0">
              <a:defRPr/>
            </a:pPr>
            <a:r>
              <a:rPr lang="en-US" b="false" i="false" sz="9600" spc="100" baseline="0" u="none">
                <a:solidFill>
                  <a:schemeClr val="accent1"/>
                </a:solidFill>
                <a:latin typeface="Arial"/>
                <a:ea typeface="Arial"/>
              </a:rPr>
              <a:t>02</a:t>
            </a:r>
            <a:endParaRPr lang="en-US" sz="1100"/>
          </a:p>
        </p:txBody>
      </p:sp>
    </p:spTree>
  </p:cSld>
  <p:clrMapOvr>
    <a:masterClrMapping/>
  </p:clrMapOvr>
</p:sld>
</file>

<file path=ppt/slides/slide7.xml><?xml version="1.0" encoding="utf-8"?>
<p:sld xmlns:p="http://schemas.openxmlformats.org/presentationml/2006/main" xmlns:a="http://schemas.openxmlformats.org/drawingml/2006/main">
  <p:cSld>
    <p:bg>
      <p:bgPr>
        <a:solidFill>
          <a:srgbClr val="FFFFFF"/>
        </a:solidFill>
      </p:bgPr>
    </p:bg>
    <p:spTree>
      <p:nvGrpSpPr>
        <p:cNvPr id="1" name=""/>
        <p:cNvGrpSpPr/>
        <p:nvPr/>
      </p:nvGrpSpPr>
      <p:grpSpPr>
        <a:xfrm>
          <a:off x="0" y="0"/>
          <a:ext cx="0" cy="0"/>
          <a:chOff x="0" y="0"/>
          <a:chExt cx="0" cy="0"/>
        </a:xfrm>
      </p:grpSpPr>
      <p:sp>
        <p:nvSpPr>
          <p:cNvPr name="AutoShape 2" id="2"/>
          <p:cNvSpPr/>
          <p:nvPr>
            <p:ph type="title"/>
          </p:nvPr>
        </p:nvSpPr>
        <p:spPr>
          <a:xfrm>
            <a:off x="669924" y="1"/>
            <a:ext cx="10850563" cy="1028699"/>
          </a:xfrm>
        </p:spPr>
        <p:txBody>
          <a:bodyPr vert="horz" anchor="b" tIns="45720" lIns="91440" bIns="45720" rIns="91440">
            <a:normAutofit/>
          </a:bodyPr>
          <a:p>
            <a:pPr algn="l">
              <a:lnSpc>
                <a:spcPct val="90000"/>
              </a:lnSpc>
              <a:spcBef>
                <a:spcPct val="0"/>
              </a:spcBef>
            </a:pPr>
            <a:r>
              <a:rPr lang="zh-CN" b="true" i="false" sz="2800" baseline="0" u="none" altLang="en-US">
                <a:solidFill>
                  <a:srgbClr val="000000"/>
                </a:solidFill>
                <a:latin typeface="+mn-ea"/>
                <a:ea typeface="+mn-ea"/>
              </a:rPr>
              <a:t>社會對精神健康的認識</a:t>
            </a:r>
          </a:p>
        </p:txBody>
      </p:sp>
      <p:sp>
        <p:nvSpPr>
          <p:cNvPr name="AutoShape 3" id="3"/>
          <p:cNvSpPr/>
          <p:nvPr/>
        </p:nvSpPr>
        <p:spPr>
          <a:xfrm flipH="true">
            <a:off x="7153350" y="1923044"/>
            <a:ext cx="4469010" cy="700192"/>
          </a:xfrm>
          <a:prstGeom prst="rect">
            <a:avLst/>
          </a:prstGeom>
          <a:noFill/>
        </p:spPr>
        <p:txBody>
          <a:bodyPr vert="horz" anchor="t" wrap="square" tIns="45720" lIns="91440" bIns="45720" rIns="91440">
            <a:spAutoFit/>
          </a:bodyPr>
          <a:p>
            <a:pPr algn="l" marL="0">
              <a:lnSpc>
                <a:spcPct val="150000"/>
              </a:lnSpc>
            </a:pPr>
            <a:r>
              <a:rPr lang="zh-CN" b="false" i="false" sz="1400" baseline="0" u="none" altLang="en-US">
                <a:solidFill>
                  <a:srgbClr val="000000"/>
                </a:solidFill>
                <a:latin typeface="微软雅黑"/>
                <a:ea typeface="微软雅黑"/>
              </a:rPr>
              <a:t>香港的心理健康專業支持資源缺乏，許多員工在面對精神健康問題時無法獲得足夠的專業諮詢與治療。</a:t>
            </a:r>
          </a:p>
        </p:txBody>
      </p:sp>
      <p:sp>
        <p:nvSpPr>
          <p:cNvPr name="TextBox 4" id="4"/>
          <p:cNvSpPr txBox="true"/>
          <p:nvPr/>
        </p:nvSpPr>
        <p:spPr>
          <a:xfrm flipH="true">
            <a:off x="7153350" y="1578352"/>
            <a:ext cx="4469010" cy="338554"/>
          </a:xfrm>
          <a:prstGeom prst="rect">
            <a:avLst/>
          </a:prstGeom>
          <a:noFill/>
        </p:spPr>
        <p:txBody>
          <a:bodyPr anchor="b" rtlCol="false" vert="horz" wrap="square" tIns="45720" lIns="91440" bIns="45720" rIns="91440">
            <a:spAutoFit/>
          </a:bodyPr>
          <a:lstStyle/>
          <a:p>
            <a:pPr algn="l" marL="0">
              <a:lnSpc>
                <a:spcPct val="100000"/>
              </a:lnSpc>
              <a:spcBef>
                <a:spcPct val="0"/>
              </a:spcBef>
              <a:defRPr/>
            </a:pPr>
            <a:r>
              <a:rPr lang="zh-CN" b="true" i="false" sz="1600" baseline="0" u="none" altLang="en-US">
                <a:solidFill>
                  <a:srgbClr val="000000"/>
                </a:solidFill>
                <a:latin typeface="微软雅黑"/>
                <a:ea typeface="微软雅黑"/>
              </a:rPr>
              <a:t>專業支持的不足</a:t>
            </a:r>
            <a:endParaRPr lang="en-US" sz="1100"/>
          </a:p>
        </p:txBody>
      </p:sp>
      <p:sp>
        <p:nvSpPr>
          <p:cNvPr name="AutoShape 5" id="5"/>
          <p:cNvSpPr/>
          <p:nvPr/>
        </p:nvSpPr>
        <p:spPr>
          <a:xfrm flipH="true">
            <a:off x="569640" y="1923044"/>
            <a:ext cx="4469010" cy="700192"/>
          </a:xfrm>
          <a:prstGeom prst="rect">
            <a:avLst/>
          </a:prstGeom>
          <a:noFill/>
        </p:spPr>
        <p:txBody>
          <a:bodyPr vert="horz" anchor="t" wrap="square" tIns="45720" lIns="91440" bIns="45720" rIns="91440">
            <a:spAutoFit/>
          </a:bodyPr>
          <a:p>
            <a:pPr algn="r" marL="0">
              <a:lnSpc>
                <a:spcPct val="150000"/>
              </a:lnSpc>
            </a:pPr>
            <a:r>
              <a:rPr lang="zh-CN" b="false" i="false" sz="1400" baseline="0" u="none" altLang="en-US">
                <a:solidFill>
                  <a:srgbClr val="000000"/>
                </a:solidFill>
                <a:latin typeface="微软雅黑"/>
                <a:ea typeface="微软雅黑"/>
              </a:rPr>
              <a:t>目前社會對於精神健康的認識仍然不足，許多人對心理疾病持有偏見，導致患者不敢尋求幫助。</a:t>
            </a:r>
          </a:p>
        </p:txBody>
      </p:sp>
      <p:sp>
        <p:nvSpPr>
          <p:cNvPr name="TextBox 6" id="6"/>
          <p:cNvSpPr txBox="true"/>
          <p:nvPr/>
        </p:nvSpPr>
        <p:spPr>
          <a:xfrm flipH="true">
            <a:off x="569640" y="1578352"/>
            <a:ext cx="4469010" cy="338554"/>
          </a:xfrm>
          <a:prstGeom prst="rect">
            <a:avLst/>
          </a:prstGeom>
          <a:noFill/>
        </p:spPr>
        <p:txBody>
          <a:bodyPr anchor="b" rtlCol="false" vert="horz" wrap="square" tIns="45720" lIns="91440" bIns="45720" rIns="91440">
            <a:spAutoFit/>
          </a:bodyPr>
          <a:lstStyle/>
          <a:p>
            <a:pPr algn="r" marL="0">
              <a:lnSpc>
                <a:spcPct val="100000"/>
              </a:lnSpc>
              <a:spcBef>
                <a:spcPct val="0"/>
              </a:spcBef>
              <a:defRPr/>
            </a:pPr>
            <a:r>
              <a:rPr lang="zh-CN" b="true" i="false" sz="1600" baseline="0" u="none" altLang="en-US">
                <a:solidFill>
                  <a:srgbClr val="000000"/>
                </a:solidFill>
                <a:latin typeface="微软雅黑"/>
                <a:ea typeface="微软雅黑"/>
              </a:rPr>
              <a:t>社會的普遍認知</a:t>
            </a:r>
            <a:endParaRPr lang="en-US" sz="1100"/>
          </a:p>
        </p:txBody>
      </p:sp>
      <p:grpSp>
        <p:nvGrpSpPr>
          <p:cNvPr name="Group 7" id="7"/>
          <p:cNvGrpSpPr/>
          <p:nvPr/>
        </p:nvGrpSpPr>
        <p:grpSpPr>
          <a:xfrm>
            <a:off x="4031952" y="3516451"/>
            <a:ext cx="4469010" cy="2798428"/>
            <a:chOff x="3230769" y="2479599"/>
            <a:chExt cx="5730461" cy="3436381"/>
          </a:xfrm>
        </p:grpSpPr>
        <p:sp>
          <p:nvSpPr>
            <p:cNvPr name="AutoShape 8" id="8"/>
            <p:cNvSpPr/>
            <p:nvPr/>
          </p:nvSpPr>
          <p:spPr>
            <a:xfrm>
              <a:off x="4617719" y="4674562"/>
              <a:ext cx="2956560" cy="596737"/>
            </a:xfrm>
            <a:prstGeom prst="ellipse">
              <a:avLst/>
            </a:prstGeom>
            <a:noFill/>
            <a:ln w="3175" cap="flat" cmpd="sng">
              <a:solidFill>
                <a:srgbClr val="FFFFFF">
                  <a:lumMod val="75000"/>
                </a:srgbClr>
              </a:solidFill>
              <a:prstDash val="sysDash"/>
            </a:ln>
          </p:spPr>
          <p:txBody>
            <a:bodyPr vert="horz" anchor="ctr" wrap="square" tIns="45720" lIns="91440" bIns="45720" rIns="91440">
              <a:normAutofit/>
            </a:bodyPr>
            <a:p>
              <a:pPr algn="ctr" marL="0"/>
            </a:p>
          </p:txBody>
        </p:sp>
        <p:sp>
          <p:nvSpPr>
            <p:cNvPr name="AutoShape 9" id="9"/>
            <p:cNvSpPr/>
            <p:nvPr/>
          </p:nvSpPr>
          <p:spPr>
            <a:xfrm>
              <a:off x="4134398" y="4599869"/>
              <a:ext cx="3923202" cy="858911"/>
            </a:xfrm>
            <a:prstGeom prst="ellipse">
              <a:avLst/>
            </a:prstGeom>
            <a:noFill/>
            <a:ln w="3175" cap="flat" cmpd="sng">
              <a:solidFill>
                <a:schemeClr val="accent1"/>
              </a:solidFill>
              <a:prstDash val="sysDash"/>
            </a:ln>
          </p:spPr>
          <p:txBody>
            <a:bodyPr vert="horz" anchor="ctr" wrap="square" tIns="45720" lIns="91440" bIns="45720" rIns="91440">
              <a:normAutofit/>
            </a:bodyPr>
            <a:p>
              <a:pPr algn="ctr" marL="0"/>
            </a:p>
          </p:txBody>
        </p:sp>
        <p:sp>
          <p:nvSpPr>
            <p:cNvPr name="AutoShape 10" id="10"/>
            <p:cNvSpPr/>
            <p:nvPr/>
          </p:nvSpPr>
          <p:spPr>
            <a:xfrm>
              <a:off x="3703639" y="4516049"/>
              <a:ext cx="4784721" cy="1117991"/>
            </a:xfrm>
            <a:prstGeom prst="ellipse">
              <a:avLst/>
            </a:prstGeom>
            <a:noFill/>
            <a:ln w="3175" cap="flat" cmpd="sng">
              <a:solidFill>
                <a:srgbClr val="FFFFFF">
                  <a:lumMod val="75000"/>
                </a:srgbClr>
              </a:solidFill>
              <a:prstDash val="sysDash"/>
            </a:ln>
          </p:spPr>
          <p:txBody>
            <a:bodyPr vert="horz" anchor="ctr" wrap="square" tIns="45720" lIns="91440" bIns="45720" rIns="91440">
              <a:normAutofit/>
            </a:bodyPr>
            <a:p>
              <a:pPr algn="ctr" marL="0"/>
            </a:p>
          </p:txBody>
        </p:sp>
        <p:sp>
          <p:nvSpPr>
            <p:cNvPr name="AutoShape 11" id="11"/>
            <p:cNvSpPr/>
            <p:nvPr/>
          </p:nvSpPr>
          <p:spPr>
            <a:xfrm>
              <a:off x="3230769" y="4404203"/>
              <a:ext cx="5730461" cy="1511777"/>
            </a:xfrm>
            <a:prstGeom prst="ellipse">
              <a:avLst/>
            </a:prstGeom>
            <a:noFill/>
            <a:ln w="3175" cap="flat" cmpd="sng">
              <a:solidFill>
                <a:schemeClr val="accent1"/>
              </a:solidFill>
              <a:prstDash val="sysDash"/>
            </a:ln>
          </p:spPr>
          <p:txBody>
            <a:bodyPr vert="horz" anchor="ctr" wrap="square" tIns="45720" lIns="91440" bIns="45720" rIns="91440">
              <a:normAutofit/>
            </a:bodyPr>
            <a:p>
              <a:pPr algn="ctr" marL="0"/>
            </a:p>
          </p:txBody>
        </p:sp>
        <p:sp>
          <p:nvSpPr>
            <p:cNvPr name="AutoShape 12" id="12"/>
            <p:cNvSpPr/>
            <p:nvPr/>
          </p:nvSpPr>
          <p:spPr>
            <a:xfrm>
              <a:off x="6013966" y="2991565"/>
              <a:ext cx="155972" cy="154781"/>
            </a:xfrm>
            <a:prstGeom prst="ellipse">
              <a:avLst/>
            </a:prstGeom>
            <a:solidFill>
              <a:srgbClr val="FFFFFF">
                <a:lumMod val="85000"/>
              </a:srgbClr>
            </a:solidFill>
          </p:spPr>
          <p:txBody>
            <a:bodyPr vert="horz" anchor="t" wrap="square" tIns="45720" lIns="91440" bIns="45720" rIns="91440">
              <a:prstTxWarp prst="textNoShape">
                <a:avLst/>
              </a:prstTxWarp>
              <a:normAutofit/>
            </a:bodyPr>
            <a:p>
              <a:pPr algn="l" marL="0"/>
            </a:p>
          </p:txBody>
        </p:sp>
        <p:sp>
          <p:nvSpPr>
            <p:cNvPr name="Freeform 13" id="13"/>
            <p:cNvSpPr/>
            <p:nvPr/>
          </p:nvSpPr>
          <p:spPr>
            <a:xfrm>
              <a:off x="5312689" y="3168967"/>
              <a:ext cx="1559716" cy="1896663"/>
            </a:xfrm>
            <a:custGeom>
              <a:avLst/>
              <a:gdLst/>
              <a:ahLst/>
              <a:cxnLst/>
              <a:rect r="r" b="b" t="t" l="l"/>
              <a:pathLst>
                <a:path w="200" h="245" stroke="true" fill="norm" extrusionOk="true">
                  <a:moveTo>
                    <a:pt x="199" y="237"/>
                  </a:moveTo>
                  <a:cubicBezTo>
                    <a:pt x="106" y="4"/>
                    <a:pt x="106" y="4"/>
                    <a:pt x="106" y="4"/>
                  </a:cubicBezTo>
                  <a:cubicBezTo>
                    <a:pt x="106" y="4"/>
                    <a:pt x="106" y="4"/>
                    <a:pt x="106" y="4"/>
                  </a:cubicBezTo>
                  <a:cubicBezTo>
                    <a:pt x="106" y="3"/>
                    <a:pt x="106" y="3"/>
                    <a:pt x="105" y="3"/>
                  </a:cubicBezTo>
                  <a:cubicBezTo>
                    <a:pt x="105" y="3"/>
                    <a:pt x="105" y="3"/>
                    <a:pt x="105" y="3"/>
                  </a:cubicBezTo>
                  <a:cubicBezTo>
                    <a:pt x="105" y="3"/>
                    <a:pt x="105" y="3"/>
                    <a:pt x="105" y="2"/>
                  </a:cubicBezTo>
                  <a:cubicBezTo>
                    <a:pt x="105" y="2"/>
                    <a:pt x="105" y="2"/>
                    <a:pt x="105" y="2"/>
                  </a:cubicBezTo>
                  <a:cubicBezTo>
                    <a:pt x="105" y="2"/>
                    <a:pt x="104" y="2"/>
                    <a:pt x="104" y="2"/>
                  </a:cubicBezTo>
                  <a:cubicBezTo>
                    <a:pt x="104" y="2"/>
                    <a:pt x="104" y="2"/>
                    <a:pt x="104" y="2"/>
                  </a:cubicBezTo>
                  <a:cubicBezTo>
                    <a:pt x="104" y="1"/>
                    <a:pt x="104" y="1"/>
                    <a:pt x="104" y="1"/>
                  </a:cubicBezTo>
                  <a:cubicBezTo>
                    <a:pt x="104" y="1"/>
                    <a:pt x="104" y="1"/>
                    <a:pt x="104" y="1"/>
                  </a:cubicBezTo>
                  <a:cubicBezTo>
                    <a:pt x="103" y="1"/>
                    <a:pt x="103" y="1"/>
                    <a:pt x="103" y="1"/>
                  </a:cubicBezTo>
                  <a:cubicBezTo>
                    <a:pt x="103" y="1"/>
                    <a:pt x="103" y="1"/>
                    <a:pt x="103" y="1"/>
                  </a:cubicBezTo>
                  <a:cubicBezTo>
                    <a:pt x="103" y="1"/>
                    <a:pt x="102" y="0"/>
                    <a:pt x="102" y="0"/>
                  </a:cubicBezTo>
                  <a:cubicBezTo>
                    <a:pt x="102" y="0"/>
                    <a:pt x="102" y="0"/>
                    <a:pt x="102" y="0"/>
                  </a:cubicBezTo>
                  <a:cubicBezTo>
                    <a:pt x="102" y="0"/>
                    <a:pt x="102" y="0"/>
                    <a:pt x="101" y="0"/>
                  </a:cubicBezTo>
                  <a:cubicBezTo>
                    <a:pt x="101" y="0"/>
                    <a:pt x="101" y="0"/>
                    <a:pt x="101" y="0"/>
                  </a:cubicBezTo>
                  <a:cubicBezTo>
                    <a:pt x="101" y="0"/>
                    <a:pt x="101" y="0"/>
                    <a:pt x="100" y="0"/>
                  </a:cubicBezTo>
                  <a:cubicBezTo>
                    <a:pt x="100" y="0"/>
                    <a:pt x="100" y="0"/>
                    <a:pt x="100" y="0"/>
                  </a:cubicBezTo>
                  <a:cubicBezTo>
                    <a:pt x="100" y="0"/>
                    <a:pt x="100" y="0"/>
                    <a:pt x="100" y="0"/>
                  </a:cubicBezTo>
                  <a:cubicBezTo>
                    <a:pt x="100" y="0"/>
                    <a:pt x="100" y="0"/>
                    <a:pt x="100" y="0"/>
                  </a:cubicBezTo>
                  <a:cubicBezTo>
                    <a:pt x="100" y="0"/>
                    <a:pt x="100" y="0"/>
                    <a:pt x="100" y="0"/>
                  </a:cubicBezTo>
                  <a:cubicBezTo>
                    <a:pt x="100" y="0"/>
                    <a:pt x="100" y="0"/>
                    <a:pt x="99" y="0"/>
                  </a:cubicBezTo>
                  <a:cubicBezTo>
                    <a:pt x="99" y="0"/>
                    <a:pt x="99" y="0"/>
                    <a:pt x="99" y="0"/>
                  </a:cubicBezTo>
                  <a:cubicBezTo>
                    <a:pt x="99" y="0"/>
                    <a:pt x="99" y="0"/>
                    <a:pt x="99" y="0"/>
                  </a:cubicBezTo>
                  <a:cubicBezTo>
                    <a:pt x="99" y="0"/>
                    <a:pt x="99" y="0"/>
                    <a:pt x="99" y="0"/>
                  </a:cubicBezTo>
                  <a:cubicBezTo>
                    <a:pt x="98" y="1"/>
                    <a:pt x="98" y="1"/>
                    <a:pt x="98" y="1"/>
                  </a:cubicBezTo>
                  <a:cubicBezTo>
                    <a:pt x="98" y="1"/>
                    <a:pt x="98" y="1"/>
                    <a:pt x="98" y="1"/>
                  </a:cubicBezTo>
                  <a:cubicBezTo>
                    <a:pt x="98" y="1"/>
                    <a:pt x="97" y="1"/>
                    <a:pt x="97" y="1"/>
                  </a:cubicBezTo>
                  <a:cubicBezTo>
                    <a:pt x="97" y="1"/>
                    <a:pt x="97" y="1"/>
                    <a:pt x="97" y="1"/>
                  </a:cubicBezTo>
                  <a:cubicBezTo>
                    <a:pt x="97" y="1"/>
                    <a:pt x="97" y="1"/>
                    <a:pt x="97" y="2"/>
                  </a:cubicBezTo>
                  <a:cubicBezTo>
                    <a:pt x="97" y="2"/>
                    <a:pt x="96" y="2"/>
                    <a:pt x="96" y="2"/>
                  </a:cubicBezTo>
                  <a:cubicBezTo>
                    <a:pt x="96" y="2"/>
                    <a:pt x="96" y="2"/>
                    <a:pt x="96" y="2"/>
                  </a:cubicBezTo>
                  <a:cubicBezTo>
                    <a:pt x="96" y="2"/>
                    <a:pt x="96" y="2"/>
                    <a:pt x="96" y="2"/>
                  </a:cubicBezTo>
                  <a:cubicBezTo>
                    <a:pt x="96" y="2"/>
                    <a:pt x="96" y="3"/>
                    <a:pt x="95" y="3"/>
                  </a:cubicBezTo>
                  <a:cubicBezTo>
                    <a:pt x="95" y="3"/>
                    <a:pt x="95" y="3"/>
                    <a:pt x="95" y="3"/>
                  </a:cubicBezTo>
                  <a:cubicBezTo>
                    <a:pt x="95" y="3"/>
                    <a:pt x="95" y="3"/>
                    <a:pt x="95" y="4"/>
                  </a:cubicBezTo>
                  <a:cubicBezTo>
                    <a:pt x="95" y="4"/>
                    <a:pt x="95" y="4"/>
                    <a:pt x="95" y="4"/>
                  </a:cubicBezTo>
                  <a:cubicBezTo>
                    <a:pt x="0" y="237"/>
                    <a:pt x="0" y="237"/>
                    <a:pt x="0" y="237"/>
                  </a:cubicBezTo>
                  <a:cubicBezTo>
                    <a:pt x="0" y="239"/>
                    <a:pt x="0" y="242"/>
                    <a:pt x="2" y="243"/>
                  </a:cubicBezTo>
                  <a:cubicBezTo>
                    <a:pt x="3" y="244"/>
                    <a:pt x="4" y="245"/>
                    <a:pt x="6" y="245"/>
                  </a:cubicBezTo>
                  <a:cubicBezTo>
                    <a:pt x="7" y="245"/>
                    <a:pt x="8" y="244"/>
                    <a:pt x="9" y="244"/>
                  </a:cubicBezTo>
                  <a:cubicBezTo>
                    <a:pt x="95" y="193"/>
                    <a:pt x="95" y="193"/>
                    <a:pt x="95" y="193"/>
                  </a:cubicBezTo>
                  <a:cubicBezTo>
                    <a:pt x="95" y="239"/>
                    <a:pt x="95" y="239"/>
                    <a:pt x="95" y="239"/>
                  </a:cubicBezTo>
                  <a:cubicBezTo>
                    <a:pt x="95" y="242"/>
                    <a:pt x="97" y="245"/>
                    <a:pt x="100" y="245"/>
                  </a:cubicBezTo>
                  <a:cubicBezTo>
                    <a:pt x="104" y="245"/>
                    <a:pt x="106" y="242"/>
                    <a:pt x="106" y="239"/>
                  </a:cubicBezTo>
                  <a:cubicBezTo>
                    <a:pt x="106" y="193"/>
                    <a:pt x="106" y="193"/>
                    <a:pt x="106" y="193"/>
                  </a:cubicBezTo>
                  <a:cubicBezTo>
                    <a:pt x="191" y="244"/>
                    <a:pt x="191" y="244"/>
                    <a:pt x="191" y="244"/>
                  </a:cubicBezTo>
                  <a:cubicBezTo>
                    <a:pt x="193" y="245"/>
                    <a:pt x="196" y="245"/>
                    <a:pt x="198" y="243"/>
                  </a:cubicBezTo>
                  <a:cubicBezTo>
                    <a:pt x="200" y="242"/>
                    <a:pt x="200" y="239"/>
                    <a:pt x="199" y="237"/>
                  </a:cubicBezTo>
                  <a:close/>
                  <a:moveTo>
                    <a:pt x="44" y="159"/>
                  </a:moveTo>
                  <a:cubicBezTo>
                    <a:pt x="78" y="177"/>
                    <a:pt x="78" y="177"/>
                    <a:pt x="78" y="177"/>
                  </a:cubicBezTo>
                  <a:cubicBezTo>
                    <a:pt x="37" y="177"/>
                    <a:pt x="37" y="177"/>
                    <a:pt x="37" y="177"/>
                  </a:cubicBezTo>
                  <a:lnTo>
                    <a:pt x="44" y="159"/>
                  </a:lnTo>
                  <a:close/>
                  <a:moveTo>
                    <a:pt x="57" y="128"/>
                  </a:moveTo>
                  <a:cubicBezTo>
                    <a:pt x="58" y="128"/>
                    <a:pt x="59" y="128"/>
                    <a:pt x="60" y="128"/>
                  </a:cubicBezTo>
                  <a:cubicBezTo>
                    <a:pt x="76" y="128"/>
                    <a:pt x="76" y="128"/>
                    <a:pt x="76" y="128"/>
                  </a:cubicBezTo>
                  <a:cubicBezTo>
                    <a:pt x="52" y="140"/>
                    <a:pt x="52" y="140"/>
                    <a:pt x="52" y="140"/>
                  </a:cubicBezTo>
                  <a:lnTo>
                    <a:pt x="57" y="128"/>
                  </a:lnTo>
                  <a:close/>
                  <a:moveTo>
                    <a:pt x="66" y="105"/>
                  </a:moveTo>
                  <a:cubicBezTo>
                    <a:pt x="83" y="117"/>
                    <a:pt x="83" y="117"/>
                    <a:pt x="83" y="117"/>
                  </a:cubicBezTo>
                  <a:cubicBezTo>
                    <a:pt x="62" y="117"/>
                    <a:pt x="62" y="117"/>
                    <a:pt x="62" y="117"/>
                  </a:cubicBezTo>
                  <a:lnTo>
                    <a:pt x="66" y="105"/>
                  </a:lnTo>
                  <a:close/>
                  <a:moveTo>
                    <a:pt x="85" y="59"/>
                  </a:moveTo>
                  <a:cubicBezTo>
                    <a:pt x="95" y="68"/>
                    <a:pt x="95" y="68"/>
                    <a:pt x="95" y="68"/>
                  </a:cubicBezTo>
                  <a:cubicBezTo>
                    <a:pt x="95" y="69"/>
                    <a:pt x="95" y="69"/>
                    <a:pt x="95" y="69"/>
                  </a:cubicBezTo>
                  <a:cubicBezTo>
                    <a:pt x="76" y="82"/>
                    <a:pt x="76" y="82"/>
                    <a:pt x="76" y="82"/>
                  </a:cubicBezTo>
                  <a:lnTo>
                    <a:pt x="85" y="59"/>
                  </a:lnTo>
                  <a:close/>
                  <a:moveTo>
                    <a:pt x="138" y="117"/>
                  </a:moveTo>
                  <a:cubicBezTo>
                    <a:pt x="118" y="117"/>
                    <a:pt x="118" y="117"/>
                    <a:pt x="118" y="117"/>
                  </a:cubicBezTo>
                  <a:cubicBezTo>
                    <a:pt x="134" y="105"/>
                    <a:pt x="134" y="105"/>
                    <a:pt x="134" y="105"/>
                  </a:cubicBezTo>
                  <a:lnTo>
                    <a:pt x="138" y="117"/>
                  </a:lnTo>
                  <a:close/>
                  <a:moveTo>
                    <a:pt x="106" y="131"/>
                  </a:moveTo>
                  <a:cubicBezTo>
                    <a:pt x="145" y="149"/>
                    <a:pt x="145" y="149"/>
                    <a:pt x="145" y="149"/>
                  </a:cubicBezTo>
                  <a:cubicBezTo>
                    <a:pt x="106" y="173"/>
                    <a:pt x="106" y="173"/>
                    <a:pt x="106" y="173"/>
                  </a:cubicBezTo>
                  <a:lnTo>
                    <a:pt x="106" y="131"/>
                  </a:lnTo>
                  <a:close/>
                  <a:moveTo>
                    <a:pt x="127" y="128"/>
                  </a:moveTo>
                  <a:cubicBezTo>
                    <a:pt x="139" y="128"/>
                    <a:pt x="139" y="128"/>
                    <a:pt x="139" y="128"/>
                  </a:cubicBezTo>
                  <a:cubicBezTo>
                    <a:pt x="140" y="128"/>
                    <a:pt x="141" y="128"/>
                    <a:pt x="142" y="127"/>
                  </a:cubicBezTo>
                  <a:cubicBezTo>
                    <a:pt x="146" y="137"/>
                    <a:pt x="146" y="137"/>
                    <a:pt x="146" y="137"/>
                  </a:cubicBezTo>
                  <a:lnTo>
                    <a:pt x="127" y="128"/>
                  </a:lnTo>
                  <a:close/>
                  <a:moveTo>
                    <a:pt x="106" y="111"/>
                  </a:moveTo>
                  <a:cubicBezTo>
                    <a:pt x="106" y="83"/>
                    <a:pt x="106" y="83"/>
                    <a:pt x="106" y="83"/>
                  </a:cubicBezTo>
                  <a:cubicBezTo>
                    <a:pt x="126" y="97"/>
                    <a:pt x="126" y="97"/>
                    <a:pt x="126" y="97"/>
                  </a:cubicBezTo>
                  <a:lnTo>
                    <a:pt x="106" y="111"/>
                  </a:lnTo>
                  <a:close/>
                  <a:moveTo>
                    <a:pt x="106" y="69"/>
                  </a:moveTo>
                  <a:cubicBezTo>
                    <a:pt x="106" y="68"/>
                    <a:pt x="106" y="68"/>
                    <a:pt x="106" y="68"/>
                  </a:cubicBezTo>
                  <a:cubicBezTo>
                    <a:pt x="115" y="59"/>
                    <a:pt x="115" y="59"/>
                    <a:pt x="115" y="59"/>
                  </a:cubicBezTo>
                  <a:cubicBezTo>
                    <a:pt x="124" y="81"/>
                    <a:pt x="124" y="81"/>
                    <a:pt x="124" y="81"/>
                  </a:cubicBezTo>
                  <a:lnTo>
                    <a:pt x="106" y="69"/>
                  </a:lnTo>
                  <a:close/>
                  <a:moveTo>
                    <a:pt x="106" y="52"/>
                  </a:moveTo>
                  <a:cubicBezTo>
                    <a:pt x="106" y="36"/>
                    <a:pt x="106" y="36"/>
                    <a:pt x="106" y="36"/>
                  </a:cubicBezTo>
                  <a:cubicBezTo>
                    <a:pt x="111" y="48"/>
                    <a:pt x="111" y="48"/>
                    <a:pt x="111" y="48"/>
                  </a:cubicBezTo>
                  <a:lnTo>
                    <a:pt x="106" y="52"/>
                  </a:lnTo>
                  <a:close/>
                  <a:moveTo>
                    <a:pt x="95" y="111"/>
                  </a:moveTo>
                  <a:cubicBezTo>
                    <a:pt x="74" y="97"/>
                    <a:pt x="74" y="97"/>
                    <a:pt x="74" y="97"/>
                  </a:cubicBezTo>
                  <a:cubicBezTo>
                    <a:pt x="95" y="83"/>
                    <a:pt x="95" y="83"/>
                    <a:pt x="95" y="83"/>
                  </a:cubicBezTo>
                  <a:lnTo>
                    <a:pt x="95" y="111"/>
                  </a:lnTo>
                  <a:close/>
                  <a:moveTo>
                    <a:pt x="95" y="173"/>
                  </a:moveTo>
                  <a:cubicBezTo>
                    <a:pt x="55" y="151"/>
                    <a:pt x="55" y="151"/>
                    <a:pt x="55" y="151"/>
                  </a:cubicBezTo>
                  <a:cubicBezTo>
                    <a:pt x="95" y="132"/>
                    <a:pt x="95" y="132"/>
                    <a:pt x="95" y="132"/>
                  </a:cubicBezTo>
                  <a:lnTo>
                    <a:pt x="95" y="173"/>
                  </a:lnTo>
                  <a:close/>
                  <a:moveTo>
                    <a:pt x="154" y="157"/>
                  </a:moveTo>
                  <a:cubicBezTo>
                    <a:pt x="162" y="177"/>
                    <a:pt x="162" y="177"/>
                    <a:pt x="162" y="177"/>
                  </a:cubicBezTo>
                  <a:cubicBezTo>
                    <a:pt x="121" y="177"/>
                    <a:pt x="121" y="177"/>
                    <a:pt x="121" y="177"/>
                  </a:cubicBezTo>
                  <a:lnTo>
                    <a:pt x="154" y="157"/>
                  </a:lnTo>
                  <a:close/>
                  <a:moveTo>
                    <a:pt x="95" y="52"/>
                  </a:moveTo>
                  <a:cubicBezTo>
                    <a:pt x="90" y="48"/>
                    <a:pt x="90" y="48"/>
                    <a:pt x="90" y="48"/>
                  </a:cubicBezTo>
                  <a:cubicBezTo>
                    <a:pt x="90" y="48"/>
                    <a:pt x="90" y="47"/>
                    <a:pt x="90" y="47"/>
                  </a:cubicBezTo>
                  <a:cubicBezTo>
                    <a:pt x="95" y="35"/>
                    <a:pt x="95" y="35"/>
                    <a:pt x="95" y="35"/>
                  </a:cubicBezTo>
                  <a:lnTo>
                    <a:pt x="95" y="52"/>
                  </a:lnTo>
                  <a:close/>
                  <a:moveTo>
                    <a:pt x="167" y="189"/>
                  </a:moveTo>
                  <a:cubicBezTo>
                    <a:pt x="181" y="224"/>
                    <a:pt x="181" y="224"/>
                    <a:pt x="181" y="224"/>
                  </a:cubicBezTo>
                  <a:cubicBezTo>
                    <a:pt x="181" y="224"/>
                    <a:pt x="181" y="224"/>
                    <a:pt x="181" y="224"/>
                  </a:cubicBezTo>
                  <a:cubicBezTo>
                    <a:pt x="121" y="189"/>
                    <a:pt x="121" y="189"/>
                    <a:pt x="121" y="189"/>
                  </a:cubicBezTo>
                  <a:lnTo>
                    <a:pt x="167" y="189"/>
                  </a:lnTo>
                  <a:close/>
                  <a:moveTo>
                    <a:pt x="32" y="189"/>
                  </a:moveTo>
                  <a:cubicBezTo>
                    <a:pt x="79" y="189"/>
                    <a:pt x="79" y="189"/>
                    <a:pt x="79" y="189"/>
                  </a:cubicBezTo>
                  <a:cubicBezTo>
                    <a:pt x="18" y="225"/>
                    <a:pt x="18" y="225"/>
                    <a:pt x="18" y="225"/>
                  </a:cubicBezTo>
                  <a:lnTo>
                    <a:pt x="32" y="189"/>
                  </a:lnTo>
                  <a:close/>
                </a:path>
              </a:pathLst>
            </a:custGeom>
            <a:solidFill>
              <a:srgbClr val="FFFFFF">
                <a:lumMod val="85000"/>
              </a:srgbClr>
            </a:solidFill>
          </p:spPr>
          <p:txBody>
            <a:bodyPr vert="horz" anchor="t" wrap="square" tIns="45720" lIns="91440" bIns="45720" rIns="91440">
              <a:prstTxWarp prst="textNoShape">
                <a:avLst/>
              </a:prstTxWarp>
              <a:normAutofit/>
            </a:bodyPr>
            <a:p>
              <a:pPr algn="l" marL="0"/>
            </a:p>
          </p:txBody>
        </p:sp>
        <p:sp>
          <p:nvSpPr>
            <p:cNvPr name="Freeform 14" id="14"/>
            <p:cNvSpPr/>
            <p:nvPr/>
          </p:nvSpPr>
          <p:spPr>
            <a:xfrm>
              <a:off x="6302105" y="2479599"/>
              <a:ext cx="406004" cy="511969"/>
            </a:xfrm>
            <a:custGeom>
              <a:avLst/>
              <a:gdLst/>
              <a:ahLst/>
              <a:cxnLst/>
              <a:rect r="r" b="b" t="t" l="l"/>
              <a:pathLst>
                <a:path w="52" h="66" stroke="true" fill="norm" extrusionOk="true">
                  <a:moveTo>
                    <a:pt x="1" y="65"/>
                  </a:moveTo>
                  <a:cubicBezTo>
                    <a:pt x="0" y="66"/>
                    <a:pt x="0" y="66"/>
                    <a:pt x="0" y="65"/>
                  </a:cubicBezTo>
                  <a:cubicBezTo>
                    <a:pt x="13" y="25"/>
                    <a:pt x="13" y="25"/>
                    <a:pt x="13" y="25"/>
                  </a:cubicBezTo>
                  <a:cubicBezTo>
                    <a:pt x="13" y="24"/>
                    <a:pt x="14" y="23"/>
                    <a:pt x="15" y="23"/>
                  </a:cubicBezTo>
                  <a:cubicBezTo>
                    <a:pt x="26" y="26"/>
                    <a:pt x="26" y="26"/>
                    <a:pt x="26" y="26"/>
                  </a:cubicBezTo>
                  <a:cubicBezTo>
                    <a:pt x="27" y="26"/>
                    <a:pt x="28" y="26"/>
                    <a:pt x="29" y="25"/>
                  </a:cubicBezTo>
                  <a:cubicBezTo>
                    <a:pt x="51" y="1"/>
                    <a:pt x="51" y="1"/>
                    <a:pt x="51" y="1"/>
                  </a:cubicBezTo>
                  <a:cubicBezTo>
                    <a:pt x="52" y="0"/>
                    <a:pt x="52" y="0"/>
                    <a:pt x="52" y="1"/>
                  </a:cubicBezTo>
                  <a:cubicBezTo>
                    <a:pt x="34" y="41"/>
                    <a:pt x="34" y="41"/>
                    <a:pt x="34" y="41"/>
                  </a:cubicBezTo>
                  <a:cubicBezTo>
                    <a:pt x="34" y="42"/>
                    <a:pt x="32" y="42"/>
                    <a:pt x="31" y="42"/>
                  </a:cubicBezTo>
                  <a:cubicBezTo>
                    <a:pt x="21" y="39"/>
                    <a:pt x="21" y="39"/>
                    <a:pt x="21" y="39"/>
                  </a:cubicBezTo>
                  <a:cubicBezTo>
                    <a:pt x="20" y="39"/>
                    <a:pt x="19" y="39"/>
                    <a:pt x="18" y="40"/>
                  </a:cubicBezTo>
                  <a:lnTo>
                    <a:pt x="1" y="65"/>
                  </a:lnTo>
                  <a:close/>
                </a:path>
              </a:pathLst>
            </a:custGeom>
            <a:solidFill>
              <a:srgbClr val="FFFFFF">
                <a:lumMod val="75000"/>
              </a:srgbClr>
            </a:solidFill>
          </p:spPr>
          <p:txBody>
            <a:bodyPr vert="horz" anchor="t" wrap="square" tIns="45720" lIns="91440" bIns="45720" rIns="91440">
              <a:prstTxWarp prst="textNoShape">
                <a:avLst/>
              </a:prstTxWarp>
              <a:normAutofit/>
            </a:bodyPr>
            <a:p>
              <a:pPr algn="l" marL="0"/>
            </a:p>
          </p:txBody>
        </p:sp>
        <p:sp>
          <p:nvSpPr>
            <p:cNvPr name="Freeform 15" id="15"/>
            <p:cNvSpPr/>
            <p:nvPr/>
          </p:nvSpPr>
          <p:spPr>
            <a:xfrm>
              <a:off x="5484145" y="2479599"/>
              <a:ext cx="404813" cy="511969"/>
            </a:xfrm>
            <a:custGeom>
              <a:avLst/>
              <a:gdLst/>
              <a:ahLst/>
              <a:cxnLst/>
              <a:rect r="r" b="b" t="t" l="l"/>
              <a:pathLst>
                <a:path w="52" h="66" stroke="true" fill="norm" extrusionOk="true">
                  <a:moveTo>
                    <a:pt x="51" y="65"/>
                  </a:moveTo>
                  <a:cubicBezTo>
                    <a:pt x="52" y="66"/>
                    <a:pt x="52" y="66"/>
                    <a:pt x="52" y="65"/>
                  </a:cubicBezTo>
                  <a:cubicBezTo>
                    <a:pt x="39" y="25"/>
                    <a:pt x="39" y="25"/>
                    <a:pt x="39" y="25"/>
                  </a:cubicBezTo>
                  <a:cubicBezTo>
                    <a:pt x="39" y="24"/>
                    <a:pt x="38" y="23"/>
                    <a:pt x="37" y="23"/>
                  </a:cubicBezTo>
                  <a:cubicBezTo>
                    <a:pt x="26" y="26"/>
                    <a:pt x="26" y="26"/>
                    <a:pt x="26" y="26"/>
                  </a:cubicBezTo>
                  <a:cubicBezTo>
                    <a:pt x="25" y="26"/>
                    <a:pt x="24" y="26"/>
                    <a:pt x="23" y="25"/>
                  </a:cubicBezTo>
                  <a:cubicBezTo>
                    <a:pt x="1" y="1"/>
                    <a:pt x="1" y="1"/>
                    <a:pt x="1" y="1"/>
                  </a:cubicBezTo>
                  <a:cubicBezTo>
                    <a:pt x="0" y="0"/>
                    <a:pt x="0" y="0"/>
                    <a:pt x="1" y="1"/>
                  </a:cubicBezTo>
                  <a:cubicBezTo>
                    <a:pt x="18" y="41"/>
                    <a:pt x="18" y="41"/>
                    <a:pt x="18" y="41"/>
                  </a:cubicBezTo>
                  <a:cubicBezTo>
                    <a:pt x="18" y="42"/>
                    <a:pt x="20" y="42"/>
                    <a:pt x="21" y="42"/>
                  </a:cubicBezTo>
                  <a:cubicBezTo>
                    <a:pt x="31" y="39"/>
                    <a:pt x="31" y="39"/>
                    <a:pt x="31" y="39"/>
                  </a:cubicBezTo>
                  <a:cubicBezTo>
                    <a:pt x="32" y="39"/>
                    <a:pt x="33" y="39"/>
                    <a:pt x="34" y="40"/>
                  </a:cubicBezTo>
                  <a:lnTo>
                    <a:pt x="51" y="65"/>
                  </a:lnTo>
                  <a:close/>
                </a:path>
              </a:pathLst>
            </a:custGeom>
            <a:solidFill>
              <a:srgbClr val="FFFFFF">
                <a:lumMod val="75000"/>
              </a:srgbClr>
            </a:solidFill>
          </p:spPr>
          <p:txBody>
            <a:bodyPr vert="horz" anchor="t" wrap="square" tIns="45720" lIns="91440" bIns="45720" rIns="91440">
              <a:prstTxWarp prst="textNoShape">
                <a:avLst/>
              </a:prstTxWarp>
              <a:normAutofit/>
            </a:bodyPr>
            <a:p>
              <a:pPr algn="l" marL="0"/>
            </a:p>
          </p:txBody>
        </p:sp>
        <p:sp>
          <p:nvSpPr>
            <p:cNvPr name="AutoShape 16" id="16"/>
            <p:cNvSpPr/>
            <p:nvPr/>
          </p:nvSpPr>
          <p:spPr>
            <a:xfrm>
              <a:off x="3547089" y="4770354"/>
              <a:ext cx="163961" cy="89684"/>
            </a:xfrm>
            <a:prstGeom prst="ellipse">
              <a:avLst/>
            </a:prstGeom>
            <a:solidFill>
              <a:schemeClr val="accent1"/>
            </a:solidFill>
            <a:ln cap="flat" cmpd="sng">
              <a:prstDash val="solid"/>
            </a:ln>
          </p:spPr>
          <p:txBody>
            <a:bodyPr vert="horz" anchor="ctr" wrap="square" tIns="45720" lIns="91440" bIns="45720" rIns="91440">
              <a:normAutofit/>
            </a:bodyPr>
            <a:p>
              <a:pPr algn="ctr" marL="0"/>
            </a:p>
          </p:txBody>
        </p:sp>
        <p:sp>
          <p:nvSpPr>
            <p:cNvPr name="Freeform 17" id="17"/>
            <p:cNvSpPr/>
            <p:nvPr/>
          </p:nvSpPr>
          <p:spPr>
            <a:xfrm>
              <a:off x="3298939" y="3685032"/>
              <a:ext cx="660261" cy="1158240"/>
            </a:xfrm>
            <a:custGeom>
              <a:avLst/>
              <a:gdLst/>
              <a:ahLst/>
              <a:cxnLst/>
              <a:rect r="r" b="b" t="t" l="l"/>
              <a:pathLst>
                <a:path w="474" h="834" stroke="true" fill="norm" extrusionOk="true">
                  <a:moveTo>
                    <a:pt x="237" y="0"/>
                  </a:moveTo>
                  <a:cubicBezTo>
                    <a:pt x="106" y="0"/>
                    <a:pt x="0" y="106"/>
                    <a:pt x="0" y="236"/>
                  </a:cubicBezTo>
                  <a:cubicBezTo>
                    <a:pt x="0" y="349"/>
                    <a:pt x="79" y="443"/>
                    <a:pt x="185" y="467"/>
                  </a:cubicBezTo>
                  <a:cubicBezTo>
                    <a:pt x="198" y="470"/>
                    <a:pt x="197" y="480"/>
                    <a:pt x="199" y="494"/>
                  </a:cubicBezTo>
                  <a:cubicBezTo>
                    <a:pt x="237" y="834"/>
                    <a:pt x="237" y="834"/>
                    <a:pt x="237" y="834"/>
                  </a:cubicBezTo>
                  <a:cubicBezTo>
                    <a:pt x="275" y="499"/>
                    <a:pt x="275" y="499"/>
                    <a:pt x="275" y="499"/>
                  </a:cubicBezTo>
                  <a:cubicBezTo>
                    <a:pt x="276" y="486"/>
                    <a:pt x="276" y="470"/>
                    <a:pt x="288" y="467"/>
                  </a:cubicBezTo>
                  <a:cubicBezTo>
                    <a:pt x="394" y="444"/>
                    <a:pt x="474" y="349"/>
                    <a:pt x="474" y="236"/>
                  </a:cubicBezTo>
                  <a:cubicBezTo>
                    <a:pt x="474" y="106"/>
                    <a:pt x="368" y="0"/>
                    <a:pt x="237" y="0"/>
                  </a:cubicBezTo>
                  <a:close/>
                </a:path>
              </a:pathLst>
            </a:custGeom>
            <a:solidFill>
              <a:schemeClr val="accent1">
                <a:lumMod val="75000"/>
              </a:schemeClr>
            </a:solidFill>
          </p:spPr>
          <p:txBody>
            <a:bodyPr vert="horz" anchor="t" wrap="square" tIns="45720" lIns="91440" bIns="45720" rIns="91440">
              <a:prstTxWarp prst="textNoShape">
                <a:avLst/>
              </a:prstTxWarp>
              <a:normAutofit/>
            </a:bodyPr>
            <a:p>
              <a:pPr algn="l" marL="0"/>
            </a:p>
          </p:txBody>
        </p:sp>
        <p:sp>
          <p:nvSpPr>
            <p:cNvPr name="Freeform 18" id="18"/>
            <p:cNvSpPr/>
            <p:nvPr/>
          </p:nvSpPr>
          <p:spPr>
            <a:xfrm>
              <a:off x="3628777" y="3685032"/>
              <a:ext cx="330424" cy="1158240"/>
            </a:xfrm>
            <a:custGeom>
              <a:avLst/>
              <a:gdLst/>
              <a:ahLst/>
              <a:cxnLst/>
              <a:rect r="r" b="b" t="t" l="l"/>
              <a:pathLst>
                <a:path w="237" h="834" stroke="true" fill="norm" extrusionOk="true">
                  <a:moveTo>
                    <a:pt x="0" y="834"/>
                  </a:moveTo>
                  <a:cubicBezTo>
                    <a:pt x="38" y="499"/>
                    <a:pt x="38" y="499"/>
                    <a:pt x="38" y="499"/>
                  </a:cubicBezTo>
                  <a:cubicBezTo>
                    <a:pt x="39" y="486"/>
                    <a:pt x="39" y="470"/>
                    <a:pt x="51" y="467"/>
                  </a:cubicBezTo>
                  <a:cubicBezTo>
                    <a:pt x="157" y="444"/>
                    <a:pt x="237" y="349"/>
                    <a:pt x="237" y="236"/>
                  </a:cubicBezTo>
                  <a:cubicBezTo>
                    <a:pt x="237" y="106"/>
                    <a:pt x="131" y="0"/>
                    <a:pt x="0" y="0"/>
                  </a:cubicBezTo>
                  <a:lnTo>
                    <a:pt x="0" y="834"/>
                  </a:lnTo>
                  <a:close/>
                </a:path>
              </a:pathLst>
            </a:custGeom>
            <a:solidFill>
              <a:schemeClr val="accent1"/>
            </a:solidFill>
          </p:spPr>
          <p:txBody>
            <a:bodyPr vert="horz" anchor="t" wrap="square" tIns="45720" lIns="91440" bIns="45720" rIns="91440">
              <a:prstTxWarp prst="textNoShape">
                <a:avLst/>
              </a:prstTxWarp>
              <a:normAutofit/>
            </a:bodyPr>
            <a:p>
              <a:pPr algn="l" marL="0"/>
            </a:p>
          </p:txBody>
        </p:sp>
        <p:sp>
          <p:nvSpPr>
            <p:cNvPr name="AutoShape 19" id="19"/>
            <p:cNvSpPr/>
            <p:nvPr/>
          </p:nvSpPr>
          <p:spPr>
            <a:xfrm>
              <a:off x="3358697" y="3743618"/>
              <a:ext cx="540746" cy="540161"/>
            </a:xfrm>
            <a:prstGeom prst="ellipse">
              <a:avLst/>
            </a:prstGeom>
            <a:solidFill>
              <a:srgbClr val="FFFFFF"/>
            </a:solidFill>
          </p:spPr>
          <p:txBody>
            <a:bodyPr vert="horz" anchor="t" wrap="square" tIns="45720" lIns="91440" bIns="45720" rIns="91440">
              <a:prstTxWarp prst="textNoShape">
                <a:avLst/>
              </a:prstTxWarp>
              <a:normAutofit/>
            </a:bodyPr>
            <a:p>
              <a:pPr algn="l" marL="0"/>
            </a:p>
          </p:txBody>
        </p:sp>
        <p:sp>
          <p:nvSpPr>
            <p:cNvPr name="Freeform 20" id="20"/>
            <p:cNvSpPr/>
            <p:nvPr/>
          </p:nvSpPr>
          <p:spPr>
            <a:xfrm>
              <a:off x="3453721" y="3852579"/>
              <a:ext cx="350698" cy="322238"/>
            </a:xfrm>
            <a:custGeom>
              <a:avLst/>
              <a:gdLst/>
              <a:ahLst/>
              <a:cxnLst/>
              <a:rect r="r" b="b" t="t" l="l"/>
              <a:pathLst>
                <a:path w="608909" h="559493" stroke="true" fill="norm" extrusionOk="true">
                  <a:moveTo>
                    <a:pt x="470180" y="272856"/>
                  </a:moveTo>
                  <a:lnTo>
                    <a:pt x="476019" y="272856"/>
                  </a:lnTo>
                  <a:lnTo>
                    <a:pt x="481953" y="272856"/>
                  </a:lnTo>
                  <a:cubicBezTo>
                    <a:pt x="509171" y="272856"/>
                    <a:pt x="531210" y="294963"/>
                    <a:pt x="531210" y="322056"/>
                  </a:cubicBezTo>
                  <a:lnTo>
                    <a:pt x="531210" y="376617"/>
                  </a:lnTo>
                  <a:cubicBezTo>
                    <a:pt x="531210" y="385084"/>
                    <a:pt x="526783" y="392609"/>
                    <a:pt x="520096" y="397031"/>
                  </a:cubicBezTo>
                  <a:lnTo>
                    <a:pt x="520096" y="449711"/>
                  </a:lnTo>
                  <a:cubicBezTo>
                    <a:pt x="520096" y="450558"/>
                    <a:pt x="520661" y="451498"/>
                    <a:pt x="521509" y="451875"/>
                  </a:cubicBezTo>
                  <a:cubicBezTo>
                    <a:pt x="528949" y="455450"/>
                    <a:pt x="565492" y="473888"/>
                    <a:pt x="599209" y="501639"/>
                  </a:cubicBezTo>
                  <a:cubicBezTo>
                    <a:pt x="605425" y="506625"/>
                    <a:pt x="608909" y="514150"/>
                    <a:pt x="608909" y="522052"/>
                  </a:cubicBezTo>
                  <a:lnTo>
                    <a:pt x="608909" y="559493"/>
                  </a:lnTo>
                  <a:lnTo>
                    <a:pt x="483083" y="559493"/>
                  </a:lnTo>
                  <a:lnTo>
                    <a:pt x="483083" y="515561"/>
                  </a:lnTo>
                  <a:cubicBezTo>
                    <a:pt x="483083" y="499475"/>
                    <a:pt x="476019" y="484424"/>
                    <a:pt x="463587" y="474264"/>
                  </a:cubicBezTo>
                  <a:cubicBezTo>
                    <a:pt x="453039" y="465609"/>
                    <a:pt x="442302" y="457707"/>
                    <a:pt x="431848" y="450558"/>
                  </a:cubicBezTo>
                  <a:cubicBezTo>
                    <a:pt x="431848" y="450370"/>
                    <a:pt x="431942" y="450087"/>
                    <a:pt x="431942" y="449711"/>
                  </a:cubicBezTo>
                  <a:lnTo>
                    <a:pt x="431942" y="397031"/>
                  </a:lnTo>
                  <a:cubicBezTo>
                    <a:pt x="425350" y="392609"/>
                    <a:pt x="420923" y="385084"/>
                    <a:pt x="420923" y="376617"/>
                  </a:cubicBezTo>
                  <a:lnTo>
                    <a:pt x="420923" y="322056"/>
                  </a:lnTo>
                  <a:cubicBezTo>
                    <a:pt x="420923" y="294775"/>
                    <a:pt x="443056" y="272856"/>
                    <a:pt x="470180" y="272856"/>
                  </a:cubicBezTo>
                  <a:close/>
                  <a:moveTo>
                    <a:pt x="127004" y="272856"/>
                  </a:moveTo>
                  <a:lnTo>
                    <a:pt x="132940" y="272856"/>
                  </a:lnTo>
                  <a:lnTo>
                    <a:pt x="138781" y="272856"/>
                  </a:lnTo>
                  <a:cubicBezTo>
                    <a:pt x="166104" y="272856"/>
                    <a:pt x="188057" y="294963"/>
                    <a:pt x="188057" y="322056"/>
                  </a:cubicBezTo>
                  <a:lnTo>
                    <a:pt x="188057" y="376617"/>
                  </a:lnTo>
                  <a:cubicBezTo>
                    <a:pt x="188057" y="385084"/>
                    <a:pt x="183629" y="392609"/>
                    <a:pt x="177033" y="397031"/>
                  </a:cubicBezTo>
                  <a:lnTo>
                    <a:pt x="177033" y="449711"/>
                  </a:lnTo>
                  <a:cubicBezTo>
                    <a:pt x="177033" y="449993"/>
                    <a:pt x="177128" y="450370"/>
                    <a:pt x="177128" y="450558"/>
                  </a:cubicBezTo>
                  <a:cubicBezTo>
                    <a:pt x="166670" y="457613"/>
                    <a:pt x="155929" y="465609"/>
                    <a:pt x="145376" y="474264"/>
                  </a:cubicBezTo>
                  <a:cubicBezTo>
                    <a:pt x="133034" y="484424"/>
                    <a:pt x="125874" y="499475"/>
                    <a:pt x="125874" y="515561"/>
                  </a:cubicBezTo>
                  <a:lnTo>
                    <a:pt x="125874" y="559493"/>
                  </a:lnTo>
                  <a:lnTo>
                    <a:pt x="0" y="559493"/>
                  </a:lnTo>
                  <a:lnTo>
                    <a:pt x="0" y="522052"/>
                  </a:lnTo>
                  <a:cubicBezTo>
                    <a:pt x="0" y="514150"/>
                    <a:pt x="3486" y="506625"/>
                    <a:pt x="9704" y="501639"/>
                  </a:cubicBezTo>
                  <a:cubicBezTo>
                    <a:pt x="43434" y="473888"/>
                    <a:pt x="79990" y="455450"/>
                    <a:pt x="87433" y="451875"/>
                  </a:cubicBezTo>
                  <a:cubicBezTo>
                    <a:pt x="88281" y="451498"/>
                    <a:pt x="88846" y="450558"/>
                    <a:pt x="88846" y="449711"/>
                  </a:cubicBezTo>
                  <a:lnTo>
                    <a:pt x="88846" y="397031"/>
                  </a:lnTo>
                  <a:cubicBezTo>
                    <a:pt x="82157" y="392609"/>
                    <a:pt x="77729" y="385084"/>
                    <a:pt x="77729" y="376617"/>
                  </a:cubicBezTo>
                  <a:lnTo>
                    <a:pt x="77729" y="322056"/>
                  </a:lnTo>
                  <a:cubicBezTo>
                    <a:pt x="77729" y="294775"/>
                    <a:pt x="99870" y="272856"/>
                    <a:pt x="127004" y="272856"/>
                  </a:cubicBezTo>
                  <a:close/>
                  <a:moveTo>
                    <a:pt x="297600" y="222543"/>
                  </a:moveTo>
                  <a:lnTo>
                    <a:pt x="304477" y="222543"/>
                  </a:lnTo>
                  <a:lnTo>
                    <a:pt x="311260" y="222543"/>
                  </a:lnTo>
                  <a:cubicBezTo>
                    <a:pt x="343291" y="222543"/>
                    <a:pt x="369198" y="248506"/>
                    <a:pt x="369198" y="280395"/>
                  </a:cubicBezTo>
                  <a:lnTo>
                    <a:pt x="369198" y="344455"/>
                  </a:lnTo>
                  <a:cubicBezTo>
                    <a:pt x="369198" y="354520"/>
                    <a:pt x="364017" y="363456"/>
                    <a:pt x="356198" y="368536"/>
                  </a:cubicBezTo>
                  <a:lnTo>
                    <a:pt x="356198" y="430432"/>
                  </a:lnTo>
                  <a:cubicBezTo>
                    <a:pt x="356198" y="431561"/>
                    <a:pt x="356857" y="432502"/>
                    <a:pt x="357893" y="433066"/>
                  </a:cubicBezTo>
                  <a:cubicBezTo>
                    <a:pt x="366655" y="437299"/>
                    <a:pt x="409520" y="459029"/>
                    <a:pt x="449275" y="491576"/>
                  </a:cubicBezTo>
                  <a:cubicBezTo>
                    <a:pt x="456435" y="497502"/>
                    <a:pt x="460580" y="506251"/>
                    <a:pt x="460580" y="515563"/>
                  </a:cubicBezTo>
                  <a:lnTo>
                    <a:pt x="460580" y="559493"/>
                  </a:lnTo>
                  <a:lnTo>
                    <a:pt x="304477" y="559493"/>
                  </a:lnTo>
                  <a:lnTo>
                    <a:pt x="148187" y="559493"/>
                  </a:lnTo>
                  <a:lnTo>
                    <a:pt x="148187" y="515563"/>
                  </a:lnTo>
                  <a:cubicBezTo>
                    <a:pt x="148187" y="506251"/>
                    <a:pt x="152332" y="497502"/>
                    <a:pt x="159492" y="491576"/>
                  </a:cubicBezTo>
                  <a:cubicBezTo>
                    <a:pt x="199342" y="459029"/>
                    <a:pt x="242206" y="437299"/>
                    <a:pt x="250967" y="433066"/>
                  </a:cubicBezTo>
                  <a:cubicBezTo>
                    <a:pt x="252004" y="432502"/>
                    <a:pt x="252569" y="431561"/>
                    <a:pt x="252569" y="430432"/>
                  </a:cubicBezTo>
                  <a:lnTo>
                    <a:pt x="252569" y="368536"/>
                  </a:lnTo>
                  <a:cubicBezTo>
                    <a:pt x="244844" y="363456"/>
                    <a:pt x="239663" y="354520"/>
                    <a:pt x="239663" y="344455"/>
                  </a:cubicBezTo>
                  <a:lnTo>
                    <a:pt x="239663" y="280395"/>
                  </a:lnTo>
                  <a:cubicBezTo>
                    <a:pt x="239663" y="248412"/>
                    <a:pt x="265664" y="222543"/>
                    <a:pt x="297600" y="222543"/>
                  </a:cubicBezTo>
                  <a:close/>
                  <a:moveTo>
                    <a:pt x="492495" y="40775"/>
                  </a:moveTo>
                  <a:cubicBezTo>
                    <a:pt x="488350" y="40775"/>
                    <a:pt x="487596" y="41528"/>
                    <a:pt x="487502" y="45854"/>
                  </a:cubicBezTo>
                  <a:lnTo>
                    <a:pt x="487502" y="51498"/>
                  </a:lnTo>
                  <a:cubicBezTo>
                    <a:pt x="487502" y="57142"/>
                    <a:pt x="487502" y="56953"/>
                    <a:pt x="482038" y="59023"/>
                  </a:cubicBezTo>
                  <a:cubicBezTo>
                    <a:pt x="469036" y="63726"/>
                    <a:pt x="460934" y="72661"/>
                    <a:pt x="460086" y="86864"/>
                  </a:cubicBezTo>
                  <a:cubicBezTo>
                    <a:pt x="459332" y="99374"/>
                    <a:pt x="465833" y="107934"/>
                    <a:pt x="476196" y="114048"/>
                  </a:cubicBezTo>
                  <a:cubicBezTo>
                    <a:pt x="482414" y="117810"/>
                    <a:pt x="489480" y="120068"/>
                    <a:pt x="496264" y="123078"/>
                  </a:cubicBezTo>
                  <a:cubicBezTo>
                    <a:pt x="498902" y="124206"/>
                    <a:pt x="501445" y="125617"/>
                    <a:pt x="503706" y="127310"/>
                  </a:cubicBezTo>
                  <a:cubicBezTo>
                    <a:pt x="510207" y="132578"/>
                    <a:pt x="508982" y="141513"/>
                    <a:pt x="501257" y="144900"/>
                  </a:cubicBezTo>
                  <a:cubicBezTo>
                    <a:pt x="497112" y="146781"/>
                    <a:pt x="492778" y="147157"/>
                    <a:pt x="488350" y="146687"/>
                  </a:cubicBezTo>
                  <a:cubicBezTo>
                    <a:pt x="481472" y="145746"/>
                    <a:pt x="474783" y="144053"/>
                    <a:pt x="468659" y="140761"/>
                  </a:cubicBezTo>
                  <a:cubicBezTo>
                    <a:pt x="464985" y="138880"/>
                    <a:pt x="463949" y="139350"/>
                    <a:pt x="462724" y="143301"/>
                  </a:cubicBezTo>
                  <a:cubicBezTo>
                    <a:pt x="461593" y="146687"/>
                    <a:pt x="460557" y="150167"/>
                    <a:pt x="459709" y="153553"/>
                  </a:cubicBezTo>
                  <a:cubicBezTo>
                    <a:pt x="458484" y="158162"/>
                    <a:pt x="458861" y="159291"/>
                    <a:pt x="463572" y="161548"/>
                  </a:cubicBezTo>
                  <a:cubicBezTo>
                    <a:pt x="469130" y="164370"/>
                    <a:pt x="475160" y="165687"/>
                    <a:pt x="481284" y="166722"/>
                  </a:cubicBezTo>
                  <a:cubicBezTo>
                    <a:pt x="486089" y="167474"/>
                    <a:pt x="486371" y="167568"/>
                    <a:pt x="486371" y="172647"/>
                  </a:cubicBezTo>
                  <a:lnTo>
                    <a:pt x="486371" y="179420"/>
                  </a:lnTo>
                  <a:cubicBezTo>
                    <a:pt x="486371" y="182147"/>
                    <a:pt x="487690" y="183934"/>
                    <a:pt x="490611" y="183934"/>
                  </a:cubicBezTo>
                  <a:cubicBezTo>
                    <a:pt x="493908" y="184029"/>
                    <a:pt x="497300" y="184029"/>
                    <a:pt x="500503" y="183934"/>
                  </a:cubicBezTo>
                  <a:cubicBezTo>
                    <a:pt x="503330" y="183934"/>
                    <a:pt x="504649" y="182430"/>
                    <a:pt x="504649" y="179608"/>
                  </a:cubicBezTo>
                  <a:cubicBezTo>
                    <a:pt x="504649" y="176504"/>
                    <a:pt x="504837" y="173494"/>
                    <a:pt x="504649" y="170390"/>
                  </a:cubicBezTo>
                  <a:cubicBezTo>
                    <a:pt x="504554" y="167192"/>
                    <a:pt x="505968" y="165687"/>
                    <a:pt x="508982" y="164840"/>
                  </a:cubicBezTo>
                  <a:cubicBezTo>
                    <a:pt x="515860" y="162959"/>
                    <a:pt x="521889" y="159197"/>
                    <a:pt x="526412" y="153647"/>
                  </a:cubicBezTo>
                  <a:cubicBezTo>
                    <a:pt x="538942" y="138221"/>
                    <a:pt x="534231" y="115835"/>
                    <a:pt x="516237" y="105865"/>
                  </a:cubicBezTo>
                  <a:cubicBezTo>
                    <a:pt x="510584" y="102761"/>
                    <a:pt x="504554" y="100503"/>
                    <a:pt x="498619" y="97964"/>
                  </a:cubicBezTo>
                  <a:cubicBezTo>
                    <a:pt x="495227" y="96647"/>
                    <a:pt x="492024" y="94860"/>
                    <a:pt x="489104" y="92602"/>
                  </a:cubicBezTo>
                  <a:cubicBezTo>
                    <a:pt x="483451" y="88087"/>
                    <a:pt x="484581" y="80657"/>
                    <a:pt x="491270" y="77835"/>
                  </a:cubicBezTo>
                  <a:cubicBezTo>
                    <a:pt x="493155" y="76894"/>
                    <a:pt x="495133" y="76706"/>
                    <a:pt x="497112" y="76518"/>
                  </a:cubicBezTo>
                  <a:cubicBezTo>
                    <a:pt x="504931" y="76142"/>
                    <a:pt x="512186" y="77553"/>
                    <a:pt x="519252" y="80939"/>
                  </a:cubicBezTo>
                  <a:cubicBezTo>
                    <a:pt x="522643" y="82538"/>
                    <a:pt x="523868" y="82067"/>
                    <a:pt x="524998" y="78399"/>
                  </a:cubicBezTo>
                  <a:cubicBezTo>
                    <a:pt x="526317" y="74543"/>
                    <a:pt x="527260" y="70686"/>
                    <a:pt x="528390" y="66736"/>
                  </a:cubicBezTo>
                  <a:cubicBezTo>
                    <a:pt x="529144" y="64102"/>
                    <a:pt x="528296" y="62503"/>
                    <a:pt x="525752" y="61374"/>
                  </a:cubicBezTo>
                  <a:cubicBezTo>
                    <a:pt x="521230" y="59399"/>
                    <a:pt x="516708" y="57988"/>
                    <a:pt x="511809" y="57236"/>
                  </a:cubicBezTo>
                  <a:cubicBezTo>
                    <a:pt x="505402" y="56201"/>
                    <a:pt x="505402" y="56201"/>
                    <a:pt x="505402" y="49805"/>
                  </a:cubicBezTo>
                  <a:cubicBezTo>
                    <a:pt x="505402" y="40775"/>
                    <a:pt x="505402" y="40775"/>
                    <a:pt x="496358" y="40775"/>
                  </a:cubicBezTo>
                  <a:close/>
                  <a:moveTo>
                    <a:pt x="496111" y="0"/>
                  </a:moveTo>
                  <a:cubicBezTo>
                    <a:pt x="524951" y="0"/>
                    <a:pt x="553781" y="10958"/>
                    <a:pt x="575779" y="32874"/>
                  </a:cubicBezTo>
                  <a:cubicBezTo>
                    <a:pt x="619776" y="76894"/>
                    <a:pt x="619776" y="148192"/>
                    <a:pt x="575779" y="192024"/>
                  </a:cubicBezTo>
                  <a:cubicBezTo>
                    <a:pt x="538754" y="229083"/>
                    <a:pt x="482226" y="234821"/>
                    <a:pt x="438982" y="209519"/>
                  </a:cubicBezTo>
                  <a:lnTo>
                    <a:pt x="438700" y="209237"/>
                  </a:lnTo>
                  <a:cubicBezTo>
                    <a:pt x="421742" y="222029"/>
                    <a:pt x="403559" y="224286"/>
                    <a:pt x="390840" y="222311"/>
                  </a:cubicBezTo>
                  <a:cubicBezTo>
                    <a:pt x="386600" y="221653"/>
                    <a:pt x="385752" y="215915"/>
                    <a:pt x="389615" y="214034"/>
                  </a:cubicBezTo>
                  <a:cubicBezTo>
                    <a:pt x="401297" y="208202"/>
                    <a:pt x="408552" y="196915"/>
                    <a:pt x="412886" y="187791"/>
                  </a:cubicBezTo>
                  <a:lnTo>
                    <a:pt x="411567" y="187038"/>
                  </a:lnTo>
                  <a:cubicBezTo>
                    <a:pt x="372374" y="142736"/>
                    <a:pt x="374070" y="75201"/>
                    <a:pt x="416371" y="32874"/>
                  </a:cubicBezTo>
                  <a:cubicBezTo>
                    <a:pt x="438417" y="10958"/>
                    <a:pt x="467270" y="0"/>
                    <a:pt x="496111" y="0"/>
                  </a:cubicBezTo>
                  <a:close/>
                </a:path>
              </a:pathLst>
            </a:custGeom>
            <a:solidFill>
              <a:schemeClr val="accent1"/>
            </a:solidFill>
          </p:spPr>
          <p:txBody>
            <a:bodyPr vert="horz" anchor="t" wrap="square" tIns="45720" lIns="91440" bIns="45720" rIns="91440">
              <a:normAutofit/>
            </a:bodyPr>
            <a:p>
              <a:pPr algn="l" marL="0"/>
            </a:p>
          </p:txBody>
        </p:sp>
        <p:sp>
          <p:nvSpPr>
            <p:cNvPr name="AutoShape 21" id="21"/>
            <p:cNvSpPr/>
            <p:nvPr/>
          </p:nvSpPr>
          <p:spPr>
            <a:xfrm>
              <a:off x="7488948" y="4944081"/>
              <a:ext cx="163961" cy="89684"/>
            </a:xfrm>
            <a:prstGeom prst="ellipse">
              <a:avLst/>
            </a:prstGeom>
            <a:solidFill>
              <a:srgbClr val="FFFFFF">
                <a:lumMod val="85000"/>
              </a:srgbClr>
            </a:solidFill>
            <a:ln cap="flat" cmpd="sng">
              <a:prstDash val="solid"/>
            </a:ln>
          </p:spPr>
          <p:txBody>
            <a:bodyPr vert="horz" anchor="ctr" wrap="square" tIns="45720" lIns="91440" bIns="45720" rIns="91440">
              <a:normAutofit/>
            </a:bodyPr>
            <a:p>
              <a:pPr algn="ctr" marL="0"/>
            </a:p>
          </p:txBody>
        </p:sp>
        <p:sp>
          <p:nvSpPr>
            <p:cNvPr name="Freeform 22" id="22"/>
            <p:cNvSpPr/>
            <p:nvPr/>
          </p:nvSpPr>
          <p:spPr>
            <a:xfrm>
              <a:off x="7240797" y="3839492"/>
              <a:ext cx="660261" cy="1158240"/>
            </a:xfrm>
            <a:custGeom>
              <a:avLst/>
              <a:gdLst/>
              <a:ahLst/>
              <a:cxnLst/>
              <a:rect r="r" b="b" t="t" l="l"/>
              <a:pathLst>
                <a:path w="474" h="834" stroke="true" fill="norm" extrusionOk="true">
                  <a:moveTo>
                    <a:pt x="237" y="0"/>
                  </a:moveTo>
                  <a:cubicBezTo>
                    <a:pt x="106" y="0"/>
                    <a:pt x="0" y="106"/>
                    <a:pt x="0" y="236"/>
                  </a:cubicBezTo>
                  <a:cubicBezTo>
                    <a:pt x="0" y="349"/>
                    <a:pt x="79" y="443"/>
                    <a:pt x="185" y="467"/>
                  </a:cubicBezTo>
                  <a:cubicBezTo>
                    <a:pt x="198" y="470"/>
                    <a:pt x="197" y="480"/>
                    <a:pt x="199" y="494"/>
                  </a:cubicBezTo>
                  <a:cubicBezTo>
                    <a:pt x="237" y="834"/>
                    <a:pt x="237" y="834"/>
                    <a:pt x="237" y="834"/>
                  </a:cubicBezTo>
                  <a:cubicBezTo>
                    <a:pt x="275" y="499"/>
                    <a:pt x="275" y="499"/>
                    <a:pt x="275" y="499"/>
                  </a:cubicBezTo>
                  <a:cubicBezTo>
                    <a:pt x="276" y="486"/>
                    <a:pt x="276" y="470"/>
                    <a:pt x="288" y="467"/>
                  </a:cubicBezTo>
                  <a:cubicBezTo>
                    <a:pt x="394" y="444"/>
                    <a:pt x="474" y="349"/>
                    <a:pt x="474" y="236"/>
                  </a:cubicBezTo>
                  <a:cubicBezTo>
                    <a:pt x="474" y="106"/>
                    <a:pt x="368" y="0"/>
                    <a:pt x="237" y="0"/>
                  </a:cubicBezTo>
                  <a:close/>
                </a:path>
              </a:pathLst>
            </a:custGeom>
            <a:solidFill>
              <a:srgbClr val="FFFFFF">
                <a:lumMod val="85000"/>
              </a:srgbClr>
            </a:solidFill>
          </p:spPr>
          <p:txBody>
            <a:bodyPr vert="horz" anchor="t" wrap="square" tIns="45720" lIns="91440" bIns="45720" rIns="91440">
              <a:prstTxWarp prst="textNoShape">
                <a:avLst/>
              </a:prstTxWarp>
              <a:normAutofit/>
            </a:bodyPr>
            <a:p>
              <a:pPr algn="l" marL="0"/>
            </a:p>
          </p:txBody>
        </p:sp>
        <p:sp>
          <p:nvSpPr>
            <p:cNvPr name="Freeform 23" id="23"/>
            <p:cNvSpPr/>
            <p:nvPr/>
          </p:nvSpPr>
          <p:spPr>
            <a:xfrm>
              <a:off x="7570634" y="3839492"/>
              <a:ext cx="330424" cy="1158240"/>
            </a:xfrm>
            <a:custGeom>
              <a:avLst/>
              <a:gdLst/>
              <a:ahLst/>
              <a:cxnLst/>
              <a:rect r="r" b="b" t="t" l="l"/>
              <a:pathLst>
                <a:path w="237" h="834" stroke="true" fill="norm" extrusionOk="true">
                  <a:moveTo>
                    <a:pt x="0" y="834"/>
                  </a:moveTo>
                  <a:cubicBezTo>
                    <a:pt x="38" y="499"/>
                    <a:pt x="38" y="499"/>
                    <a:pt x="38" y="499"/>
                  </a:cubicBezTo>
                  <a:cubicBezTo>
                    <a:pt x="39" y="486"/>
                    <a:pt x="39" y="470"/>
                    <a:pt x="51" y="467"/>
                  </a:cubicBezTo>
                  <a:cubicBezTo>
                    <a:pt x="157" y="444"/>
                    <a:pt x="237" y="349"/>
                    <a:pt x="237" y="236"/>
                  </a:cubicBezTo>
                  <a:cubicBezTo>
                    <a:pt x="237" y="106"/>
                    <a:pt x="131" y="0"/>
                    <a:pt x="0" y="0"/>
                  </a:cubicBezTo>
                  <a:lnTo>
                    <a:pt x="0" y="834"/>
                  </a:lnTo>
                  <a:close/>
                </a:path>
              </a:pathLst>
            </a:custGeom>
            <a:solidFill>
              <a:srgbClr val="FFFFFF">
                <a:lumMod val="95000"/>
              </a:srgbClr>
            </a:solidFill>
          </p:spPr>
          <p:txBody>
            <a:bodyPr vert="horz" anchor="t" wrap="square" tIns="45720" lIns="91440" bIns="45720" rIns="91440">
              <a:prstTxWarp prst="textNoShape">
                <a:avLst/>
              </a:prstTxWarp>
              <a:normAutofit/>
            </a:bodyPr>
            <a:p>
              <a:pPr algn="l" marL="0"/>
            </a:p>
          </p:txBody>
        </p:sp>
        <p:sp>
          <p:nvSpPr>
            <p:cNvPr name="AutoShape 24" id="24"/>
            <p:cNvSpPr/>
            <p:nvPr/>
          </p:nvSpPr>
          <p:spPr>
            <a:xfrm>
              <a:off x="7300554" y="3898078"/>
              <a:ext cx="540746" cy="540161"/>
            </a:xfrm>
            <a:prstGeom prst="ellipse">
              <a:avLst/>
            </a:prstGeom>
            <a:solidFill>
              <a:srgbClr val="FFFFFF"/>
            </a:solidFill>
          </p:spPr>
          <p:txBody>
            <a:bodyPr vert="horz" anchor="t" wrap="square" tIns="45720" lIns="91440" bIns="45720" rIns="91440">
              <a:prstTxWarp prst="textNoShape">
                <a:avLst/>
              </a:prstTxWarp>
              <a:normAutofit/>
            </a:bodyPr>
            <a:p>
              <a:pPr algn="l" marL="0"/>
            </a:p>
          </p:txBody>
        </p:sp>
        <p:sp>
          <p:nvSpPr>
            <p:cNvPr name="Freeform 25" id="25"/>
            <p:cNvSpPr/>
            <p:nvPr/>
          </p:nvSpPr>
          <p:spPr>
            <a:xfrm>
              <a:off x="7416258" y="3997960"/>
              <a:ext cx="309338" cy="340396"/>
            </a:xfrm>
            <a:custGeom>
              <a:avLst/>
              <a:gdLst/>
              <a:ahLst/>
              <a:cxnLst/>
              <a:rect r="r" b="b" t="t" l="l"/>
              <a:pathLst>
                <a:path w="473" h="521" stroke="true" fill="norm" extrusionOk="true">
                  <a:moveTo>
                    <a:pt x="462" y="99"/>
                  </a:moveTo>
                  <a:lnTo>
                    <a:pt x="442" y="82"/>
                  </a:lnTo>
                  <a:cubicBezTo>
                    <a:pt x="400" y="121"/>
                    <a:pt x="382" y="162"/>
                    <a:pt x="345" y="130"/>
                  </a:cubicBezTo>
                  <a:cubicBezTo>
                    <a:pt x="308" y="98"/>
                    <a:pt x="346" y="75"/>
                    <a:pt x="379" y="27"/>
                  </a:cubicBezTo>
                  <a:cubicBezTo>
                    <a:pt x="379" y="27"/>
                    <a:pt x="370" y="19"/>
                    <a:pt x="359" y="10"/>
                  </a:cubicBezTo>
                  <a:cubicBezTo>
                    <a:pt x="348" y="0"/>
                    <a:pt x="317" y="18"/>
                    <a:pt x="290" y="49"/>
                  </a:cubicBezTo>
                  <a:lnTo>
                    <a:pt x="242" y="105"/>
                  </a:lnTo>
                  <a:cubicBezTo>
                    <a:pt x="215" y="136"/>
                    <a:pt x="218" y="182"/>
                    <a:pt x="249" y="209"/>
                  </a:cubicBezTo>
                  <a:lnTo>
                    <a:pt x="234" y="225"/>
                  </a:lnTo>
                  <a:lnTo>
                    <a:pt x="132" y="91"/>
                  </a:lnTo>
                  <a:cubicBezTo>
                    <a:pt x="137" y="79"/>
                    <a:pt x="150" y="67"/>
                    <a:pt x="138" y="58"/>
                  </a:cubicBezTo>
                  <a:lnTo>
                    <a:pt x="73" y="31"/>
                  </a:lnTo>
                  <a:lnTo>
                    <a:pt x="50" y="51"/>
                  </a:lnTo>
                  <a:cubicBezTo>
                    <a:pt x="50" y="51"/>
                    <a:pt x="57" y="115"/>
                    <a:pt x="57" y="115"/>
                  </a:cubicBezTo>
                  <a:cubicBezTo>
                    <a:pt x="63" y="131"/>
                    <a:pt x="82" y="125"/>
                    <a:pt x="96" y="120"/>
                  </a:cubicBezTo>
                  <a:lnTo>
                    <a:pt x="194" y="249"/>
                  </a:lnTo>
                  <a:cubicBezTo>
                    <a:pt x="179" y="246"/>
                    <a:pt x="164" y="250"/>
                    <a:pt x="153" y="262"/>
                  </a:cubicBezTo>
                  <a:lnTo>
                    <a:pt x="0" y="440"/>
                  </a:lnTo>
                  <a:lnTo>
                    <a:pt x="58" y="490"/>
                  </a:lnTo>
                  <a:cubicBezTo>
                    <a:pt x="75" y="505"/>
                    <a:pt x="102" y="503"/>
                    <a:pt x="117" y="486"/>
                  </a:cubicBezTo>
                  <a:lnTo>
                    <a:pt x="253" y="327"/>
                  </a:lnTo>
                  <a:lnTo>
                    <a:pt x="287" y="372"/>
                  </a:lnTo>
                  <a:cubicBezTo>
                    <a:pt x="271" y="386"/>
                    <a:pt x="274" y="405"/>
                    <a:pt x="288" y="423"/>
                  </a:cubicBezTo>
                  <a:lnTo>
                    <a:pt x="362" y="521"/>
                  </a:lnTo>
                  <a:lnTo>
                    <a:pt x="417" y="480"/>
                  </a:lnTo>
                  <a:cubicBezTo>
                    <a:pt x="435" y="466"/>
                    <a:pt x="430" y="447"/>
                    <a:pt x="416" y="429"/>
                  </a:cubicBezTo>
                  <a:lnTo>
                    <a:pt x="342" y="330"/>
                  </a:lnTo>
                  <a:lnTo>
                    <a:pt x="324" y="343"/>
                  </a:lnTo>
                  <a:lnTo>
                    <a:pt x="261" y="261"/>
                  </a:lnTo>
                  <a:lnTo>
                    <a:pt x="281" y="237"/>
                  </a:lnTo>
                  <a:cubicBezTo>
                    <a:pt x="313" y="263"/>
                    <a:pt x="359" y="259"/>
                    <a:pt x="385" y="229"/>
                  </a:cubicBezTo>
                  <a:lnTo>
                    <a:pt x="434" y="172"/>
                  </a:lnTo>
                  <a:cubicBezTo>
                    <a:pt x="461" y="141"/>
                    <a:pt x="473" y="108"/>
                    <a:pt x="462" y="99"/>
                  </a:cubicBezTo>
                  <a:close/>
                  <a:moveTo>
                    <a:pt x="109" y="443"/>
                  </a:moveTo>
                  <a:cubicBezTo>
                    <a:pt x="100" y="454"/>
                    <a:pt x="84" y="455"/>
                    <a:pt x="73" y="446"/>
                  </a:cubicBezTo>
                  <a:cubicBezTo>
                    <a:pt x="62" y="437"/>
                    <a:pt x="61" y="420"/>
                    <a:pt x="70" y="410"/>
                  </a:cubicBezTo>
                  <a:cubicBezTo>
                    <a:pt x="80" y="399"/>
                    <a:pt x="96" y="398"/>
                    <a:pt x="106" y="407"/>
                  </a:cubicBezTo>
                  <a:cubicBezTo>
                    <a:pt x="117" y="416"/>
                    <a:pt x="118" y="432"/>
                    <a:pt x="109" y="443"/>
                  </a:cubicBezTo>
                  <a:close/>
                </a:path>
              </a:pathLst>
            </a:custGeom>
            <a:solidFill>
              <a:srgbClr val="000000">
                <a:lumMod val="50000"/>
                <a:lumOff val="50000"/>
              </a:srgbClr>
            </a:solidFill>
          </p:spPr>
          <p:txBody>
            <a:bodyPr vert="horz" anchor="t" wrap="square" tIns="45720" lIns="91440" bIns="45720" rIns="91440">
              <a:normAutofit/>
            </a:bodyPr>
            <a:p>
              <a:pPr algn="l" marL="0"/>
            </a:p>
          </p:txBody>
        </p:sp>
        <p:sp>
          <p:nvSpPr>
            <p:cNvPr name="AutoShape 26" id="26"/>
            <p:cNvSpPr/>
            <p:nvPr/>
          </p:nvSpPr>
          <p:spPr>
            <a:xfrm>
              <a:off x="8275605" y="4850087"/>
              <a:ext cx="163961" cy="89684"/>
            </a:xfrm>
            <a:prstGeom prst="ellipse">
              <a:avLst/>
            </a:prstGeom>
            <a:solidFill>
              <a:srgbClr val="FFFFFF">
                <a:lumMod val="85000"/>
              </a:srgbClr>
            </a:solidFill>
            <a:ln cap="flat" cmpd="sng">
              <a:prstDash val="solid"/>
            </a:ln>
          </p:spPr>
          <p:txBody>
            <a:bodyPr vert="horz" anchor="ctr" wrap="square" tIns="45720" lIns="91440" bIns="45720" rIns="91440">
              <a:normAutofit/>
            </a:bodyPr>
            <a:p>
              <a:pPr algn="ctr" marL="0"/>
            </a:p>
          </p:txBody>
        </p:sp>
        <p:sp>
          <p:nvSpPr>
            <p:cNvPr name="Freeform 27" id="27"/>
            <p:cNvSpPr/>
            <p:nvPr/>
          </p:nvSpPr>
          <p:spPr>
            <a:xfrm>
              <a:off x="8027076" y="3747249"/>
              <a:ext cx="660261" cy="1158240"/>
            </a:xfrm>
            <a:custGeom>
              <a:avLst/>
              <a:gdLst/>
              <a:ahLst/>
              <a:cxnLst/>
              <a:rect r="r" b="b" t="t" l="l"/>
              <a:pathLst>
                <a:path w="474" h="834" stroke="true" fill="norm" extrusionOk="true">
                  <a:moveTo>
                    <a:pt x="237" y="0"/>
                  </a:moveTo>
                  <a:cubicBezTo>
                    <a:pt x="106" y="0"/>
                    <a:pt x="0" y="106"/>
                    <a:pt x="0" y="236"/>
                  </a:cubicBezTo>
                  <a:cubicBezTo>
                    <a:pt x="0" y="349"/>
                    <a:pt x="79" y="443"/>
                    <a:pt x="185" y="467"/>
                  </a:cubicBezTo>
                  <a:cubicBezTo>
                    <a:pt x="198" y="470"/>
                    <a:pt x="197" y="480"/>
                    <a:pt x="199" y="494"/>
                  </a:cubicBezTo>
                  <a:cubicBezTo>
                    <a:pt x="237" y="834"/>
                    <a:pt x="237" y="834"/>
                    <a:pt x="237" y="834"/>
                  </a:cubicBezTo>
                  <a:cubicBezTo>
                    <a:pt x="275" y="499"/>
                    <a:pt x="275" y="499"/>
                    <a:pt x="275" y="499"/>
                  </a:cubicBezTo>
                  <a:cubicBezTo>
                    <a:pt x="276" y="486"/>
                    <a:pt x="276" y="470"/>
                    <a:pt x="288" y="467"/>
                  </a:cubicBezTo>
                  <a:cubicBezTo>
                    <a:pt x="394" y="444"/>
                    <a:pt x="474" y="349"/>
                    <a:pt x="474" y="236"/>
                  </a:cubicBezTo>
                  <a:cubicBezTo>
                    <a:pt x="474" y="106"/>
                    <a:pt x="368" y="0"/>
                    <a:pt x="237" y="0"/>
                  </a:cubicBezTo>
                  <a:close/>
                </a:path>
              </a:pathLst>
            </a:custGeom>
            <a:solidFill>
              <a:srgbClr val="FFFFFF">
                <a:lumMod val="85000"/>
              </a:srgbClr>
            </a:solidFill>
          </p:spPr>
          <p:txBody>
            <a:bodyPr vert="horz" anchor="t" wrap="square" tIns="45720" lIns="91440" bIns="45720" rIns="91440">
              <a:prstTxWarp prst="textNoShape">
                <a:avLst/>
              </a:prstTxWarp>
              <a:normAutofit/>
            </a:bodyPr>
            <a:p>
              <a:pPr algn="l" marL="0"/>
            </a:p>
          </p:txBody>
        </p:sp>
        <p:sp>
          <p:nvSpPr>
            <p:cNvPr name="Freeform 28" id="28"/>
            <p:cNvSpPr/>
            <p:nvPr/>
          </p:nvSpPr>
          <p:spPr>
            <a:xfrm>
              <a:off x="8356913" y="3747249"/>
              <a:ext cx="330424" cy="1158240"/>
            </a:xfrm>
            <a:custGeom>
              <a:avLst/>
              <a:gdLst/>
              <a:ahLst/>
              <a:cxnLst/>
              <a:rect r="r" b="b" t="t" l="l"/>
              <a:pathLst>
                <a:path w="237" h="834" stroke="true" fill="norm" extrusionOk="true">
                  <a:moveTo>
                    <a:pt x="0" y="834"/>
                  </a:moveTo>
                  <a:cubicBezTo>
                    <a:pt x="38" y="499"/>
                    <a:pt x="38" y="499"/>
                    <a:pt x="38" y="499"/>
                  </a:cubicBezTo>
                  <a:cubicBezTo>
                    <a:pt x="39" y="486"/>
                    <a:pt x="39" y="470"/>
                    <a:pt x="51" y="467"/>
                  </a:cubicBezTo>
                  <a:cubicBezTo>
                    <a:pt x="157" y="444"/>
                    <a:pt x="237" y="349"/>
                    <a:pt x="237" y="236"/>
                  </a:cubicBezTo>
                  <a:cubicBezTo>
                    <a:pt x="237" y="106"/>
                    <a:pt x="131" y="0"/>
                    <a:pt x="0" y="0"/>
                  </a:cubicBezTo>
                  <a:lnTo>
                    <a:pt x="0" y="834"/>
                  </a:lnTo>
                  <a:close/>
                </a:path>
              </a:pathLst>
            </a:custGeom>
            <a:solidFill>
              <a:srgbClr val="FFFFFF">
                <a:lumMod val="95000"/>
              </a:srgbClr>
            </a:solidFill>
          </p:spPr>
          <p:txBody>
            <a:bodyPr vert="horz" anchor="t" wrap="square" tIns="45720" lIns="91440" bIns="45720" rIns="91440">
              <a:prstTxWarp prst="textNoShape">
                <a:avLst/>
              </a:prstTxWarp>
              <a:normAutofit/>
            </a:bodyPr>
            <a:p>
              <a:pPr algn="l" marL="0"/>
            </a:p>
          </p:txBody>
        </p:sp>
        <p:sp>
          <p:nvSpPr>
            <p:cNvPr name="AutoShape 29" id="29"/>
            <p:cNvSpPr/>
            <p:nvPr/>
          </p:nvSpPr>
          <p:spPr>
            <a:xfrm>
              <a:off x="8086834" y="3805835"/>
              <a:ext cx="540746" cy="540161"/>
            </a:xfrm>
            <a:prstGeom prst="ellipse">
              <a:avLst/>
            </a:prstGeom>
            <a:solidFill>
              <a:srgbClr val="FFFFFF"/>
            </a:solidFill>
          </p:spPr>
          <p:txBody>
            <a:bodyPr vert="horz" anchor="t" wrap="square" tIns="45720" lIns="91440" bIns="45720" rIns="91440">
              <a:prstTxWarp prst="textNoShape">
                <a:avLst/>
              </a:prstTxWarp>
              <a:normAutofit/>
            </a:bodyPr>
            <a:p>
              <a:pPr algn="l" marL="0"/>
            </a:p>
          </p:txBody>
        </p:sp>
        <p:sp>
          <p:nvSpPr>
            <p:cNvPr name="Freeform 30" id="30"/>
            <p:cNvSpPr/>
            <p:nvPr/>
          </p:nvSpPr>
          <p:spPr>
            <a:xfrm>
              <a:off x="8192650" y="3895479"/>
              <a:ext cx="329114" cy="360872"/>
            </a:xfrm>
            <a:custGeom>
              <a:avLst/>
              <a:gdLst/>
              <a:ahLst/>
              <a:cxnLst/>
              <a:rect r="r" b="b" t="t" l="l"/>
              <a:pathLst>
                <a:path w="552598" h="605921" stroke="true" fill="norm" extrusionOk="true">
                  <a:moveTo>
                    <a:pt x="257952" y="238897"/>
                  </a:moveTo>
                  <a:cubicBezTo>
                    <a:pt x="255074" y="238897"/>
                    <a:pt x="252845" y="241122"/>
                    <a:pt x="252845" y="243996"/>
                  </a:cubicBezTo>
                  <a:lnTo>
                    <a:pt x="252845" y="308986"/>
                  </a:lnTo>
                  <a:lnTo>
                    <a:pt x="228056" y="308986"/>
                  </a:lnTo>
                  <a:cubicBezTo>
                    <a:pt x="225364" y="308986"/>
                    <a:pt x="223878" y="311953"/>
                    <a:pt x="225642" y="314085"/>
                  </a:cubicBezTo>
                  <a:lnTo>
                    <a:pt x="273271" y="372123"/>
                  </a:lnTo>
                  <a:cubicBezTo>
                    <a:pt x="274849" y="373977"/>
                    <a:pt x="277727" y="373977"/>
                    <a:pt x="279306" y="372123"/>
                  </a:cubicBezTo>
                  <a:lnTo>
                    <a:pt x="327027" y="314085"/>
                  </a:lnTo>
                  <a:cubicBezTo>
                    <a:pt x="328605" y="311953"/>
                    <a:pt x="327213" y="308894"/>
                    <a:pt x="324520" y="308986"/>
                  </a:cubicBezTo>
                  <a:lnTo>
                    <a:pt x="299731" y="308986"/>
                  </a:lnTo>
                  <a:lnTo>
                    <a:pt x="299731" y="243996"/>
                  </a:lnTo>
                  <a:cubicBezTo>
                    <a:pt x="299731" y="241122"/>
                    <a:pt x="297503" y="238897"/>
                    <a:pt x="294718" y="238897"/>
                  </a:cubicBezTo>
                  <a:close/>
                  <a:moveTo>
                    <a:pt x="260737" y="130146"/>
                  </a:moveTo>
                  <a:lnTo>
                    <a:pt x="291932" y="130146"/>
                  </a:lnTo>
                  <a:cubicBezTo>
                    <a:pt x="298431" y="130146"/>
                    <a:pt x="303445" y="135338"/>
                    <a:pt x="303445" y="141642"/>
                  </a:cubicBezTo>
                  <a:lnTo>
                    <a:pt x="303445" y="167602"/>
                  </a:lnTo>
                  <a:cubicBezTo>
                    <a:pt x="321642" y="171125"/>
                    <a:pt x="338632" y="178356"/>
                    <a:pt x="353580" y="188369"/>
                  </a:cubicBezTo>
                  <a:lnTo>
                    <a:pt x="371963" y="170012"/>
                  </a:lnTo>
                  <a:cubicBezTo>
                    <a:pt x="376420" y="165562"/>
                    <a:pt x="383661" y="165562"/>
                    <a:pt x="388118" y="170012"/>
                  </a:cubicBezTo>
                  <a:lnTo>
                    <a:pt x="410215" y="192077"/>
                  </a:lnTo>
                  <a:cubicBezTo>
                    <a:pt x="414671" y="196528"/>
                    <a:pt x="414671" y="203759"/>
                    <a:pt x="410215" y="208209"/>
                  </a:cubicBezTo>
                  <a:lnTo>
                    <a:pt x="391832" y="226566"/>
                  </a:lnTo>
                  <a:cubicBezTo>
                    <a:pt x="401859" y="241400"/>
                    <a:pt x="409100" y="258459"/>
                    <a:pt x="412628" y="276630"/>
                  </a:cubicBezTo>
                  <a:lnTo>
                    <a:pt x="438625" y="276630"/>
                  </a:lnTo>
                  <a:cubicBezTo>
                    <a:pt x="445124" y="276630"/>
                    <a:pt x="450137" y="281822"/>
                    <a:pt x="450137" y="288126"/>
                  </a:cubicBezTo>
                  <a:lnTo>
                    <a:pt x="450137" y="319277"/>
                  </a:lnTo>
                  <a:cubicBezTo>
                    <a:pt x="450137" y="325674"/>
                    <a:pt x="444938" y="330773"/>
                    <a:pt x="438625" y="330773"/>
                  </a:cubicBezTo>
                  <a:lnTo>
                    <a:pt x="412628" y="330773"/>
                  </a:lnTo>
                  <a:cubicBezTo>
                    <a:pt x="409100" y="348945"/>
                    <a:pt x="401859" y="365818"/>
                    <a:pt x="391832" y="380838"/>
                  </a:cubicBezTo>
                  <a:lnTo>
                    <a:pt x="410215" y="399102"/>
                  </a:lnTo>
                  <a:cubicBezTo>
                    <a:pt x="414671" y="403552"/>
                    <a:pt x="414671" y="410876"/>
                    <a:pt x="410215" y="415326"/>
                  </a:cubicBezTo>
                  <a:lnTo>
                    <a:pt x="388118" y="437299"/>
                  </a:lnTo>
                  <a:cubicBezTo>
                    <a:pt x="383661" y="441749"/>
                    <a:pt x="376420" y="441749"/>
                    <a:pt x="371963" y="437299"/>
                  </a:cubicBezTo>
                  <a:lnTo>
                    <a:pt x="353580" y="419035"/>
                  </a:lnTo>
                  <a:cubicBezTo>
                    <a:pt x="338725" y="429047"/>
                    <a:pt x="321642" y="436186"/>
                    <a:pt x="303445" y="439802"/>
                  </a:cubicBezTo>
                  <a:lnTo>
                    <a:pt x="303445" y="465761"/>
                  </a:lnTo>
                  <a:cubicBezTo>
                    <a:pt x="303445" y="472158"/>
                    <a:pt x="298246" y="477257"/>
                    <a:pt x="291932" y="477257"/>
                  </a:cubicBezTo>
                  <a:lnTo>
                    <a:pt x="260737" y="477257"/>
                  </a:lnTo>
                  <a:cubicBezTo>
                    <a:pt x="254331" y="477257"/>
                    <a:pt x="249224" y="472065"/>
                    <a:pt x="249224" y="465761"/>
                  </a:cubicBezTo>
                  <a:lnTo>
                    <a:pt x="249224" y="439802"/>
                  </a:lnTo>
                  <a:cubicBezTo>
                    <a:pt x="231027" y="436186"/>
                    <a:pt x="214130" y="429047"/>
                    <a:pt x="199089" y="419035"/>
                  </a:cubicBezTo>
                  <a:lnTo>
                    <a:pt x="180799" y="437299"/>
                  </a:lnTo>
                  <a:cubicBezTo>
                    <a:pt x="176342" y="441749"/>
                    <a:pt x="169008" y="441749"/>
                    <a:pt x="164551" y="437299"/>
                  </a:cubicBezTo>
                  <a:lnTo>
                    <a:pt x="142547" y="415326"/>
                  </a:lnTo>
                  <a:cubicBezTo>
                    <a:pt x="138091" y="410876"/>
                    <a:pt x="138091" y="403552"/>
                    <a:pt x="142547" y="399102"/>
                  </a:cubicBezTo>
                  <a:lnTo>
                    <a:pt x="160837" y="380838"/>
                  </a:lnTo>
                  <a:cubicBezTo>
                    <a:pt x="150810" y="366004"/>
                    <a:pt x="143661" y="348945"/>
                    <a:pt x="140041" y="330773"/>
                  </a:cubicBezTo>
                  <a:lnTo>
                    <a:pt x="114044" y="330773"/>
                  </a:lnTo>
                  <a:cubicBezTo>
                    <a:pt x="107638" y="330773"/>
                    <a:pt x="102532" y="325582"/>
                    <a:pt x="102532" y="319277"/>
                  </a:cubicBezTo>
                  <a:lnTo>
                    <a:pt x="102532" y="288126"/>
                  </a:lnTo>
                  <a:cubicBezTo>
                    <a:pt x="102532" y="281636"/>
                    <a:pt x="107731" y="276630"/>
                    <a:pt x="114044" y="276630"/>
                  </a:cubicBezTo>
                  <a:lnTo>
                    <a:pt x="140041" y="276630"/>
                  </a:lnTo>
                  <a:cubicBezTo>
                    <a:pt x="143661" y="258459"/>
                    <a:pt x="150810" y="241492"/>
                    <a:pt x="160837" y="226566"/>
                  </a:cubicBezTo>
                  <a:lnTo>
                    <a:pt x="142547" y="208209"/>
                  </a:lnTo>
                  <a:cubicBezTo>
                    <a:pt x="138091" y="203759"/>
                    <a:pt x="138091" y="196528"/>
                    <a:pt x="142547" y="192077"/>
                  </a:cubicBezTo>
                  <a:lnTo>
                    <a:pt x="164551" y="170012"/>
                  </a:lnTo>
                  <a:cubicBezTo>
                    <a:pt x="169008" y="165562"/>
                    <a:pt x="176342" y="165562"/>
                    <a:pt x="180799" y="170012"/>
                  </a:cubicBezTo>
                  <a:lnTo>
                    <a:pt x="199089" y="188369"/>
                  </a:lnTo>
                  <a:cubicBezTo>
                    <a:pt x="213944" y="178356"/>
                    <a:pt x="231027" y="171125"/>
                    <a:pt x="249224" y="167602"/>
                  </a:cubicBezTo>
                  <a:lnTo>
                    <a:pt x="249224" y="141642"/>
                  </a:lnTo>
                  <a:cubicBezTo>
                    <a:pt x="249224" y="135153"/>
                    <a:pt x="254424" y="130146"/>
                    <a:pt x="260737" y="130146"/>
                  </a:cubicBezTo>
                  <a:close/>
                  <a:moveTo>
                    <a:pt x="438507" y="79551"/>
                  </a:moveTo>
                  <a:cubicBezTo>
                    <a:pt x="510081" y="131462"/>
                    <a:pt x="552598" y="214890"/>
                    <a:pt x="552598" y="302952"/>
                  </a:cubicBezTo>
                  <a:cubicBezTo>
                    <a:pt x="552598" y="455069"/>
                    <a:pt x="428760" y="578821"/>
                    <a:pt x="276329" y="578821"/>
                  </a:cubicBezTo>
                  <a:lnTo>
                    <a:pt x="276329" y="602737"/>
                  </a:lnTo>
                  <a:cubicBezTo>
                    <a:pt x="276329" y="605332"/>
                    <a:pt x="273358" y="606815"/>
                    <a:pt x="271316" y="605332"/>
                  </a:cubicBezTo>
                  <a:lnTo>
                    <a:pt x="206426" y="560837"/>
                  </a:lnTo>
                  <a:cubicBezTo>
                    <a:pt x="204569" y="559539"/>
                    <a:pt x="204569" y="556759"/>
                    <a:pt x="206426" y="555553"/>
                  </a:cubicBezTo>
                  <a:lnTo>
                    <a:pt x="271316" y="511059"/>
                  </a:lnTo>
                  <a:cubicBezTo>
                    <a:pt x="273544" y="509575"/>
                    <a:pt x="276329" y="511059"/>
                    <a:pt x="276329" y="513654"/>
                  </a:cubicBezTo>
                  <a:lnTo>
                    <a:pt x="276329" y="537663"/>
                  </a:lnTo>
                  <a:cubicBezTo>
                    <a:pt x="405923" y="537663"/>
                    <a:pt x="511381" y="432358"/>
                    <a:pt x="511381" y="302952"/>
                  </a:cubicBezTo>
                  <a:cubicBezTo>
                    <a:pt x="511381" y="228053"/>
                    <a:pt x="475176" y="156954"/>
                    <a:pt x="414278" y="112830"/>
                  </a:cubicBezTo>
                  <a:close/>
                  <a:moveTo>
                    <a:pt x="281414" y="589"/>
                  </a:moveTo>
                  <a:lnTo>
                    <a:pt x="346313" y="45086"/>
                  </a:lnTo>
                  <a:cubicBezTo>
                    <a:pt x="348170" y="46384"/>
                    <a:pt x="348170" y="49072"/>
                    <a:pt x="346313" y="50277"/>
                  </a:cubicBezTo>
                  <a:lnTo>
                    <a:pt x="281414" y="94775"/>
                  </a:lnTo>
                  <a:cubicBezTo>
                    <a:pt x="279186" y="96258"/>
                    <a:pt x="276308" y="94775"/>
                    <a:pt x="276308" y="92179"/>
                  </a:cubicBezTo>
                  <a:lnTo>
                    <a:pt x="276308" y="68262"/>
                  </a:lnTo>
                  <a:cubicBezTo>
                    <a:pt x="146695" y="68262"/>
                    <a:pt x="41223" y="173665"/>
                    <a:pt x="41223" y="303077"/>
                  </a:cubicBezTo>
                  <a:cubicBezTo>
                    <a:pt x="41223" y="377980"/>
                    <a:pt x="77526" y="449176"/>
                    <a:pt x="138432" y="493302"/>
                  </a:cubicBezTo>
                  <a:lnTo>
                    <a:pt x="114200" y="526582"/>
                  </a:lnTo>
                  <a:cubicBezTo>
                    <a:pt x="42709" y="474762"/>
                    <a:pt x="0" y="391237"/>
                    <a:pt x="0" y="303077"/>
                  </a:cubicBezTo>
                  <a:cubicBezTo>
                    <a:pt x="0" y="150953"/>
                    <a:pt x="123948" y="27195"/>
                    <a:pt x="276308" y="27195"/>
                  </a:cubicBezTo>
                  <a:lnTo>
                    <a:pt x="276308" y="3185"/>
                  </a:lnTo>
                  <a:cubicBezTo>
                    <a:pt x="276308" y="589"/>
                    <a:pt x="279279" y="-894"/>
                    <a:pt x="281414" y="589"/>
                  </a:cubicBezTo>
                  <a:close/>
                </a:path>
              </a:pathLst>
            </a:custGeom>
            <a:solidFill>
              <a:srgbClr val="000000">
                <a:lumMod val="50000"/>
                <a:lumOff val="50000"/>
              </a:srgbClr>
            </a:solidFill>
          </p:spPr>
          <p:txBody>
            <a:bodyPr vert="horz" anchor="t" wrap="square" tIns="45720" lIns="91440" bIns="45720" rIns="91440">
              <a:normAutofit/>
            </a:bodyPr>
            <a:p>
              <a:pPr algn="l" marL="0"/>
            </a:p>
          </p:txBody>
        </p:sp>
        <p:sp>
          <p:nvSpPr>
            <p:cNvPr name="AutoShape 31" id="31"/>
            <p:cNvSpPr/>
            <p:nvPr/>
          </p:nvSpPr>
          <p:spPr>
            <a:xfrm>
              <a:off x="4269220" y="5163132"/>
              <a:ext cx="163961" cy="89684"/>
            </a:xfrm>
            <a:prstGeom prst="ellipse">
              <a:avLst/>
            </a:prstGeom>
            <a:solidFill>
              <a:schemeClr val="accent1"/>
            </a:solidFill>
            <a:ln cap="flat" cmpd="sng">
              <a:prstDash val="solid"/>
            </a:ln>
          </p:spPr>
          <p:txBody>
            <a:bodyPr vert="horz" anchor="ctr" wrap="square" tIns="45720" lIns="91440" bIns="45720" rIns="91440">
              <a:normAutofit/>
            </a:bodyPr>
            <a:p>
              <a:pPr algn="ctr" marL="0"/>
            </a:p>
          </p:txBody>
        </p:sp>
        <p:sp>
          <p:nvSpPr>
            <p:cNvPr name="Freeform 32" id="32"/>
            <p:cNvSpPr/>
            <p:nvPr/>
          </p:nvSpPr>
          <p:spPr>
            <a:xfrm>
              <a:off x="4021070" y="4054405"/>
              <a:ext cx="660261" cy="1158240"/>
            </a:xfrm>
            <a:custGeom>
              <a:avLst/>
              <a:gdLst/>
              <a:ahLst/>
              <a:cxnLst/>
              <a:rect r="r" b="b" t="t" l="l"/>
              <a:pathLst>
                <a:path w="474" h="834" stroke="true" fill="norm" extrusionOk="true">
                  <a:moveTo>
                    <a:pt x="237" y="0"/>
                  </a:moveTo>
                  <a:cubicBezTo>
                    <a:pt x="106" y="0"/>
                    <a:pt x="0" y="106"/>
                    <a:pt x="0" y="236"/>
                  </a:cubicBezTo>
                  <a:cubicBezTo>
                    <a:pt x="0" y="349"/>
                    <a:pt x="79" y="443"/>
                    <a:pt x="185" y="467"/>
                  </a:cubicBezTo>
                  <a:cubicBezTo>
                    <a:pt x="198" y="470"/>
                    <a:pt x="197" y="480"/>
                    <a:pt x="199" y="494"/>
                  </a:cubicBezTo>
                  <a:cubicBezTo>
                    <a:pt x="237" y="834"/>
                    <a:pt x="237" y="834"/>
                    <a:pt x="237" y="834"/>
                  </a:cubicBezTo>
                  <a:cubicBezTo>
                    <a:pt x="275" y="499"/>
                    <a:pt x="275" y="499"/>
                    <a:pt x="275" y="499"/>
                  </a:cubicBezTo>
                  <a:cubicBezTo>
                    <a:pt x="276" y="486"/>
                    <a:pt x="276" y="470"/>
                    <a:pt x="288" y="467"/>
                  </a:cubicBezTo>
                  <a:cubicBezTo>
                    <a:pt x="394" y="444"/>
                    <a:pt x="474" y="349"/>
                    <a:pt x="474" y="236"/>
                  </a:cubicBezTo>
                  <a:cubicBezTo>
                    <a:pt x="474" y="106"/>
                    <a:pt x="368" y="0"/>
                    <a:pt x="237" y="0"/>
                  </a:cubicBezTo>
                  <a:close/>
                </a:path>
              </a:pathLst>
            </a:custGeom>
            <a:solidFill>
              <a:schemeClr val="accent1">
                <a:lumMod val="75000"/>
              </a:schemeClr>
            </a:solidFill>
          </p:spPr>
          <p:txBody>
            <a:bodyPr vert="horz" anchor="t" wrap="square" tIns="45720" lIns="91440" bIns="45720" rIns="91440">
              <a:prstTxWarp prst="textNoShape">
                <a:avLst/>
              </a:prstTxWarp>
              <a:normAutofit/>
            </a:bodyPr>
            <a:p>
              <a:pPr algn="l" marL="0"/>
            </a:p>
          </p:txBody>
        </p:sp>
        <p:sp>
          <p:nvSpPr>
            <p:cNvPr name="Freeform 33" id="33"/>
            <p:cNvSpPr/>
            <p:nvPr/>
          </p:nvSpPr>
          <p:spPr>
            <a:xfrm>
              <a:off x="4350907" y="4054405"/>
              <a:ext cx="330424" cy="1158240"/>
            </a:xfrm>
            <a:custGeom>
              <a:avLst/>
              <a:gdLst/>
              <a:ahLst/>
              <a:cxnLst/>
              <a:rect r="r" b="b" t="t" l="l"/>
              <a:pathLst>
                <a:path w="237" h="834" stroke="true" fill="norm" extrusionOk="true">
                  <a:moveTo>
                    <a:pt x="0" y="834"/>
                  </a:moveTo>
                  <a:cubicBezTo>
                    <a:pt x="38" y="499"/>
                    <a:pt x="38" y="499"/>
                    <a:pt x="38" y="499"/>
                  </a:cubicBezTo>
                  <a:cubicBezTo>
                    <a:pt x="39" y="486"/>
                    <a:pt x="39" y="470"/>
                    <a:pt x="51" y="467"/>
                  </a:cubicBezTo>
                  <a:cubicBezTo>
                    <a:pt x="157" y="444"/>
                    <a:pt x="237" y="349"/>
                    <a:pt x="237" y="236"/>
                  </a:cubicBezTo>
                  <a:cubicBezTo>
                    <a:pt x="237" y="106"/>
                    <a:pt x="131" y="0"/>
                    <a:pt x="0" y="0"/>
                  </a:cubicBezTo>
                  <a:lnTo>
                    <a:pt x="0" y="834"/>
                  </a:lnTo>
                  <a:close/>
                </a:path>
              </a:pathLst>
            </a:custGeom>
            <a:solidFill>
              <a:schemeClr val="accent1"/>
            </a:solidFill>
          </p:spPr>
          <p:txBody>
            <a:bodyPr vert="horz" anchor="t" wrap="square" tIns="45720" lIns="91440" bIns="45720" rIns="91440">
              <a:prstTxWarp prst="textNoShape">
                <a:avLst/>
              </a:prstTxWarp>
              <a:normAutofit/>
            </a:bodyPr>
            <a:p>
              <a:pPr algn="l" marL="0"/>
            </a:p>
          </p:txBody>
        </p:sp>
        <p:sp>
          <p:nvSpPr>
            <p:cNvPr name="AutoShape 34" id="34"/>
            <p:cNvSpPr/>
            <p:nvPr/>
          </p:nvSpPr>
          <p:spPr>
            <a:xfrm>
              <a:off x="4080827" y="4112991"/>
              <a:ext cx="540746" cy="540161"/>
            </a:xfrm>
            <a:prstGeom prst="ellipse">
              <a:avLst/>
            </a:prstGeom>
            <a:solidFill>
              <a:srgbClr val="FFFFFF"/>
            </a:solidFill>
          </p:spPr>
          <p:txBody>
            <a:bodyPr vert="horz" anchor="t" wrap="square" tIns="45720" lIns="91440" bIns="45720" rIns="91440">
              <a:prstTxWarp prst="textNoShape">
                <a:avLst/>
              </a:prstTxWarp>
              <a:normAutofit/>
            </a:bodyPr>
            <a:p>
              <a:pPr algn="l" marL="0"/>
            </a:p>
          </p:txBody>
        </p:sp>
        <p:sp>
          <p:nvSpPr>
            <p:cNvPr name="Freeform 35" id="35"/>
            <p:cNvSpPr/>
            <p:nvPr/>
          </p:nvSpPr>
          <p:spPr>
            <a:xfrm>
              <a:off x="4180775" y="4201877"/>
              <a:ext cx="340850" cy="362388"/>
            </a:xfrm>
            <a:custGeom>
              <a:avLst/>
              <a:gdLst/>
              <a:ahLst/>
              <a:cxnLst/>
              <a:rect r="r" b="b" t="t" l="l"/>
              <a:pathLst>
                <a:path w="570667" h="606722" stroke="true" fill="norm" extrusionOk="true">
                  <a:moveTo>
                    <a:pt x="133148" y="372716"/>
                  </a:moveTo>
                  <a:cubicBezTo>
                    <a:pt x="120866" y="376271"/>
                    <a:pt x="109295" y="380537"/>
                    <a:pt x="98615" y="385336"/>
                  </a:cubicBezTo>
                  <a:cubicBezTo>
                    <a:pt x="115615" y="402132"/>
                    <a:pt x="135551" y="415995"/>
                    <a:pt x="157624" y="426037"/>
                  </a:cubicBezTo>
                  <a:cubicBezTo>
                    <a:pt x="147478" y="409597"/>
                    <a:pt x="139467" y="391379"/>
                    <a:pt x="133148" y="372716"/>
                  </a:cubicBezTo>
                  <a:close/>
                  <a:moveTo>
                    <a:pt x="222418" y="358586"/>
                  </a:moveTo>
                  <a:cubicBezTo>
                    <a:pt x="204618" y="359386"/>
                    <a:pt x="187351" y="361252"/>
                    <a:pt x="170885" y="364096"/>
                  </a:cubicBezTo>
                  <a:cubicBezTo>
                    <a:pt x="180320" y="391023"/>
                    <a:pt x="197586" y="425682"/>
                    <a:pt x="222418" y="439368"/>
                  </a:cubicBezTo>
                  <a:close/>
                  <a:moveTo>
                    <a:pt x="152195" y="260564"/>
                  </a:moveTo>
                  <a:cubicBezTo>
                    <a:pt x="153174" y="283758"/>
                    <a:pt x="156022" y="306153"/>
                    <a:pt x="160472" y="326949"/>
                  </a:cubicBezTo>
                  <a:cubicBezTo>
                    <a:pt x="180320" y="323305"/>
                    <a:pt x="201057" y="320994"/>
                    <a:pt x="222418" y="320195"/>
                  </a:cubicBezTo>
                  <a:lnTo>
                    <a:pt x="222418" y="260564"/>
                  </a:lnTo>
                  <a:close/>
                  <a:moveTo>
                    <a:pt x="39339" y="260564"/>
                  </a:moveTo>
                  <a:cubicBezTo>
                    <a:pt x="42632" y="295223"/>
                    <a:pt x="54737" y="327482"/>
                    <a:pt x="73338" y="354854"/>
                  </a:cubicBezTo>
                  <a:cubicBezTo>
                    <a:pt x="88291" y="347389"/>
                    <a:pt x="105023" y="340901"/>
                    <a:pt x="123091" y="335658"/>
                  </a:cubicBezTo>
                  <a:cubicBezTo>
                    <a:pt x="117929" y="312019"/>
                    <a:pt x="114725" y="286691"/>
                    <a:pt x="113657" y="260564"/>
                  </a:cubicBezTo>
                  <a:close/>
                  <a:moveTo>
                    <a:pt x="435071" y="190994"/>
                  </a:moveTo>
                  <a:cubicBezTo>
                    <a:pt x="440746" y="190994"/>
                    <a:pt x="446422" y="193861"/>
                    <a:pt x="449493" y="199593"/>
                  </a:cubicBezTo>
                  <a:lnTo>
                    <a:pt x="568250" y="420443"/>
                  </a:lnTo>
                  <a:cubicBezTo>
                    <a:pt x="575461" y="433863"/>
                    <a:pt x="565668" y="450127"/>
                    <a:pt x="550445" y="450127"/>
                  </a:cubicBezTo>
                  <a:lnTo>
                    <a:pt x="488574" y="450127"/>
                  </a:lnTo>
                  <a:lnTo>
                    <a:pt x="488574" y="590370"/>
                  </a:lnTo>
                  <a:cubicBezTo>
                    <a:pt x="488574" y="599346"/>
                    <a:pt x="481274" y="606722"/>
                    <a:pt x="472194" y="606722"/>
                  </a:cubicBezTo>
                  <a:lnTo>
                    <a:pt x="397948" y="606722"/>
                  </a:lnTo>
                  <a:cubicBezTo>
                    <a:pt x="388868" y="606722"/>
                    <a:pt x="381568" y="599346"/>
                    <a:pt x="381568" y="590370"/>
                  </a:cubicBezTo>
                  <a:lnTo>
                    <a:pt x="381568" y="450127"/>
                  </a:lnTo>
                  <a:lnTo>
                    <a:pt x="319697" y="450127"/>
                  </a:lnTo>
                  <a:cubicBezTo>
                    <a:pt x="304474" y="450127"/>
                    <a:pt x="294681" y="433863"/>
                    <a:pt x="301892" y="420443"/>
                  </a:cubicBezTo>
                  <a:lnTo>
                    <a:pt x="420649" y="199593"/>
                  </a:lnTo>
                  <a:cubicBezTo>
                    <a:pt x="423720" y="193861"/>
                    <a:pt x="429396" y="190994"/>
                    <a:pt x="435071" y="190994"/>
                  </a:cubicBezTo>
                  <a:close/>
                  <a:moveTo>
                    <a:pt x="322724" y="155254"/>
                  </a:moveTo>
                  <a:cubicBezTo>
                    <a:pt x="302966" y="158897"/>
                    <a:pt x="282228" y="161208"/>
                    <a:pt x="260956" y="162008"/>
                  </a:cubicBezTo>
                  <a:lnTo>
                    <a:pt x="260956" y="222083"/>
                  </a:lnTo>
                  <a:lnTo>
                    <a:pt x="331180" y="222083"/>
                  </a:lnTo>
                  <a:cubicBezTo>
                    <a:pt x="330112" y="198711"/>
                    <a:pt x="327263" y="176227"/>
                    <a:pt x="322724" y="155254"/>
                  </a:cubicBezTo>
                  <a:close/>
                  <a:moveTo>
                    <a:pt x="160650" y="155254"/>
                  </a:moveTo>
                  <a:cubicBezTo>
                    <a:pt x="156111" y="176227"/>
                    <a:pt x="153263" y="198711"/>
                    <a:pt x="152195" y="222083"/>
                  </a:cubicBezTo>
                  <a:lnTo>
                    <a:pt x="222418" y="222083"/>
                  </a:lnTo>
                  <a:lnTo>
                    <a:pt x="222418" y="162008"/>
                  </a:lnTo>
                  <a:cubicBezTo>
                    <a:pt x="201146" y="161119"/>
                    <a:pt x="180409" y="158897"/>
                    <a:pt x="160650" y="155254"/>
                  </a:cubicBezTo>
                  <a:close/>
                  <a:moveTo>
                    <a:pt x="73605" y="127438"/>
                  </a:moveTo>
                  <a:cubicBezTo>
                    <a:pt x="54826" y="154898"/>
                    <a:pt x="42632" y="187246"/>
                    <a:pt x="39339" y="222083"/>
                  </a:cubicBezTo>
                  <a:lnTo>
                    <a:pt x="113746" y="222083"/>
                  </a:lnTo>
                  <a:cubicBezTo>
                    <a:pt x="114814" y="195778"/>
                    <a:pt x="118018" y="170361"/>
                    <a:pt x="123269" y="146544"/>
                  </a:cubicBezTo>
                  <a:cubicBezTo>
                    <a:pt x="105201" y="141390"/>
                    <a:pt x="88558" y="134903"/>
                    <a:pt x="73605" y="127438"/>
                  </a:cubicBezTo>
                  <a:close/>
                  <a:moveTo>
                    <a:pt x="325305" y="56431"/>
                  </a:moveTo>
                  <a:cubicBezTo>
                    <a:pt x="335719" y="72961"/>
                    <a:pt x="343729" y="91179"/>
                    <a:pt x="349870" y="109575"/>
                  </a:cubicBezTo>
                  <a:cubicBezTo>
                    <a:pt x="362242" y="106020"/>
                    <a:pt x="373812" y="101843"/>
                    <a:pt x="384403" y="97045"/>
                  </a:cubicBezTo>
                  <a:cubicBezTo>
                    <a:pt x="367404" y="80248"/>
                    <a:pt x="347378" y="66385"/>
                    <a:pt x="325305" y="56431"/>
                  </a:cubicBezTo>
                  <a:close/>
                  <a:moveTo>
                    <a:pt x="158069" y="56431"/>
                  </a:moveTo>
                  <a:cubicBezTo>
                    <a:pt x="135996" y="66385"/>
                    <a:pt x="115971" y="80248"/>
                    <a:pt x="98971" y="97045"/>
                  </a:cubicBezTo>
                  <a:cubicBezTo>
                    <a:pt x="109562" y="101843"/>
                    <a:pt x="121133" y="106020"/>
                    <a:pt x="133504" y="109575"/>
                  </a:cubicBezTo>
                  <a:cubicBezTo>
                    <a:pt x="139645" y="91179"/>
                    <a:pt x="147656" y="72961"/>
                    <a:pt x="158069" y="56431"/>
                  </a:cubicBezTo>
                  <a:close/>
                  <a:moveTo>
                    <a:pt x="260956" y="43723"/>
                  </a:moveTo>
                  <a:lnTo>
                    <a:pt x="260956" y="123616"/>
                  </a:lnTo>
                  <a:cubicBezTo>
                    <a:pt x="278579" y="122816"/>
                    <a:pt x="295845" y="120950"/>
                    <a:pt x="312222" y="118195"/>
                  </a:cubicBezTo>
                  <a:cubicBezTo>
                    <a:pt x="302699" y="91446"/>
                    <a:pt x="285610" y="57320"/>
                    <a:pt x="260956" y="43723"/>
                  </a:cubicBezTo>
                  <a:close/>
                  <a:moveTo>
                    <a:pt x="222418" y="43723"/>
                  </a:moveTo>
                  <a:cubicBezTo>
                    <a:pt x="197764" y="57231"/>
                    <a:pt x="180676" y="91446"/>
                    <a:pt x="171152" y="118195"/>
                  </a:cubicBezTo>
                  <a:cubicBezTo>
                    <a:pt x="187529" y="120950"/>
                    <a:pt x="204707" y="122816"/>
                    <a:pt x="222418" y="123616"/>
                  </a:cubicBezTo>
                  <a:close/>
                  <a:moveTo>
                    <a:pt x="241643" y="0"/>
                  </a:moveTo>
                  <a:cubicBezTo>
                    <a:pt x="348802" y="0"/>
                    <a:pt x="439763" y="69940"/>
                    <a:pt x="471448" y="166362"/>
                  </a:cubicBezTo>
                  <a:cubicBezTo>
                    <a:pt x="458988" y="155342"/>
                    <a:pt x="441988" y="150366"/>
                    <a:pt x="424900" y="153565"/>
                  </a:cubicBezTo>
                  <a:cubicBezTo>
                    <a:pt x="420449" y="144500"/>
                    <a:pt x="415465" y="135702"/>
                    <a:pt x="409769" y="127438"/>
                  </a:cubicBezTo>
                  <a:cubicBezTo>
                    <a:pt x="394817" y="134903"/>
                    <a:pt x="378173" y="141390"/>
                    <a:pt x="360105" y="146544"/>
                  </a:cubicBezTo>
                  <a:cubicBezTo>
                    <a:pt x="364823" y="167873"/>
                    <a:pt x="367849" y="190535"/>
                    <a:pt x="369273" y="213996"/>
                  </a:cubicBezTo>
                  <a:lnTo>
                    <a:pt x="329043" y="288824"/>
                  </a:lnTo>
                  <a:cubicBezTo>
                    <a:pt x="330022" y="279582"/>
                    <a:pt x="330735" y="270162"/>
                    <a:pt x="331180" y="260564"/>
                  </a:cubicBezTo>
                  <a:lnTo>
                    <a:pt x="260956" y="260564"/>
                  </a:lnTo>
                  <a:lnTo>
                    <a:pt x="260956" y="320195"/>
                  </a:lnTo>
                  <a:cubicBezTo>
                    <a:pt x="277600" y="320817"/>
                    <a:pt x="293887" y="322416"/>
                    <a:pt x="309730" y="324727"/>
                  </a:cubicBezTo>
                  <a:lnTo>
                    <a:pt x="290238" y="360897"/>
                  </a:lnTo>
                  <a:cubicBezTo>
                    <a:pt x="280715" y="359830"/>
                    <a:pt x="270925" y="359030"/>
                    <a:pt x="260956" y="358586"/>
                  </a:cubicBezTo>
                  <a:lnTo>
                    <a:pt x="260956" y="439368"/>
                  </a:lnTo>
                  <a:cubicBezTo>
                    <a:pt x="261223" y="439190"/>
                    <a:pt x="261490" y="439012"/>
                    <a:pt x="261757" y="438835"/>
                  </a:cubicBezTo>
                  <a:cubicBezTo>
                    <a:pt x="264249" y="455186"/>
                    <a:pt x="273417" y="469494"/>
                    <a:pt x="287212" y="478648"/>
                  </a:cubicBezTo>
                  <a:cubicBezTo>
                    <a:pt x="272438" y="481580"/>
                    <a:pt x="257218" y="483091"/>
                    <a:pt x="241643" y="483091"/>
                  </a:cubicBezTo>
                  <a:cubicBezTo>
                    <a:pt x="112233" y="483091"/>
                    <a:pt x="0" y="377337"/>
                    <a:pt x="0" y="241368"/>
                  </a:cubicBezTo>
                  <a:cubicBezTo>
                    <a:pt x="0" y="108242"/>
                    <a:pt x="108405" y="0"/>
                    <a:pt x="241643" y="0"/>
                  </a:cubicBezTo>
                  <a:close/>
                </a:path>
              </a:pathLst>
            </a:custGeom>
            <a:solidFill>
              <a:schemeClr val="accent1"/>
            </a:solidFill>
          </p:spPr>
          <p:txBody>
            <a:bodyPr vert="horz" anchor="t" tIns="45720" lIns="91440" bIns="45720" rIns="91440">
              <a:normAutofit/>
            </a:bodyPr>
            <a:p>
              <a:pPr algn="l" marL="0"/>
            </a:p>
          </p:txBody>
        </p:sp>
      </p:grpSp>
    </p:spTree>
  </p:cSld>
  <p:clrMapOvr>
    <a:masterClrMapping/>
  </p:clrMapOvr>
</p:sld>
</file>

<file path=ppt/slides/slide8.xml><?xml version="1.0" encoding="utf-8"?>
<p:sld xmlns:p="http://schemas.openxmlformats.org/presentationml/2006/main" xmlns:a="http://schemas.openxmlformats.org/drawingml/2006/main">
  <p:cSld>
    <p:bg>
      <p:bgPr>
        <a:solidFill>
          <a:srgbClr val="FFFFFF"/>
        </a:solidFill>
      </p:bgPr>
    </p:bg>
    <p:spTree>
      <p:nvGrpSpPr>
        <p:cNvPr id="1" name=""/>
        <p:cNvGrpSpPr/>
        <p:nvPr/>
      </p:nvGrpSpPr>
      <p:grpSpPr>
        <a:xfrm>
          <a:off x="0" y="0"/>
          <a:ext cx="0" cy="0"/>
          <a:chOff x="0" y="0"/>
          <a:chExt cx="0" cy="0"/>
        </a:xfrm>
      </p:grpSpPr>
      <p:sp>
        <p:nvSpPr>
          <p:cNvPr name="AutoShape 2" id="2"/>
          <p:cNvSpPr/>
          <p:nvPr>
            <p:ph type="title"/>
          </p:nvPr>
        </p:nvSpPr>
        <p:spPr>
          <a:xfrm>
            <a:off x="669924" y="1"/>
            <a:ext cx="10850563" cy="1028699"/>
          </a:xfrm>
        </p:spPr>
        <p:txBody>
          <a:bodyPr vert="horz" anchor="b" tIns="45720" lIns="91440" bIns="45720" rIns="91440">
            <a:normAutofit/>
          </a:bodyPr>
          <a:p>
            <a:pPr algn="l">
              <a:lnSpc>
                <a:spcPct val="90000"/>
              </a:lnSpc>
              <a:spcBef>
                <a:spcPct val="0"/>
              </a:spcBef>
            </a:pPr>
            <a:r>
              <a:rPr lang="zh-CN" b="true" i="false" sz="2800" baseline="0" u="none" altLang="en-US">
                <a:solidFill>
                  <a:srgbClr val="000000"/>
                </a:solidFill>
                <a:latin typeface="+mn-ea"/>
                <a:ea typeface="+mn-ea"/>
              </a:rPr>
              <a:t>現行措施的評估</a:t>
            </a:r>
          </a:p>
        </p:txBody>
      </p:sp>
      <p:sp>
        <p:nvSpPr>
          <p:cNvPr name="AutoShape 3" id="3"/>
          <p:cNvSpPr/>
          <p:nvPr/>
        </p:nvSpPr>
        <p:spPr>
          <a:xfrm>
            <a:off x="550730" y="3085924"/>
            <a:ext cx="195080" cy="195080"/>
          </a:xfrm>
          <a:prstGeom prst="rect">
            <a:avLst/>
          </a:prstGeom>
          <a:gradFill>
            <a:gsLst>
              <a:gs pos="0">
                <a:srgbClr val="EFB0C1">
                  <a:lumMod val="60000"/>
                  <a:lumOff val="40000"/>
                </a:srgbClr>
              </a:gs>
              <a:gs pos="50000">
                <a:srgbClr val="EFB0C1"/>
              </a:gs>
            </a:gsLst>
            <a:lin ang="2700000"/>
          </a:gradFill>
          <a:ln cap="flat">
            <a:prstDash val="solid"/>
          </a:ln>
        </p:spPr>
        <p:txBody>
          <a:bodyPr vert="horz" anchor="ctr" wrap="none" tIns="45720" lIns="91440" bIns="45720" rIns="91440">
            <a:noAutofit/>
          </a:bodyPr>
          <a:p>
            <a:pPr algn="ctr" marL="0"/>
          </a:p>
        </p:txBody>
      </p:sp>
      <p:sp>
        <p:nvSpPr>
          <p:cNvPr name="AutoShape 4" id="4"/>
          <p:cNvSpPr/>
          <p:nvPr/>
        </p:nvSpPr>
        <p:spPr>
          <a:xfrm>
            <a:off x="550730" y="4991264"/>
            <a:ext cx="195080" cy="195080"/>
          </a:xfrm>
          <a:prstGeom prst="rect">
            <a:avLst/>
          </a:prstGeom>
          <a:gradFill>
            <a:gsLst>
              <a:gs pos="0">
                <a:srgbClr val="9FD1CD">
                  <a:lumMod val="60000"/>
                  <a:lumOff val="40000"/>
                </a:srgbClr>
              </a:gs>
              <a:gs pos="50000">
                <a:srgbClr val="9FD1CD"/>
              </a:gs>
            </a:gsLst>
            <a:lin ang="2700000"/>
          </a:gradFill>
        </p:spPr>
        <p:txBody>
          <a:bodyPr vert="horz" anchor="ctr" wrap="square" tIns="45720" lIns="91440" bIns="45720" rIns="91440">
            <a:prstTxWarp prst="textNoShape">
              <a:avLst/>
            </a:prstTxWarp>
            <a:normAutofit/>
          </a:bodyPr>
          <a:p>
            <a:pPr algn="ctr" marL="0"/>
          </a:p>
        </p:txBody>
      </p:sp>
      <p:sp>
        <p:nvSpPr>
          <p:cNvPr name="AutoShape 5" id="5"/>
          <p:cNvSpPr/>
          <p:nvPr/>
        </p:nvSpPr>
        <p:spPr>
          <a:xfrm>
            <a:off x="550730" y="1275774"/>
            <a:ext cx="195080" cy="195080"/>
          </a:xfrm>
          <a:prstGeom prst="rect">
            <a:avLst/>
          </a:prstGeom>
          <a:gradFill>
            <a:gsLst>
              <a:gs pos="0">
                <a:srgbClr val="9FD1CD">
                  <a:lumMod val="60000"/>
                  <a:lumOff val="40000"/>
                </a:srgbClr>
              </a:gs>
              <a:gs pos="50000">
                <a:srgbClr val="9FD1CD"/>
              </a:gs>
            </a:gsLst>
            <a:lin ang="2700000"/>
          </a:gradFill>
        </p:spPr>
        <p:txBody>
          <a:bodyPr vert="horz" anchor="ctr" wrap="square" tIns="45720" lIns="91440" bIns="45720" rIns="91440">
            <a:prstTxWarp prst="textNoShape">
              <a:avLst/>
            </a:prstTxWarp>
            <a:normAutofit/>
          </a:bodyPr>
          <a:p>
            <a:pPr algn="ctr" marL="0"/>
          </a:p>
        </p:txBody>
      </p:sp>
      <p:sp>
        <p:nvSpPr>
          <p:cNvPr name="TextBox 6" id="6"/>
          <p:cNvSpPr txBox="true"/>
          <p:nvPr/>
        </p:nvSpPr>
        <p:spPr>
          <a:xfrm>
            <a:off x="835258" y="1475007"/>
            <a:ext cx="7422334" cy="700192"/>
          </a:xfrm>
          <a:prstGeom prst="rect">
            <a:avLst/>
          </a:prstGeom>
          <a:noFill/>
        </p:spPr>
        <p:txBody>
          <a:bodyPr anchor="t" rtlCol="false" vert="horz" wrap="square" tIns="45720" lIns="91440" bIns="45720" rIns="91440">
            <a:spAutoFit/>
          </a:bodyPr>
          <a:lstStyle/>
          <a:p>
            <a:pPr algn="l" marL="0">
              <a:lnSpc>
                <a:spcPct val="150000"/>
              </a:lnSpc>
              <a:defRPr/>
            </a:pPr>
            <a:r>
              <a:rPr lang="zh-CN" b="false" i="false" sz="1400" baseline="0" u="none" altLang="en-US">
                <a:solidFill>
                  <a:srgbClr val="000000"/>
                </a:solidFill>
                <a:latin typeface="微软雅黑"/>
                <a:ea typeface="微软雅黑"/>
              </a:rPr>
              <a:t>現行政府的精神健康政策往往存在缺陷，缺乏針對性和系統性，無法全面有效地應對精神健康問題。</a:t>
            </a:r>
            <a:endParaRPr lang="en-US" sz="1100"/>
          </a:p>
        </p:txBody>
      </p:sp>
      <p:sp>
        <p:nvSpPr>
          <p:cNvPr name="TextBox 7" id="7"/>
          <p:cNvSpPr txBox="true"/>
          <p:nvPr/>
        </p:nvSpPr>
        <p:spPr>
          <a:xfrm>
            <a:off x="835685" y="1192439"/>
            <a:ext cx="7421221" cy="338554"/>
          </a:xfrm>
          <a:prstGeom prst="rect">
            <a:avLst/>
          </a:prstGeom>
          <a:noFill/>
        </p:spPr>
        <p:txBody>
          <a:bodyPr anchor="t" rtlCol="false" vert="horz" wrap="square" tIns="45720" lIns="91440" bIns="45720" rIns="91440">
            <a:spAutoFit/>
          </a:bodyPr>
          <a:lstStyle/>
          <a:p>
            <a:pPr algn="l" marL="0">
              <a:defRPr/>
            </a:pPr>
            <a:r>
              <a:rPr lang="zh-CN" b="true" i="false" sz="1600" baseline="0" u="none" altLang="en-US">
                <a:solidFill>
                  <a:srgbClr val="000000"/>
                </a:solidFill>
                <a:latin typeface="+mn-ea"/>
                <a:ea typeface="+mn-ea"/>
              </a:rPr>
              <a:t>政府政策的缺陷</a:t>
            </a:r>
            <a:endParaRPr lang="en-US" sz="1100"/>
          </a:p>
        </p:txBody>
      </p:sp>
      <p:sp>
        <p:nvSpPr>
          <p:cNvPr name="TextBox 8" id="8"/>
          <p:cNvSpPr txBox="true"/>
          <p:nvPr/>
        </p:nvSpPr>
        <p:spPr>
          <a:xfrm>
            <a:off x="835258" y="3283262"/>
            <a:ext cx="7422334" cy="700192"/>
          </a:xfrm>
          <a:prstGeom prst="rect">
            <a:avLst/>
          </a:prstGeom>
          <a:noFill/>
        </p:spPr>
        <p:txBody>
          <a:bodyPr anchor="t" rtlCol="false" vert="horz" wrap="square" tIns="45720" lIns="91440" bIns="45720" rIns="91440">
            <a:spAutoFit/>
          </a:bodyPr>
          <a:lstStyle/>
          <a:p>
            <a:pPr algn="l" marL="0">
              <a:lnSpc>
                <a:spcPct val="150000"/>
              </a:lnSpc>
              <a:defRPr/>
            </a:pPr>
            <a:r>
              <a:rPr lang="zh-CN" b="false" i="false" sz="1400" baseline="0" u="none" altLang="en-US">
                <a:solidFill>
                  <a:srgbClr val="000000"/>
                </a:solidFill>
                <a:latin typeface="微软雅黑"/>
                <a:ea typeface="微软雅黑"/>
              </a:rPr>
              <a:t>企業在促進員工精神健康方面扮演關鍵角色，應積極採取措施，為員工提供支持，提升工作環境的友好程度。</a:t>
            </a:r>
            <a:endParaRPr lang="en-US" sz="1100"/>
          </a:p>
        </p:txBody>
      </p:sp>
      <p:sp>
        <p:nvSpPr>
          <p:cNvPr name="TextBox 9" id="9"/>
          <p:cNvSpPr txBox="true"/>
          <p:nvPr/>
        </p:nvSpPr>
        <p:spPr>
          <a:xfrm>
            <a:off x="835685" y="3000694"/>
            <a:ext cx="7421221" cy="338554"/>
          </a:xfrm>
          <a:prstGeom prst="rect">
            <a:avLst/>
          </a:prstGeom>
          <a:noFill/>
        </p:spPr>
        <p:txBody>
          <a:bodyPr anchor="t" rtlCol="false" vert="horz" wrap="square" tIns="45720" lIns="91440" bIns="45720" rIns="91440">
            <a:spAutoFit/>
          </a:bodyPr>
          <a:lstStyle/>
          <a:p>
            <a:pPr algn="l" marL="0">
              <a:defRPr/>
            </a:pPr>
            <a:r>
              <a:rPr lang="zh-CN" b="true" i="false" sz="1600" baseline="0" u="none" altLang="en-US">
                <a:solidFill>
                  <a:srgbClr val="000000"/>
                </a:solidFill>
                <a:latin typeface="+mn-ea"/>
                <a:ea typeface="+mn-ea"/>
              </a:rPr>
              <a:t>企業的角色</a:t>
            </a:r>
            <a:endParaRPr lang="en-US" sz="1100"/>
          </a:p>
        </p:txBody>
      </p:sp>
      <p:sp>
        <p:nvSpPr>
          <p:cNvPr name="TextBox 10" id="10"/>
          <p:cNvSpPr txBox="true"/>
          <p:nvPr/>
        </p:nvSpPr>
        <p:spPr>
          <a:xfrm>
            <a:off x="835258" y="5186707"/>
            <a:ext cx="7422334" cy="700192"/>
          </a:xfrm>
          <a:prstGeom prst="rect">
            <a:avLst/>
          </a:prstGeom>
          <a:noFill/>
        </p:spPr>
        <p:txBody>
          <a:bodyPr anchor="t" rtlCol="false" vert="horz" wrap="square" tIns="45720" lIns="91440" bIns="45720" rIns="91440">
            <a:spAutoFit/>
          </a:bodyPr>
          <a:lstStyle/>
          <a:p>
            <a:pPr algn="l" marL="0">
              <a:lnSpc>
                <a:spcPct val="150000"/>
              </a:lnSpc>
              <a:defRPr/>
            </a:pPr>
            <a:r>
              <a:rPr lang="zh-CN" b="false" i="false" sz="1400" baseline="0" u="none" altLang="en-US">
                <a:solidFill>
                  <a:srgbClr val="000000"/>
                </a:solidFill>
                <a:latin typeface="微软雅黑"/>
                <a:ea typeface="微软雅黑"/>
              </a:rPr>
              <a:t>僱員支持系統的建立能有效幫助員工在心理健康問題出現時獲得必要支持，重建其自信心與工作熱情。</a:t>
            </a:r>
            <a:endParaRPr lang="en-US" sz="1100"/>
          </a:p>
        </p:txBody>
      </p:sp>
      <p:sp>
        <p:nvSpPr>
          <p:cNvPr name="TextBox 11" id="11"/>
          <p:cNvSpPr txBox="true"/>
          <p:nvPr/>
        </p:nvSpPr>
        <p:spPr>
          <a:xfrm>
            <a:off x="835685" y="4904139"/>
            <a:ext cx="7421221" cy="338554"/>
          </a:xfrm>
          <a:prstGeom prst="rect">
            <a:avLst/>
          </a:prstGeom>
          <a:noFill/>
        </p:spPr>
        <p:txBody>
          <a:bodyPr anchor="t" rtlCol="false" vert="horz" wrap="square" tIns="45720" lIns="91440" bIns="45720" rIns="91440">
            <a:spAutoFit/>
          </a:bodyPr>
          <a:lstStyle/>
          <a:p>
            <a:pPr algn="l" marL="0">
              <a:defRPr/>
            </a:pPr>
            <a:r>
              <a:rPr lang="zh-CN" b="true" i="false" sz="1600" baseline="0" u="none" altLang="en-US">
                <a:solidFill>
                  <a:srgbClr val="000000"/>
                </a:solidFill>
                <a:latin typeface="+mn-ea"/>
                <a:ea typeface="+mn-ea"/>
              </a:rPr>
              <a:t>僱員支持系統</a:t>
            </a:r>
            <a:endParaRPr lang="en-US" sz="1100"/>
          </a:p>
        </p:txBody>
      </p:sp>
      <p:grpSp>
        <p:nvGrpSpPr>
          <p:cNvPr name="Group 12" id="12"/>
          <p:cNvGrpSpPr/>
          <p:nvPr/>
        </p:nvGrpSpPr>
        <p:grpSpPr>
          <a:xfrm>
            <a:off x="8331421" y="1470854"/>
            <a:ext cx="3189066" cy="5012049"/>
            <a:chOff x="7360673" y="1122051"/>
            <a:chExt cx="3189066" cy="5012049"/>
          </a:xfrm>
        </p:grpSpPr>
        <p:sp>
          <p:nvSpPr>
            <p:cNvPr name="Freeform 13" id="13"/>
            <p:cNvSpPr/>
            <p:nvPr/>
          </p:nvSpPr>
          <p:spPr>
            <a:xfrm>
              <a:off x="7683734" y="2255070"/>
              <a:ext cx="2566021" cy="3879030"/>
            </a:xfrm>
            <a:custGeom>
              <a:avLst/>
              <a:gdLst/>
              <a:ahLst/>
              <a:cxnLst/>
              <a:rect r="r" b="b" t="t" l="l"/>
              <a:pathLst>
                <a:path w="689" h="1041" stroke="true" fill="norm" extrusionOk="true">
                  <a:moveTo>
                    <a:pt x="534" y="591"/>
                  </a:moveTo>
                  <a:cubicBezTo>
                    <a:pt x="537" y="590"/>
                    <a:pt x="597" y="559"/>
                    <a:pt x="667" y="589"/>
                  </a:cubicBezTo>
                  <a:cubicBezTo>
                    <a:pt x="667" y="589"/>
                    <a:pt x="587" y="584"/>
                    <a:pt x="509" y="634"/>
                  </a:cubicBezTo>
                  <a:cubicBezTo>
                    <a:pt x="493" y="644"/>
                    <a:pt x="477" y="657"/>
                    <a:pt x="462" y="672"/>
                  </a:cubicBezTo>
                  <a:cubicBezTo>
                    <a:pt x="442" y="692"/>
                    <a:pt x="423" y="718"/>
                    <a:pt x="407" y="750"/>
                  </a:cubicBezTo>
                  <a:cubicBezTo>
                    <a:pt x="401" y="762"/>
                    <a:pt x="395" y="775"/>
                    <a:pt x="390" y="788"/>
                  </a:cubicBezTo>
                  <a:cubicBezTo>
                    <a:pt x="390" y="788"/>
                    <a:pt x="374" y="851"/>
                    <a:pt x="381" y="961"/>
                  </a:cubicBezTo>
                  <a:cubicBezTo>
                    <a:pt x="381" y="961"/>
                    <a:pt x="381" y="970"/>
                    <a:pt x="383" y="983"/>
                  </a:cubicBezTo>
                  <a:cubicBezTo>
                    <a:pt x="383" y="983"/>
                    <a:pt x="383" y="983"/>
                    <a:pt x="383" y="983"/>
                  </a:cubicBezTo>
                  <a:cubicBezTo>
                    <a:pt x="387" y="1000"/>
                    <a:pt x="387" y="1026"/>
                    <a:pt x="411" y="1041"/>
                  </a:cubicBezTo>
                  <a:cubicBezTo>
                    <a:pt x="227" y="1041"/>
                    <a:pt x="227" y="1041"/>
                    <a:pt x="227" y="1041"/>
                  </a:cubicBezTo>
                  <a:cubicBezTo>
                    <a:pt x="227" y="1041"/>
                    <a:pt x="258" y="1034"/>
                    <a:pt x="266" y="968"/>
                  </a:cubicBezTo>
                  <a:cubicBezTo>
                    <a:pt x="266" y="968"/>
                    <a:pt x="266" y="968"/>
                    <a:pt x="266" y="968"/>
                  </a:cubicBezTo>
                  <a:cubicBezTo>
                    <a:pt x="267" y="935"/>
                    <a:pt x="270" y="901"/>
                    <a:pt x="274" y="866"/>
                  </a:cubicBezTo>
                  <a:cubicBezTo>
                    <a:pt x="289" y="744"/>
                    <a:pt x="247" y="642"/>
                    <a:pt x="196" y="596"/>
                  </a:cubicBezTo>
                  <a:cubicBezTo>
                    <a:pt x="192" y="592"/>
                    <a:pt x="188" y="589"/>
                    <a:pt x="184" y="586"/>
                  </a:cubicBezTo>
                  <a:cubicBezTo>
                    <a:pt x="134" y="551"/>
                    <a:pt x="73" y="547"/>
                    <a:pt x="19" y="496"/>
                  </a:cubicBezTo>
                  <a:cubicBezTo>
                    <a:pt x="13" y="489"/>
                    <a:pt x="6" y="482"/>
                    <a:pt x="0" y="473"/>
                  </a:cubicBezTo>
                  <a:cubicBezTo>
                    <a:pt x="1" y="474"/>
                    <a:pt x="9" y="482"/>
                    <a:pt x="23" y="490"/>
                  </a:cubicBezTo>
                  <a:cubicBezTo>
                    <a:pt x="23" y="490"/>
                    <a:pt x="23" y="490"/>
                    <a:pt x="23" y="490"/>
                  </a:cubicBezTo>
                  <a:cubicBezTo>
                    <a:pt x="37" y="499"/>
                    <a:pt x="57" y="509"/>
                    <a:pt x="82" y="516"/>
                  </a:cubicBezTo>
                  <a:cubicBezTo>
                    <a:pt x="103" y="522"/>
                    <a:pt x="126" y="526"/>
                    <a:pt x="154" y="527"/>
                  </a:cubicBezTo>
                  <a:cubicBezTo>
                    <a:pt x="154" y="527"/>
                    <a:pt x="137" y="509"/>
                    <a:pt x="120" y="479"/>
                  </a:cubicBezTo>
                  <a:cubicBezTo>
                    <a:pt x="114" y="470"/>
                    <a:pt x="108" y="459"/>
                    <a:pt x="103" y="447"/>
                  </a:cubicBezTo>
                  <a:cubicBezTo>
                    <a:pt x="94" y="429"/>
                    <a:pt x="86" y="408"/>
                    <a:pt x="81" y="386"/>
                  </a:cubicBezTo>
                  <a:cubicBezTo>
                    <a:pt x="77" y="372"/>
                    <a:pt x="74" y="356"/>
                    <a:pt x="73" y="340"/>
                  </a:cubicBezTo>
                  <a:cubicBezTo>
                    <a:pt x="72" y="332"/>
                    <a:pt x="72" y="323"/>
                    <a:pt x="72" y="314"/>
                  </a:cubicBezTo>
                  <a:cubicBezTo>
                    <a:pt x="73" y="303"/>
                    <a:pt x="74" y="291"/>
                    <a:pt x="76" y="280"/>
                  </a:cubicBezTo>
                  <a:cubicBezTo>
                    <a:pt x="76" y="280"/>
                    <a:pt x="76" y="290"/>
                    <a:pt x="79" y="305"/>
                  </a:cubicBezTo>
                  <a:cubicBezTo>
                    <a:pt x="80" y="311"/>
                    <a:pt x="82" y="316"/>
                    <a:pt x="83" y="323"/>
                  </a:cubicBezTo>
                  <a:cubicBezTo>
                    <a:pt x="89" y="346"/>
                    <a:pt x="98" y="377"/>
                    <a:pt x="115" y="406"/>
                  </a:cubicBezTo>
                  <a:cubicBezTo>
                    <a:pt x="120" y="416"/>
                    <a:pt x="126" y="426"/>
                    <a:pt x="133" y="435"/>
                  </a:cubicBezTo>
                  <a:cubicBezTo>
                    <a:pt x="139" y="442"/>
                    <a:pt x="145" y="450"/>
                    <a:pt x="151" y="458"/>
                  </a:cubicBezTo>
                  <a:cubicBezTo>
                    <a:pt x="151" y="458"/>
                    <a:pt x="151" y="458"/>
                    <a:pt x="151" y="458"/>
                  </a:cubicBezTo>
                  <a:cubicBezTo>
                    <a:pt x="153" y="460"/>
                    <a:pt x="155" y="462"/>
                    <a:pt x="157" y="465"/>
                  </a:cubicBezTo>
                  <a:cubicBezTo>
                    <a:pt x="171" y="482"/>
                    <a:pt x="187" y="500"/>
                    <a:pt x="203" y="518"/>
                  </a:cubicBezTo>
                  <a:cubicBezTo>
                    <a:pt x="203" y="518"/>
                    <a:pt x="203" y="518"/>
                    <a:pt x="203" y="518"/>
                  </a:cubicBezTo>
                  <a:cubicBezTo>
                    <a:pt x="216" y="534"/>
                    <a:pt x="230" y="550"/>
                    <a:pt x="243" y="567"/>
                  </a:cubicBezTo>
                  <a:cubicBezTo>
                    <a:pt x="270" y="601"/>
                    <a:pt x="293" y="637"/>
                    <a:pt x="303" y="671"/>
                  </a:cubicBezTo>
                  <a:cubicBezTo>
                    <a:pt x="303" y="671"/>
                    <a:pt x="317" y="642"/>
                    <a:pt x="332" y="594"/>
                  </a:cubicBezTo>
                  <a:cubicBezTo>
                    <a:pt x="333" y="593"/>
                    <a:pt x="333" y="593"/>
                    <a:pt x="333" y="592"/>
                  </a:cubicBezTo>
                  <a:cubicBezTo>
                    <a:pt x="342" y="565"/>
                    <a:pt x="351" y="532"/>
                    <a:pt x="359" y="494"/>
                  </a:cubicBezTo>
                  <a:cubicBezTo>
                    <a:pt x="359" y="491"/>
                    <a:pt x="360" y="489"/>
                    <a:pt x="360" y="486"/>
                  </a:cubicBezTo>
                  <a:cubicBezTo>
                    <a:pt x="361" y="484"/>
                    <a:pt x="361" y="482"/>
                    <a:pt x="361" y="481"/>
                  </a:cubicBezTo>
                  <a:cubicBezTo>
                    <a:pt x="364" y="468"/>
                    <a:pt x="366" y="454"/>
                    <a:pt x="368" y="440"/>
                  </a:cubicBezTo>
                  <a:cubicBezTo>
                    <a:pt x="369" y="436"/>
                    <a:pt x="369" y="431"/>
                    <a:pt x="370" y="427"/>
                  </a:cubicBezTo>
                  <a:cubicBezTo>
                    <a:pt x="373" y="400"/>
                    <a:pt x="375" y="371"/>
                    <a:pt x="376" y="342"/>
                  </a:cubicBezTo>
                  <a:cubicBezTo>
                    <a:pt x="376" y="337"/>
                    <a:pt x="376" y="332"/>
                    <a:pt x="376" y="327"/>
                  </a:cubicBezTo>
                  <a:cubicBezTo>
                    <a:pt x="376" y="314"/>
                    <a:pt x="376" y="301"/>
                    <a:pt x="375" y="288"/>
                  </a:cubicBezTo>
                  <a:cubicBezTo>
                    <a:pt x="375" y="287"/>
                    <a:pt x="375" y="287"/>
                    <a:pt x="375" y="287"/>
                  </a:cubicBezTo>
                  <a:cubicBezTo>
                    <a:pt x="375" y="281"/>
                    <a:pt x="374" y="276"/>
                    <a:pt x="374" y="270"/>
                  </a:cubicBezTo>
                  <a:cubicBezTo>
                    <a:pt x="374" y="270"/>
                    <a:pt x="374" y="270"/>
                    <a:pt x="374" y="270"/>
                  </a:cubicBezTo>
                  <a:cubicBezTo>
                    <a:pt x="374" y="265"/>
                    <a:pt x="373" y="261"/>
                    <a:pt x="373" y="257"/>
                  </a:cubicBezTo>
                  <a:cubicBezTo>
                    <a:pt x="372" y="243"/>
                    <a:pt x="370" y="229"/>
                    <a:pt x="368" y="215"/>
                  </a:cubicBezTo>
                  <a:cubicBezTo>
                    <a:pt x="367" y="207"/>
                    <a:pt x="365" y="199"/>
                    <a:pt x="364" y="191"/>
                  </a:cubicBezTo>
                  <a:cubicBezTo>
                    <a:pt x="363" y="190"/>
                    <a:pt x="363" y="189"/>
                    <a:pt x="363" y="188"/>
                  </a:cubicBezTo>
                  <a:cubicBezTo>
                    <a:pt x="363" y="188"/>
                    <a:pt x="363" y="188"/>
                    <a:pt x="363" y="188"/>
                  </a:cubicBezTo>
                  <a:cubicBezTo>
                    <a:pt x="362" y="181"/>
                    <a:pt x="360" y="173"/>
                    <a:pt x="358" y="165"/>
                  </a:cubicBezTo>
                  <a:cubicBezTo>
                    <a:pt x="352" y="139"/>
                    <a:pt x="344" y="113"/>
                    <a:pt x="334" y="86"/>
                  </a:cubicBezTo>
                  <a:cubicBezTo>
                    <a:pt x="332" y="80"/>
                    <a:pt x="330" y="74"/>
                    <a:pt x="327" y="67"/>
                  </a:cubicBezTo>
                  <a:cubicBezTo>
                    <a:pt x="323" y="57"/>
                    <a:pt x="319" y="48"/>
                    <a:pt x="314" y="38"/>
                  </a:cubicBezTo>
                  <a:cubicBezTo>
                    <a:pt x="308" y="25"/>
                    <a:pt x="302" y="12"/>
                    <a:pt x="295" y="0"/>
                  </a:cubicBezTo>
                  <a:cubicBezTo>
                    <a:pt x="296" y="1"/>
                    <a:pt x="310" y="14"/>
                    <a:pt x="328" y="39"/>
                  </a:cubicBezTo>
                  <a:cubicBezTo>
                    <a:pt x="334" y="47"/>
                    <a:pt x="340" y="56"/>
                    <a:pt x="346" y="66"/>
                  </a:cubicBezTo>
                  <a:cubicBezTo>
                    <a:pt x="346" y="66"/>
                    <a:pt x="346" y="66"/>
                    <a:pt x="346" y="66"/>
                  </a:cubicBezTo>
                  <a:cubicBezTo>
                    <a:pt x="359" y="87"/>
                    <a:pt x="373" y="114"/>
                    <a:pt x="386" y="146"/>
                  </a:cubicBezTo>
                  <a:cubicBezTo>
                    <a:pt x="392" y="163"/>
                    <a:pt x="398" y="181"/>
                    <a:pt x="404" y="201"/>
                  </a:cubicBezTo>
                  <a:cubicBezTo>
                    <a:pt x="406" y="210"/>
                    <a:pt x="408" y="218"/>
                    <a:pt x="410" y="228"/>
                  </a:cubicBezTo>
                  <a:cubicBezTo>
                    <a:pt x="410" y="228"/>
                    <a:pt x="410" y="228"/>
                    <a:pt x="410" y="228"/>
                  </a:cubicBezTo>
                  <a:cubicBezTo>
                    <a:pt x="412" y="238"/>
                    <a:pt x="414" y="248"/>
                    <a:pt x="416" y="259"/>
                  </a:cubicBezTo>
                  <a:cubicBezTo>
                    <a:pt x="420" y="281"/>
                    <a:pt x="423" y="305"/>
                    <a:pt x="424" y="331"/>
                  </a:cubicBezTo>
                  <a:cubicBezTo>
                    <a:pt x="424" y="340"/>
                    <a:pt x="425" y="350"/>
                    <a:pt x="425" y="361"/>
                  </a:cubicBezTo>
                  <a:cubicBezTo>
                    <a:pt x="425" y="370"/>
                    <a:pt x="425" y="379"/>
                    <a:pt x="425" y="389"/>
                  </a:cubicBezTo>
                  <a:cubicBezTo>
                    <a:pt x="425" y="389"/>
                    <a:pt x="429" y="381"/>
                    <a:pt x="437" y="370"/>
                  </a:cubicBezTo>
                  <a:cubicBezTo>
                    <a:pt x="442" y="362"/>
                    <a:pt x="449" y="353"/>
                    <a:pt x="457" y="344"/>
                  </a:cubicBezTo>
                  <a:cubicBezTo>
                    <a:pt x="467" y="331"/>
                    <a:pt x="478" y="317"/>
                    <a:pt x="491" y="306"/>
                  </a:cubicBezTo>
                  <a:cubicBezTo>
                    <a:pt x="495" y="302"/>
                    <a:pt x="501" y="297"/>
                    <a:pt x="506" y="291"/>
                  </a:cubicBezTo>
                  <a:cubicBezTo>
                    <a:pt x="511" y="286"/>
                    <a:pt x="515" y="281"/>
                    <a:pt x="520" y="275"/>
                  </a:cubicBezTo>
                  <a:cubicBezTo>
                    <a:pt x="528" y="265"/>
                    <a:pt x="537" y="253"/>
                    <a:pt x="546" y="239"/>
                  </a:cubicBezTo>
                  <a:cubicBezTo>
                    <a:pt x="546" y="239"/>
                    <a:pt x="546" y="239"/>
                    <a:pt x="546" y="239"/>
                  </a:cubicBezTo>
                  <a:cubicBezTo>
                    <a:pt x="551" y="231"/>
                    <a:pt x="556" y="222"/>
                    <a:pt x="561" y="213"/>
                  </a:cubicBezTo>
                  <a:cubicBezTo>
                    <a:pt x="575" y="186"/>
                    <a:pt x="588" y="153"/>
                    <a:pt x="599" y="113"/>
                  </a:cubicBezTo>
                  <a:cubicBezTo>
                    <a:pt x="602" y="101"/>
                    <a:pt x="605" y="88"/>
                    <a:pt x="608" y="74"/>
                  </a:cubicBezTo>
                  <a:cubicBezTo>
                    <a:pt x="608" y="74"/>
                    <a:pt x="611" y="91"/>
                    <a:pt x="608" y="120"/>
                  </a:cubicBezTo>
                  <a:cubicBezTo>
                    <a:pt x="608" y="123"/>
                    <a:pt x="607" y="127"/>
                    <a:pt x="607" y="131"/>
                  </a:cubicBezTo>
                  <a:cubicBezTo>
                    <a:pt x="607" y="131"/>
                    <a:pt x="607" y="131"/>
                    <a:pt x="607" y="131"/>
                  </a:cubicBezTo>
                  <a:cubicBezTo>
                    <a:pt x="606" y="137"/>
                    <a:pt x="605" y="143"/>
                    <a:pt x="604" y="150"/>
                  </a:cubicBezTo>
                  <a:cubicBezTo>
                    <a:pt x="600" y="174"/>
                    <a:pt x="592" y="203"/>
                    <a:pt x="578" y="235"/>
                  </a:cubicBezTo>
                  <a:cubicBezTo>
                    <a:pt x="574" y="244"/>
                    <a:pt x="570" y="253"/>
                    <a:pt x="566" y="262"/>
                  </a:cubicBezTo>
                  <a:cubicBezTo>
                    <a:pt x="563" y="268"/>
                    <a:pt x="560" y="274"/>
                    <a:pt x="556" y="280"/>
                  </a:cubicBezTo>
                  <a:cubicBezTo>
                    <a:pt x="553" y="286"/>
                    <a:pt x="550" y="291"/>
                    <a:pt x="547" y="297"/>
                  </a:cubicBezTo>
                  <a:cubicBezTo>
                    <a:pt x="544" y="302"/>
                    <a:pt x="541" y="306"/>
                    <a:pt x="538" y="311"/>
                  </a:cubicBezTo>
                  <a:cubicBezTo>
                    <a:pt x="521" y="337"/>
                    <a:pt x="508" y="359"/>
                    <a:pt x="496" y="376"/>
                  </a:cubicBezTo>
                  <a:cubicBezTo>
                    <a:pt x="493" y="379"/>
                    <a:pt x="491" y="383"/>
                    <a:pt x="489" y="386"/>
                  </a:cubicBezTo>
                  <a:cubicBezTo>
                    <a:pt x="448" y="446"/>
                    <a:pt x="439" y="449"/>
                    <a:pt x="427" y="479"/>
                  </a:cubicBezTo>
                  <a:cubicBezTo>
                    <a:pt x="427" y="479"/>
                    <a:pt x="426" y="483"/>
                    <a:pt x="425" y="489"/>
                  </a:cubicBezTo>
                  <a:cubicBezTo>
                    <a:pt x="425" y="492"/>
                    <a:pt x="424" y="497"/>
                    <a:pt x="423" y="501"/>
                  </a:cubicBezTo>
                  <a:cubicBezTo>
                    <a:pt x="419" y="526"/>
                    <a:pt x="411" y="568"/>
                    <a:pt x="406" y="605"/>
                  </a:cubicBezTo>
                  <a:cubicBezTo>
                    <a:pt x="401" y="635"/>
                    <a:pt x="397" y="663"/>
                    <a:pt x="396" y="677"/>
                  </a:cubicBezTo>
                  <a:cubicBezTo>
                    <a:pt x="396" y="677"/>
                    <a:pt x="444" y="624"/>
                    <a:pt x="496" y="584"/>
                  </a:cubicBezTo>
                  <a:cubicBezTo>
                    <a:pt x="502" y="579"/>
                    <a:pt x="509" y="574"/>
                    <a:pt x="515" y="570"/>
                  </a:cubicBezTo>
                  <a:cubicBezTo>
                    <a:pt x="545" y="548"/>
                    <a:pt x="581" y="519"/>
                    <a:pt x="614" y="485"/>
                  </a:cubicBezTo>
                  <a:cubicBezTo>
                    <a:pt x="615" y="485"/>
                    <a:pt x="615" y="484"/>
                    <a:pt x="616" y="483"/>
                  </a:cubicBezTo>
                  <a:cubicBezTo>
                    <a:pt x="644" y="454"/>
                    <a:pt x="669" y="422"/>
                    <a:pt x="685" y="390"/>
                  </a:cubicBezTo>
                  <a:cubicBezTo>
                    <a:pt x="686" y="387"/>
                    <a:pt x="688" y="385"/>
                    <a:pt x="689" y="383"/>
                  </a:cubicBezTo>
                  <a:cubicBezTo>
                    <a:pt x="689" y="383"/>
                    <a:pt x="688" y="386"/>
                    <a:pt x="686" y="390"/>
                  </a:cubicBezTo>
                  <a:cubicBezTo>
                    <a:pt x="681" y="406"/>
                    <a:pt x="665" y="444"/>
                    <a:pt x="632" y="490"/>
                  </a:cubicBezTo>
                  <a:cubicBezTo>
                    <a:pt x="631" y="490"/>
                    <a:pt x="631" y="491"/>
                    <a:pt x="630" y="492"/>
                  </a:cubicBezTo>
                  <a:cubicBezTo>
                    <a:pt x="607" y="523"/>
                    <a:pt x="576" y="558"/>
                    <a:pt x="534" y="591"/>
                  </a:cubicBezTo>
                  <a:close/>
                </a:path>
              </a:pathLst>
            </a:custGeom>
            <a:solidFill>
              <a:srgbClr val="FFFFFF">
                <a:lumMod val="75000"/>
              </a:srgbClr>
            </a:solidFill>
            <a:ln cap="flat">
              <a:prstDash val="solid"/>
            </a:ln>
          </p:spPr>
          <p:txBody>
            <a:bodyPr vert="horz" anchor="ctr" wrap="square" tIns="45720" lIns="91440" bIns="45720" rIns="91440">
              <a:normAutofit/>
            </a:bodyPr>
            <a:p>
              <a:pPr algn="ctr" marL="0"/>
            </a:p>
          </p:txBody>
        </p:sp>
        <p:sp>
          <p:nvSpPr>
            <p:cNvPr name="Freeform 14" id="14"/>
            <p:cNvSpPr/>
            <p:nvPr/>
          </p:nvSpPr>
          <p:spPr>
            <a:xfrm>
              <a:off x="7833725" y="3187329"/>
              <a:ext cx="1218399" cy="1220707"/>
            </a:xfrm>
            <a:custGeom>
              <a:avLst/>
              <a:gdLst/>
              <a:ahLst/>
              <a:cxnLst/>
              <a:rect r="r" b="b" t="t" l="l"/>
              <a:pathLst>
                <a:path w="327" h="328" stroke="true" fill="norm" extrusionOk="true">
                  <a:moveTo>
                    <a:pt x="323" y="198"/>
                  </a:moveTo>
                  <a:cubicBezTo>
                    <a:pt x="321" y="209"/>
                    <a:pt x="317" y="219"/>
                    <a:pt x="313" y="229"/>
                  </a:cubicBezTo>
                  <a:cubicBezTo>
                    <a:pt x="312" y="231"/>
                    <a:pt x="311" y="233"/>
                    <a:pt x="310" y="235"/>
                  </a:cubicBezTo>
                  <a:cubicBezTo>
                    <a:pt x="295" y="266"/>
                    <a:pt x="270" y="291"/>
                    <a:pt x="240" y="307"/>
                  </a:cubicBezTo>
                  <a:cubicBezTo>
                    <a:pt x="228" y="313"/>
                    <a:pt x="216" y="318"/>
                    <a:pt x="203" y="321"/>
                  </a:cubicBezTo>
                  <a:cubicBezTo>
                    <a:pt x="193" y="323"/>
                    <a:pt x="183" y="325"/>
                    <a:pt x="173" y="325"/>
                  </a:cubicBezTo>
                  <a:cubicBezTo>
                    <a:pt x="121" y="328"/>
                    <a:pt x="74" y="306"/>
                    <a:pt x="42" y="270"/>
                  </a:cubicBezTo>
                  <a:cubicBezTo>
                    <a:pt x="31" y="257"/>
                    <a:pt x="22" y="243"/>
                    <a:pt x="15" y="227"/>
                  </a:cubicBezTo>
                  <a:cubicBezTo>
                    <a:pt x="8" y="210"/>
                    <a:pt x="3" y="191"/>
                    <a:pt x="2" y="171"/>
                  </a:cubicBezTo>
                  <a:cubicBezTo>
                    <a:pt x="0" y="133"/>
                    <a:pt x="12" y="97"/>
                    <a:pt x="32" y="68"/>
                  </a:cubicBezTo>
                  <a:cubicBezTo>
                    <a:pt x="35" y="65"/>
                    <a:pt x="37" y="62"/>
                    <a:pt x="39" y="59"/>
                  </a:cubicBezTo>
                  <a:cubicBezTo>
                    <a:pt x="55" y="40"/>
                    <a:pt x="76" y="24"/>
                    <a:pt x="99" y="14"/>
                  </a:cubicBezTo>
                  <a:cubicBezTo>
                    <a:pt x="109" y="10"/>
                    <a:pt x="120" y="6"/>
                    <a:pt x="132" y="4"/>
                  </a:cubicBezTo>
                  <a:cubicBezTo>
                    <a:pt x="139" y="2"/>
                    <a:pt x="147" y="1"/>
                    <a:pt x="155" y="1"/>
                  </a:cubicBezTo>
                  <a:cubicBezTo>
                    <a:pt x="155" y="1"/>
                    <a:pt x="155" y="1"/>
                    <a:pt x="155" y="1"/>
                  </a:cubicBezTo>
                  <a:cubicBezTo>
                    <a:pt x="155" y="1"/>
                    <a:pt x="156" y="1"/>
                    <a:pt x="156" y="1"/>
                  </a:cubicBezTo>
                  <a:cubicBezTo>
                    <a:pt x="165" y="0"/>
                    <a:pt x="173" y="0"/>
                    <a:pt x="182" y="1"/>
                  </a:cubicBezTo>
                  <a:cubicBezTo>
                    <a:pt x="182" y="1"/>
                    <a:pt x="182" y="1"/>
                    <a:pt x="182" y="1"/>
                  </a:cubicBezTo>
                  <a:cubicBezTo>
                    <a:pt x="206" y="4"/>
                    <a:pt x="228" y="12"/>
                    <a:pt x="248" y="24"/>
                  </a:cubicBezTo>
                  <a:cubicBezTo>
                    <a:pt x="253" y="27"/>
                    <a:pt x="259" y="30"/>
                    <a:pt x="264" y="34"/>
                  </a:cubicBezTo>
                  <a:cubicBezTo>
                    <a:pt x="277" y="45"/>
                    <a:pt x="290" y="58"/>
                    <a:pt x="299" y="72"/>
                  </a:cubicBezTo>
                  <a:cubicBezTo>
                    <a:pt x="299" y="73"/>
                    <a:pt x="299" y="73"/>
                    <a:pt x="299" y="73"/>
                  </a:cubicBezTo>
                  <a:cubicBezTo>
                    <a:pt x="302" y="77"/>
                    <a:pt x="305" y="82"/>
                    <a:pt x="308" y="86"/>
                  </a:cubicBezTo>
                  <a:cubicBezTo>
                    <a:pt x="319" y="107"/>
                    <a:pt x="325" y="130"/>
                    <a:pt x="327" y="155"/>
                  </a:cubicBezTo>
                  <a:cubicBezTo>
                    <a:pt x="327" y="170"/>
                    <a:pt x="326" y="184"/>
                    <a:pt x="323" y="198"/>
                  </a:cubicBezTo>
                  <a:close/>
                </a:path>
              </a:pathLst>
            </a:custGeom>
            <a:solidFill>
              <a:srgbClr val="FFFFFF">
                <a:lumMod val="95000"/>
              </a:srgbClr>
            </a:solidFill>
          </p:spPr>
          <p:txBody>
            <a:bodyPr vert="horz" anchor="ctr" wrap="square" tIns="45720" lIns="91440" bIns="45720" rIns="91440">
              <a:normAutofit/>
            </a:bodyPr>
            <a:p>
              <a:pPr algn="ctr" marL="0"/>
            </a:p>
          </p:txBody>
        </p:sp>
        <p:sp>
          <p:nvSpPr>
            <p:cNvPr name="Freeform 15" id="15"/>
            <p:cNvSpPr/>
            <p:nvPr/>
          </p:nvSpPr>
          <p:spPr>
            <a:xfrm>
              <a:off x="7360673" y="2580436"/>
              <a:ext cx="535357" cy="535357"/>
            </a:xfrm>
            <a:custGeom>
              <a:avLst/>
              <a:gdLst/>
              <a:ahLst/>
              <a:cxnLst/>
              <a:rect r="r" b="b" t="t" l="l"/>
              <a:pathLst>
                <a:path w="144" h="144" stroke="true" fill="norm" extrusionOk="true">
                  <a:moveTo>
                    <a:pt x="142" y="69"/>
                  </a:moveTo>
                  <a:cubicBezTo>
                    <a:pt x="144" y="107"/>
                    <a:pt x="114" y="140"/>
                    <a:pt x="76" y="142"/>
                  </a:cubicBezTo>
                  <a:cubicBezTo>
                    <a:pt x="37" y="144"/>
                    <a:pt x="4" y="114"/>
                    <a:pt x="2" y="76"/>
                  </a:cubicBezTo>
                  <a:cubicBezTo>
                    <a:pt x="0" y="37"/>
                    <a:pt x="30" y="4"/>
                    <a:pt x="69" y="2"/>
                  </a:cubicBezTo>
                  <a:cubicBezTo>
                    <a:pt x="107" y="0"/>
                    <a:pt x="140" y="30"/>
                    <a:pt x="142" y="69"/>
                  </a:cubicBezTo>
                  <a:close/>
                </a:path>
              </a:pathLst>
            </a:custGeom>
            <a:solidFill>
              <a:schemeClr val="accent1">
                <a:alpha val="30000"/>
              </a:schemeClr>
            </a:solidFill>
            <a:ln cap="flat">
              <a:prstDash val="solid"/>
            </a:ln>
          </p:spPr>
          <p:txBody>
            <a:bodyPr vert="horz" anchor="ctr" wrap="square" tIns="45720" lIns="91440" bIns="45720" rIns="91440">
              <a:normAutofit/>
            </a:bodyPr>
            <a:p>
              <a:pPr algn="ctr" marL="0"/>
            </a:p>
          </p:txBody>
        </p:sp>
        <p:sp>
          <p:nvSpPr>
            <p:cNvPr name="Freeform 16" id="16"/>
            <p:cNvSpPr/>
            <p:nvPr/>
          </p:nvSpPr>
          <p:spPr>
            <a:xfrm>
              <a:off x="10002844" y="3224250"/>
              <a:ext cx="537665" cy="535357"/>
            </a:xfrm>
            <a:custGeom>
              <a:avLst/>
              <a:gdLst/>
              <a:ahLst/>
              <a:cxnLst/>
              <a:rect r="r" b="b" t="t" l="l"/>
              <a:pathLst>
                <a:path w="144" h="144" stroke="true" fill="norm" extrusionOk="true">
                  <a:moveTo>
                    <a:pt x="142" y="69"/>
                  </a:moveTo>
                  <a:cubicBezTo>
                    <a:pt x="144" y="108"/>
                    <a:pt x="114" y="141"/>
                    <a:pt x="75" y="142"/>
                  </a:cubicBezTo>
                  <a:cubicBezTo>
                    <a:pt x="36" y="144"/>
                    <a:pt x="3" y="115"/>
                    <a:pt x="1" y="76"/>
                  </a:cubicBezTo>
                  <a:cubicBezTo>
                    <a:pt x="0" y="37"/>
                    <a:pt x="29" y="4"/>
                    <a:pt x="68" y="2"/>
                  </a:cubicBezTo>
                  <a:cubicBezTo>
                    <a:pt x="107" y="0"/>
                    <a:pt x="140" y="30"/>
                    <a:pt x="142" y="69"/>
                  </a:cubicBezTo>
                  <a:close/>
                </a:path>
              </a:pathLst>
            </a:custGeom>
            <a:solidFill>
              <a:schemeClr val="accent1">
                <a:alpha val="30000"/>
              </a:schemeClr>
            </a:solidFill>
            <a:ln cap="flat">
              <a:prstDash val="solid"/>
            </a:ln>
          </p:spPr>
          <p:txBody>
            <a:bodyPr vert="horz" anchor="ctr" wrap="square" tIns="45720" lIns="91440" bIns="45720" rIns="91440">
              <a:normAutofit/>
            </a:bodyPr>
            <a:p>
              <a:pPr algn="ctr" marL="0"/>
            </a:p>
          </p:txBody>
        </p:sp>
        <p:sp>
          <p:nvSpPr>
            <p:cNvPr name="Freeform 17" id="17"/>
            <p:cNvSpPr/>
            <p:nvPr/>
          </p:nvSpPr>
          <p:spPr>
            <a:xfrm>
              <a:off x="8615993" y="3473468"/>
              <a:ext cx="539972" cy="537665"/>
            </a:xfrm>
            <a:custGeom>
              <a:avLst/>
              <a:gdLst/>
              <a:ahLst/>
              <a:cxnLst/>
              <a:rect r="r" b="b" t="t" l="l"/>
              <a:pathLst>
                <a:path w="145" h="144" stroke="true" fill="norm" extrusionOk="true">
                  <a:moveTo>
                    <a:pt x="143" y="68"/>
                  </a:moveTo>
                  <a:cubicBezTo>
                    <a:pt x="145" y="107"/>
                    <a:pt x="115" y="140"/>
                    <a:pt x="76" y="142"/>
                  </a:cubicBezTo>
                  <a:cubicBezTo>
                    <a:pt x="37" y="144"/>
                    <a:pt x="4" y="114"/>
                    <a:pt x="2" y="75"/>
                  </a:cubicBezTo>
                  <a:cubicBezTo>
                    <a:pt x="0" y="36"/>
                    <a:pt x="30" y="3"/>
                    <a:pt x="69" y="2"/>
                  </a:cubicBezTo>
                  <a:cubicBezTo>
                    <a:pt x="108" y="0"/>
                    <a:pt x="141" y="29"/>
                    <a:pt x="143" y="68"/>
                  </a:cubicBezTo>
                  <a:close/>
                </a:path>
              </a:pathLst>
            </a:custGeom>
            <a:solidFill>
              <a:schemeClr val="accent1">
                <a:alpha val="30000"/>
              </a:schemeClr>
            </a:solidFill>
            <a:ln cap="flat">
              <a:prstDash val="solid"/>
            </a:ln>
          </p:spPr>
          <p:txBody>
            <a:bodyPr vert="horz" anchor="ctr" wrap="square" tIns="45720" lIns="91440" bIns="45720" rIns="91440">
              <a:normAutofit/>
            </a:bodyPr>
            <a:p>
              <a:pPr algn="ctr" marL="0"/>
            </a:p>
          </p:txBody>
        </p:sp>
        <p:sp>
          <p:nvSpPr>
            <p:cNvPr name="Freeform 18" id="18"/>
            <p:cNvSpPr/>
            <p:nvPr/>
          </p:nvSpPr>
          <p:spPr>
            <a:xfrm>
              <a:off x="8636760" y="1915855"/>
              <a:ext cx="537665" cy="537665"/>
            </a:xfrm>
            <a:custGeom>
              <a:avLst/>
              <a:gdLst/>
              <a:ahLst/>
              <a:cxnLst/>
              <a:rect r="r" b="b" t="t" l="l"/>
              <a:pathLst>
                <a:path w="144" h="144" stroke="true" fill="norm" extrusionOk="true">
                  <a:moveTo>
                    <a:pt x="143" y="68"/>
                  </a:moveTo>
                  <a:cubicBezTo>
                    <a:pt x="144" y="107"/>
                    <a:pt x="115" y="140"/>
                    <a:pt x="76" y="142"/>
                  </a:cubicBezTo>
                  <a:cubicBezTo>
                    <a:pt x="37" y="144"/>
                    <a:pt x="4" y="114"/>
                    <a:pt x="2" y="75"/>
                  </a:cubicBezTo>
                  <a:cubicBezTo>
                    <a:pt x="0" y="37"/>
                    <a:pt x="30" y="4"/>
                    <a:pt x="69" y="2"/>
                  </a:cubicBezTo>
                  <a:cubicBezTo>
                    <a:pt x="108" y="0"/>
                    <a:pt x="141" y="30"/>
                    <a:pt x="143" y="68"/>
                  </a:cubicBezTo>
                  <a:close/>
                </a:path>
              </a:pathLst>
            </a:custGeom>
            <a:solidFill>
              <a:schemeClr val="accent1">
                <a:alpha val="30000"/>
              </a:schemeClr>
            </a:solidFill>
            <a:ln cap="flat">
              <a:prstDash val="solid"/>
            </a:ln>
          </p:spPr>
          <p:txBody>
            <a:bodyPr vert="horz" anchor="ctr" wrap="square" tIns="45720" lIns="91440" bIns="45720" rIns="91440">
              <a:normAutofit/>
            </a:bodyPr>
            <a:p>
              <a:pPr algn="ctr" marL="0"/>
            </a:p>
          </p:txBody>
        </p:sp>
        <p:sp>
          <p:nvSpPr>
            <p:cNvPr name="Freeform 19" id="19"/>
            <p:cNvSpPr/>
            <p:nvPr/>
          </p:nvSpPr>
          <p:spPr>
            <a:xfrm>
              <a:off x="10014382" y="1673561"/>
              <a:ext cx="200760" cy="203066"/>
            </a:xfrm>
            <a:custGeom>
              <a:avLst/>
              <a:gdLst/>
              <a:ahLst/>
              <a:cxnLst/>
              <a:rect r="r" b="b" t="t" l="l"/>
              <a:pathLst>
                <a:path w="54" h="54" stroke="true" fill="norm" extrusionOk="true">
                  <a:moveTo>
                    <a:pt x="53" y="25"/>
                  </a:moveTo>
                  <a:cubicBezTo>
                    <a:pt x="54" y="40"/>
                    <a:pt x="43" y="52"/>
                    <a:pt x="28" y="53"/>
                  </a:cubicBezTo>
                  <a:cubicBezTo>
                    <a:pt x="14" y="54"/>
                    <a:pt x="2" y="42"/>
                    <a:pt x="1" y="28"/>
                  </a:cubicBezTo>
                  <a:cubicBezTo>
                    <a:pt x="0" y="14"/>
                    <a:pt x="11" y="1"/>
                    <a:pt x="26" y="1"/>
                  </a:cubicBezTo>
                  <a:cubicBezTo>
                    <a:pt x="40" y="0"/>
                    <a:pt x="52" y="11"/>
                    <a:pt x="53" y="25"/>
                  </a:cubicBezTo>
                  <a:close/>
                </a:path>
              </a:pathLst>
            </a:custGeom>
            <a:solidFill>
              <a:srgbClr val="FFFFFF">
                <a:lumMod val="85000"/>
              </a:srgbClr>
            </a:solidFill>
            <a:ln cap="flat">
              <a:prstDash val="solid"/>
            </a:ln>
          </p:spPr>
          <p:txBody>
            <a:bodyPr vert="horz" anchor="ctr" wrap="square" tIns="45720" lIns="91440" bIns="45720" rIns="91440">
              <a:normAutofit/>
            </a:bodyPr>
            <a:p>
              <a:pPr algn="ctr" marL="0"/>
            </a:p>
          </p:txBody>
        </p:sp>
        <p:sp>
          <p:nvSpPr>
            <p:cNvPr name="Freeform 20" id="20"/>
            <p:cNvSpPr/>
            <p:nvPr/>
          </p:nvSpPr>
          <p:spPr>
            <a:xfrm>
              <a:off x="10219756" y="2049695"/>
              <a:ext cx="55382" cy="57690"/>
            </a:xfrm>
            <a:custGeom>
              <a:avLst/>
              <a:gdLst/>
              <a:ahLst/>
              <a:cxnLst/>
              <a:rect r="r" b="b" t="t" l="l"/>
              <a:pathLst>
                <a:path w="15" h="15" stroke="true" fill="norm" extrusionOk="true">
                  <a:moveTo>
                    <a:pt x="15" y="7"/>
                  </a:moveTo>
                  <a:cubicBezTo>
                    <a:pt x="15" y="11"/>
                    <a:pt x="12" y="15"/>
                    <a:pt x="8" y="15"/>
                  </a:cubicBezTo>
                  <a:cubicBezTo>
                    <a:pt x="4" y="15"/>
                    <a:pt x="1" y="12"/>
                    <a:pt x="1" y="8"/>
                  </a:cubicBezTo>
                  <a:cubicBezTo>
                    <a:pt x="0" y="4"/>
                    <a:pt x="4" y="1"/>
                    <a:pt x="8" y="0"/>
                  </a:cubicBezTo>
                  <a:cubicBezTo>
                    <a:pt x="12" y="0"/>
                    <a:pt x="15" y="3"/>
                    <a:pt x="15" y="7"/>
                  </a:cubicBezTo>
                  <a:close/>
                </a:path>
              </a:pathLst>
            </a:custGeom>
            <a:solidFill>
              <a:schemeClr val="accent1">
                <a:alpha val="30000"/>
              </a:schemeClr>
            </a:solidFill>
            <a:ln cap="flat">
              <a:prstDash val="solid"/>
            </a:ln>
          </p:spPr>
          <p:txBody>
            <a:bodyPr vert="horz" anchor="ctr" wrap="square" tIns="45720" lIns="91440" bIns="45720" rIns="91440">
              <a:normAutofit/>
            </a:bodyPr>
            <a:p>
              <a:pPr algn="ctr" marL="0"/>
            </a:p>
          </p:txBody>
        </p:sp>
        <p:sp>
          <p:nvSpPr>
            <p:cNvPr name="Freeform 21" id="21"/>
            <p:cNvSpPr/>
            <p:nvPr/>
          </p:nvSpPr>
          <p:spPr>
            <a:xfrm>
              <a:off x="7863749" y="2541207"/>
              <a:ext cx="55382" cy="57690"/>
            </a:xfrm>
            <a:custGeom>
              <a:avLst/>
              <a:gdLst/>
              <a:ahLst/>
              <a:cxnLst/>
              <a:rect r="r" b="b" t="t" l="l"/>
              <a:pathLst>
                <a:path w="15" h="15" stroke="true" fill="norm" extrusionOk="true">
                  <a:moveTo>
                    <a:pt x="14" y="7"/>
                  </a:moveTo>
                  <a:cubicBezTo>
                    <a:pt x="15" y="11"/>
                    <a:pt x="12" y="14"/>
                    <a:pt x="8" y="14"/>
                  </a:cubicBezTo>
                  <a:cubicBezTo>
                    <a:pt x="3" y="15"/>
                    <a:pt x="0" y="12"/>
                    <a:pt x="0" y="8"/>
                  </a:cubicBezTo>
                  <a:cubicBezTo>
                    <a:pt x="0" y="4"/>
                    <a:pt x="3" y="0"/>
                    <a:pt x="7" y="0"/>
                  </a:cubicBezTo>
                  <a:cubicBezTo>
                    <a:pt x="11" y="0"/>
                    <a:pt x="14" y="3"/>
                    <a:pt x="14" y="7"/>
                  </a:cubicBezTo>
                  <a:close/>
                </a:path>
              </a:pathLst>
            </a:custGeom>
            <a:solidFill>
              <a:schemeClr val="accent1">
                <a:alpha val="60000"/>
              </a:schemeClr>
            </a:solidFill>
          </p:spPr>
          <p:txBody>
            <a:bodyPr vert="horz" anchor="ctr" wrap="square" tIns="45720" lIns="91440" bIns="45720" rIns="91440">
              <a:normAutofit/>
            </a:bodyPr>
            <a:p>
              <a:pPr algn="ctr" marL="0"/>
            </a:p>
          </p:txBody>
        </p:sp>
        <p:sp>
          <p:nvSpPr>
            <p:cNvPr name="Freeform 22" id="22"/>
            <p:cNvSpPr/>
            <p:nvPr/>
          </p:nvSpPr>
          <p:spPr>
            <a:xfrm>
              <a:off x="8133737" y="2416597"/>
              <a:ext cx="916111" cy="918413"/>
            </a:xfrm>
            <a:custGeom>
              <a:avLst/>
              <a:gdLst/>
              <a:ahLst/>
              <a:cxnLst/>
              <a:rect r="r" b="b" t="t" l="l"/>
              <a:pathLst>
                <a:path w="246" h="247" stroke="true" fill="norm" extrusionOk="true">
                  <a:moveTo>
                    <a:pt x="243" y="118"/>
                  </a:moveTo>
                  <a:cubicBezTo>
                    <a:pt x="246" y="184"/>
                    <a:pt x="195" y="240"/>
                    <a:pt x="129" y="243"/>
                  </a:cubicBezTo>
                  <a:cubicBezTo>
                    <a:pt x="63" y="247"/>
                    <a:pt x="7" y="196"/>
                    <a:pt x="3" y="130"/>
                  </a:cubicBezTo>
                  <a:cubicBezTo>
                    <a:pt x="0" y="63"/>
                    <a:pt x="51" y="7"/>
                    <a:pt x="117" y="4"/>
                  </a:cubicBezTo>
                  <a:cubicBezTo>
                    <a:pt x="183" y="0"/>
                    <a:pt x="240" y="51"/>
                    <a:pt x="243" y="118"/>
                  </a:cubicBezTo>
                  <a:close/>
                </a:path>
              </a:pathLst>
            </a:custGeom>
            <a:solidFill>
              <a:schemeClr val="accent1">
                <a:alpha val="60000"/>
              </a:schemeClr>
            </a:solidFill>
          </p:spPr>
          <p:txBody>
            <a:bodyPr vert="horz" anchor="ctr" wrap="square" tIns="45720" lIns="91440" bIns="45720" rIns="91440">
              <a:normAutofit/>
            </a:bodyPr>
            <a:p>
              <a:pPr algn="ctr" marL="0"/>
            </a:p>
          </p:txBody>
        </p:sp>
        <p:sp>
          <p:nvSpPr>
            <p:cNvPr name="Freeform 23" id="23"/>
            <p:cNvSpPr/>
            <p:nvPr/>
          </p:nvSpPr>
          <p:spPr>
            <a:xfrm>
              <a:off x="9116767" y="2975028"/>
              <a:ext cx="768426" cy="766113"/>
            </a:xfrm>
            <a:custGeom>
              <a:avLst/>
              <a:gdLst/>
              <a:ahLst/>
              <a:cxnLst/>
              <a:rect r="r" b="b" t="t" l="l"/>
              <a:pathLst>
                <a:path w="206" h="206" stroke="true" fill="norm" extrusionOk="true">
                  <a:moveTo>
                    <a:pt x="204" y="98"/>
                  </a:moveTo>
                  <a:cubicBezTo>
                    <a:pt x="206" y="153"/>
                    <a:pt x="164" y="200"/>
                    <a:pt x="108" y="203"/>
                  </a:cubicBezTo>
                  <a:cubicBezTo>
                    <a:pt x="53" y="206"/>
                    <a:pt x="6" y="163"/>
                    <a:pt x="3" y="108"/>
                  </a:cubicBezTo>
                  <a:cubicBezTo>
                    <a:pt x="0" y="52"/>
                    <a:pt x="43" y="5"/>
                    <a:pt x="98" y="3"/>
                  </a:cubicBezTo>
                  <a:cubicBezTo>
                    <a:pt x="154" y="0"/>
                    <a:pt x="201" y="42"/>
                    <a:pt x="204" y="98"/>
                  </a:cubicBezTo>
                  <a:close/>
                </a:path>
              </a:pathLst>
            </a:custGeom>
            <a:solidFill>
              <a:schemeClr val="accent1">
                <a:alpha val="60000"/>
              </a:schemeClr>
            </a:solidFill>
          </p:spPr>
          <p:txBody>
            <a:bodyPr vert="horz" anchor="ctr" wrap="square" tIns="45720" lIns="91440" bIns="45720" rIns="91440">
              <a:normAutofit/>
            </a:bodyPr>
            <a:p>
              <a:pPr algn="ctr" marL="0"/>
            </a:p>
          </p:txBody>
        </p:sp>
        <p:sp>
          <p:nvSpPr>
            <p:cNvPr name="Freeform 24" id="24"/>
            <p:cNvSpPr/>
            <p:nvPr/>
          </p:nvSpPr>
          <p:spPr>
            <a:xfrm>
              <a:off x="8911363" y="1698944"/>
              <a:ext cx="745346" cy="740732"/>
            </a:xfrm>
            <a:custGeom>
              <a:avLst/>
              <a:gdLst/>
              <a:ahLst/>
              <a:cxnLst/>
              <a:rect r="r" b="b" t="t" l="l"/>
              <a:pathLst>
                <a:path w="200" h="199" stroke="true" fill="norm" extrusionOk="true">
                  <a:moveTo>
                    <a:pt x="197" y="95"/>
                  </a:moveTo>
                  <a:cubicBezTo>
                    <a:pt x="200" y="148"/>
                    <a:pt x="158" y="194"/>
                    <a:pt x="105" y="197"/>
                  </a:cubicBezTo>
                  <a:cubicBezTo>
                    <a:pt x="51" y="199"/>
                    <a:pt x="6" y="158"/>
                    <a:pt x="3" y="105"/>
                  </a:cubicBezTo>
                  <a:cubicBezTo>
                    <a:pt x="0" y="51"/>
                    <a:pt x="42" y="5"/>
                    <a:pt x="95" y="3"/>
                  </a:cubicBezTo>
                  <a:cubicBezTo>
                    <a:pt x="149" y="0"/>
                    <a:pt x="194" y="41"/>
                    <a:pt x="197" y="95"/>
                  </a:cubicBezTo>
                  <a:close/>
                </a:path>
              </a:pathLst>
            </a:custGeom>
            <a:solidFill>
              <a:srgbClr val="FFFFFF">
                <a:lumMod val="95000"/>
              </a:srgbClr>
            </a:solidFill>
            <a:ln cap="flat">
              <a:prstDash val="solid"/>
            </a:ln>
          </p:spPr>
          <p:txBody>
            <a:bodyPr vert="horz" anchor="ctr" wrap="square" tIns="45720" lIns="91440" bIns="45720" rIns="91440">
              <a:normAutofit/>
            </a:bodyPr>
            <a:p>
              <a:pPr algn="ctr" marL="0"/>
            </a:p>
          </p:txBody>
        </p:sp>
        <p:sp>
          <p:nvSpPr>
            <p:cNvPr name="Freeform 25" id="25"/>
            <p:cNvSpPr/>
            <p:nvPr/>
          </p:nvSpPr>
          <p:spPr>
            <a:xfrm>
              <a:off x="9845929" y="2167382"/>
              <a:ext cx="256141" cy="258448"/>
            </a:xfrm>
            <a:custGeom>
              <a:avLst/>
              <a:gdLst/>
              <a:ahLst/>
              <a:cxnLst/>
              <a:rect r="r" b="b" t="t" l="l"/>
              <a:pathLst>
                <a:path w="69" h="69" stroke="true" fill="norm" extrusionOk="true">
                  <a:moveTo>
                    <a:pt x="68" y="33"/>
                  </a:moveTo>
                  <a:cubicBezTo>
                    <a:pt x="69" y="52"/>
                    <a:pt x="54" y="67"/>
                    <a:pt x="36" y="68"/>
                  </a:cubicBezTo>
                  <a:cubicBezTo>
                    <a:pt x="17" y="69"/>
                    <a:pt x="1" y="55"/>
                    <a:pt x="0" y="36"/>
                  </a:cubicBezTo>
                  <a:cubicBezTo>
                    <a:pt x="0" y="18"/>
                    <a:pt x="14" y="2"/>
                    <a:pt x="32" y="1"/>
                  </a:cubicBezTo>
                  <a:cubicBezTo>
                    <a:pt x="51" y="0"/>
                    <a:pt x="67" y="14"/>
                    <a:pt x="68" y="33"/>
                  </a:cubicBezTo>
                  <a:close/>
                </a:path>
              </a:pathLst>
            </a:custGeom>
            <a:solidFill>
              <a:srgbClr val="FFFFFF">
                <a:lumMod val="95000"/>
              </a:srgbClr>
            </a:solidFill>
            <a:ln cap="flat">
              <a:prstDash val="solid"/>
            </a:ln>
          </p:spPr>
          <p:txBody>
            <a:bodyPr vert="horz" anchor="ctr" wrap="square" tIns="45720" lIns="91440" bIns="45720" rIns="91440">
              <a:normAutofit/>
            </a:bodyPr>
            <a:p>
              <a:pPr algn="ctr" marL="0"/>
            </a:p>
          </p:txBody>
        </p:sp>
        <p:sp>
          <p:nvSpPr>
            <p:cNvPr name="Freeform 26" id="26"/>
            <p:cNvSpPr/>
            <p:nvPr/>
          </p:nvSpPr>
          <p:spPr>
            <a:xfrm>
              <a:off x="7566047" y="1874319"/>
              <a:ext cx="235373" cy="237681"/>
            </a:xfrm>
            <a:custGeom>
              <a:avLst/>
              <a:gdLst/>
              <a:ahLst/>
              <a:cxnLst/>
              <a:rect r="r" b="b" t="t" l="l"/>
              <a:pathLst>
                <a:path w="63" h="64" stroke="true" fill="norm" extrusionOk="true">
                  <a:moveTo>
                    <a:pt x="62" y="30"/>
                  </a:moveTo>
                  <a:cubicBezTo>
                    <a:pt x="63" y="47"/>
                    <a:pt x="50" y="62"/>
                    <a:pt x="33" y="63"/>
                  </a:cubicBezTo>
                  <a:cubicBezTo>
                    <a:pt x="16" y="64"/>
                    <a:pt x="1" y="51"/>
                    <a:pt x="1" y="34"/>
                  </a:cubicBezTo>
                  <a:cubicBezTo>
                    <a:pt x="0" y="16"/>
                    <a:pt x="13" y="2"/>
                    <a:pt x="30" y="1"/>
                  </a:cubicBezTo>
                  <a:cubicBezTo>
                    <a:pt x="47" y="0"/>
                    <a:pt x="62" y="13"/>
                    <a:pt x="62" y="30"/>
                  </a:cubicBezTo>
                  <a:close/>
                </a:path>
              </a:pathLst>
            </a:custGeom>
            <a:solidFill>
              <a:srgbClr val="FFFFFF">
                <a:lumMod val="75000"/>
              </a:srgbClr>
            </a:solidFill>
            <a:ln cap="flat">
              <a:prstDash val="solid"/>
            </a:ln>
          </p:spPr>
          <p:txBody>
            <a:bodyPr vert="horz" anchor="ctr" wrap="square" tIns="45720" lIns="91440" bIns="45720" rIns="91440">
              <a:normAutofit/>
            </a:bodyPr>
            <a:p>
              <a:pPr algn="ctr" marL="0"/>
            </a:p>
          </p:txBody>
        </p:sp>
        <p:sp>
          <p:nvSpPr>
            <p:cNvPr name="Freeform 27" id="27"/>
            <p:cNvSpPr/>
            <p:nvPr/>
          </p:nvSpPr>
          <p:spPr>
            <a:xfrm>
              <a:off x="9444411" y="1343578"/>
              <a:ext cx="237681" cy="239987"/>
            </a:xfrm>
            <a:custGeom>
              <a:avLst/>
              <a:gdLst/>
              <a:ahLst/>
              <a:cxnLst/>
              <a:rect r="r" b="b" t="t" l="l"/>
              <a:pathLst>
                <a:path w="64" h="64" stroke="true" fill="norm" extrusionOk="true">
                  <a:moveTo>
                    <a:pt x="63" y="31"/>
                  </a:moveTo>
                  <a:cubicBezTo>
                    <a:pt x="64" y="48"/>
                    <a:pt x="50" y="62"/>
                    <a:pt x="33" y="63"/>
                  </a:cubicBezTo>
                  <a:cubicBezTo>
                    <a:pt x="16" y="64"/>
                    <a:pt x="2" y="51"/>
                    <a:pt x="1" y="34"/>
                  </a:cubicBezTo>
                  <a:cubicBezTo>
                    <a:pt x="0" y="17"/>
                    <a:pt x="13" y="2"/>
                    <a:pt x="30" y="1"/>
                  </a:cubicBezTo>
                  <a:cubicBezTo>
                    <a:pt x="47" y="0"/>
                    <a:pt x="62" y="13"/>
                    <a:pt x="63" y="31"/>
                  </a:cubicBezTo>
                  <a:close/>
                </a:path>
              </a:pathLst>
            </a:custGeom>
            <a:solidFill>
              <a:srgbClr val="FFFFFF">
                <a:lumMod val="85000"/>
              </a:srgbClr>
            </a:solidFill>
            <a:ln cap="flat">
              <a:prstDash val="solid"/>
            </a:ln>
          </p:spPr>
          <p:txBody>
            <a:bodyPr vert="horz" anchor="ctr" wrap="square" tIns="45720" lIns="91440" bIns="45720" rIns="91440">
              <a:normAutofit/>
            </a:bodyPr>
            <a:p>
              <a:pPr algn="ctr" marL="0"/>
            </a:p>
          </p:txBody>
        </p:sp>
        <p:sp>
          <p:nvSpPr>
            <p:cNvPr name="Freeform 28" id="28"/>
            <p:cNvSpPr/>
            <p:nvPr/>
          </p:nvSpPr>
          <p:spPr>
            <a:xfrm>
              <a:off x="9749011" y="2338142"/>
              <a:ext cx="55382" cy="57690"/>
            </a:xfrm>
            <a:custGeom>
              <a:avLst/>
              <a:gdLst/>
              <a:ahLst/>
              <a:cxnLst/>
              <a:rect r="r" b="b" t="t" l="l"/>
              <a:pathLst>
                <a:path w="15" h="15" stroke="true" fill="norm" extrusionOk="true">
                  <a:moveTo>
                    <a:pt x="15" y="7"/>
                  </a:moveTo>
                  <a:cubicBezTo>
                    <a:pt x="15" y="11"/>
                    <a:pt x="12" y="15"/>
                    <a:pt x="8" y="15"/>
                  </a:cubicBezTo>
                  <a:cubicBezTo>
                    <a:pt x="4" y="15"/>
                    <a:pt x="0" y="12"/>
                    <a:pt x="0" y="8"/>
                  </a:cubicBezTo>
                  <a:cubicBezTo>
                    <a:pt x="0" y="4"/>
                    <a:pt x="3" y="1"/>
                    <a:pt x="7" y="0"/>
                  </a:cubicBezTo>
                  <a:cubicBezTo>
                    <a:pt x="11" y="0"/>
                    <a:pt x="14" y="3"/>
                    <a:pt x="15" y="7"/>
                  </a:cubicBezTo>
                  <a:close/>
                </a:path>
              </a:pathLst>
            </a:custGeom>
            <a:solidFill>
              <a:schemeClr val="accent1"/>
            </a:solidFill>
            <a:ln cap="flat">
              <a:prstDash val="solid"/>
            </a:ln>
          </p:spPr>
          <p:txBody>
            <a:bodyPr vert="horz" anchor="ctr" wrap="square" tIns="45720" lIns="91440" bIns="45720" rIns="91440">
              <a:normAutofit/>
            </a:bodyPr>
            <a:p>
              <a:pPr algn="ctr" marL="0"/>
            </a:p>
          </p:txBody>
        </p:sp>
        <p:sp>
          <p:nvSpPr>
            <p:cNvPr name="Freeform 29" id="29"/>
            <p:cNvSpPr/>
            <p:nvPr/>
          </p:nvSpPr>
          <p:spPr>
            <a:xfrm>
              <a:off x="10235909" y="3069642"/>
              <a:ext cx="55382" cy="55382"/>
            </a:xfrm>
            <a:custGeom>
              <a:avLst/>
              <a:gdLst/>
              <a:ahLst/>
              <a:cxnLst/>
              <a:rect r="r" b="b" t="t" l="l"/>
              <a:pathLst>
                <a:path w="15" h="15" stroke="true" fill="norm" extrusionOk="true">
                  <a:moveTo>
                    <a:pt x="14" y="7"/>
                  </a:moveTo>
                  <a:cubicBezTo>
                    <a:pt x="15" y="11"/>
                    <a:pt x="12" y="14"/>
                    <a:pt x="8" y="14"/>
                  </a:cubicBezTo>
                  <a:cubicBezTo>
                    <a:pt x="3" y="15"/>
                    <a:pt x="0" y="11"/>
                    <a:pt x="0" y="7"/>
                  </a:cubicBezTo>
                  <a:cubicBezTo>
                    <a:pt x="0" y="3"/>
                    <a:pt x="3" y="0"/>
                    <a:pt x="7" y="0"/>
                  </a:cubicBezTo>
                  <a:cubicBezTo>
                    <a:pt x="11" y="0"/>
                    <a:pt x="14" y="3"/>
                    <a:pt x="14" y="7"/>
                  </a:cubicBezTo>
                  <a:close/>
                </a:path>
              </a:pathLst>
            </a:custGeom>
            <a:solidFill>
              <a:schemeClr val="accent1"/>
            </a:solidFill>
            <a:ln cap="flat">
              <a:prstDash val="solid"/>
            </a:ln>
          </p:spPr>
          <p:txBody>
            <a:bodyPr vert="horz" anchor="ctr" wrap="square" tIns="45720" lIns="91440" bIns="45720" rIns="91440">
              <a:normAutofit/>
            </a:bodyPr>
            <a:p>
              <a:pPr algn="ctr" marL="0"/>
            </a:p>
          </p:txBody>
        </p:sp>
        <p:sp>
          <p:nvSpPr>
            <p:cNvPr name="Freeform 30" id="30"/>
            <p:cNvSpPr/>
            <p:nvPr/>
          </p:nvSpPr>
          <p:spPr>
            <a:xfrm>
              <a:off x="8442925" y="2093540"/>
              <a:ext cx="55382" cy="55382"/>
            </a:xfrm>
            <a:custGeom>
              <a:avLst/>
              <a:gdLst/>
              <a:ahLst/>
              <a:cxnLst/>
              <a:rect r="r" b="b" t="t" l="l"/>
              <a:pathLst>
                <a:path w="15" h="15" stroke="true" fill="norm" extrusionOk="true">
                  <a:moveTo>
                    <a:pt x="15" y="7"/>
                  </a:moveTo>
                  <a:cubicBezTo>
                    <a:pt x="15" y="11"/>
                    <a:pt x="12" y="15"/>
                    <a:pt x="8" y="15"/>
                  </a:cubicBezTo>
                  <a:cubicBezTo>
                    <a:pt x="4" y="15"/>
                    <a:pt x="0" y="12"/>
                    <a:pt x="0" y="8"/>
                  </a:cubicBezTo>
                  <a:cubicBezTo>
                    <a:pt x="0" y="4"/>
                    <a:pt x="3" y="1"/>
                    <a:pt x="7" y="1"/>
                  </a:cubicBezTo>
                  <a:cubicBezTo>
                    <a:pt x="11" y="0"/>
                    <a:pt x="15" y="3"/>
                    <a:pt x="15" y="7"/>
                  </a:cubicBezTo>
                  <a:close/>
                </a:path>
              </a:pathLst>
            </a:custGeom>
            <a:solidFill>
              <a:schemeClr val="accent1"/>
            </a:solidFill>
            <a:ln cap="flat">
              <a:prstDash val="solid"/>
            </a:ln>
          </p:spPr>
          <p:txBody>
            <a:bodyPr vert="horz" anchor="ctr" wrap="square" tIns="45720" lIns="91440" bIns="45720" rIns="91440">
              <a:normAutofit/>
            </a:bodyPr>
            <a:p>
              <a:pPr algn="ctr" marL="0"/>
            </a:p>
          </p:txBody>
        </p:sp>
        <p:sp>
          <p:nvSpPr>
            <p:cNvPr name="Freeform 31" id="31"/>
            <p:cNvSpPr/>
            <p:nvPr/>
          </p:nvSpPr>
          <p:spPr>
            <a:xfrm>
              <a:off x="8106019" y="1288196"/>
              <a:ext cx="57690" cy="55382"/>
            </a:xfrm>
            <a:custGeom>
              <a:avLst/>
              <a:gdLst/>
              <a:ahLst/>
              <a:cxnLst/>
              <a:rect r="r" b="b" t="t" l="l"/>
              <a:pathLst>
                <a:path w="15" h="15" stroke="true" fill="norm" extrusionOk="true">
                  <a:moveTo>
                    <a:pt x="15" y="7"/>
                  </a:moveTo>
                  <a:cubicBezTo>
                    <a:pt x="15" y="11"/>
                    <a:pt x="12" y="14"/>
                    <a:pt x="8" y="14"/>
                  </a:cubicBezTo>
                  <a:cubicBezTo>
                    <a:pt x="4" y="15"/>
                    <a:pt x="1" y="12"/>
                    <a:pt x="1" y="8"/>
                  </a:cubicBezTo>
                  <a:cubicBezTo>
                    <a:pt x="0" y="3"/>
                    <a:pt x="4" y="0"/>
                    <a:pt x="8" y="0"/>
                  </a:cubicBezTo>
                  <a:cubicBezTo>
                    <a:pt x="12" y="0"/>
                    <a:pt x="15" y="3"/>
                    <a:pt x="15" y="7"/>
                  </a:cubicBezTo>
                  <a:close/>
                </a:path>
              </a:pathLst>
            </a:custGeom>
            <a:solidFill>
              <a:schemeClr val="accent1"/>
            </a:solidFill>
            <a:ln cap="flat">
              <a:prstDash val="solid"/>
            </a:ln>
          </p:spPr>
          <p:txBody>
            <a:bodyPr vert="horz" anchor="ctr" wrap="square" tIns="45720" lIns="91440" bIns="45720" rIns="91440">
              <a:normAutofit/>
            </a:bodyPr>
            <a:p>
              <a:pPr algn="ctr" marL="0"/>
            </a:p>
          </p:txBody>
        </p:sp>
        <p:sp>
          <p:nvSpPr>
            <p:cNvPr name="Freeform 32" id="32"/>
            <p:cNvSpPr/>
            <p:nvPr/>
          </p:nvSpPr>
          <p:spPr>
            <a:xfrm>
              <a:off x="7902952" y="3076566"/>
              <a:ext cx="55382" cy="55382"/>
            </a:xfrm>
            <a:custGeom>
              <a:avLst/>
              <a:gdLst/>
              <a:ahLst/>
              <a:cxnLst/>
              <a:rect r="r" b="b" t="t" l="l"/>
              <a:pathLst>
                <a:path w="15" h="15" stroke="true" fill="norm" extrusionOk="true">
                  <a:moveTo>
                    <a:pt x="15" y="7"/>
                  </a:moveTo>
                  <a:cubicBezTo>
                    <a:pt x="15" y="11"/>
                    <a:pt x="12" y="14"/>
                    <a:pt x="8" y="15"/>
                  </a:cubicBezTo>
                  <a:cubicBezTo>
                    <a:pt x="4" y="15"/>
                    <a:pt x="0" y="12"/>
                    <a:pt x="0" y="8"/>
                  </a:cubicBezTo>
                  <a:cubicBezTo>
                    <a:pt x="0" y="4"/>
                    <a:pt x="3" y="0"/>
                    <a:pt x="7" y="0"/>
                  </a:cubicBezTo>
                  <a:cubicBezTo>
                    <a:pt x="11" y="0"/>
                    <a:pt x="15" y="3"/>
                    <a:pt x="15" y="7"/>
                  </a:cubicBezTo>
                  <a:close/>
                </a:path>
              </a:pathLst>
            </a:custGeom>
            <a:solidFill>
              <a:schemeClr val="accent1"/>
            </a:solidFill>
            <a:ln cap="flat">
              <a:prstDash val="solid"/>
            </a:ln>
          </p:spPr>
          <p:txBody>
            <a:bodyPr vert="horz" anchor="ctr" wrap="square" tIns="45720" lIns="91440" bIns="45720" rIns="91440">
              <a:normAutofit/>
            </a:bodyPr>
            <a:p>
              <a:pPr algn="ctr" marL="0"/>
            </a:p>
          </p:txBody>
        </p:sp>
        <p:sp>
          <p:nvSpPr>
            <p:cNvPr name="Freeform 33" id="33"/>
            <p:cNvSpPr/>
            <p:nvPr/>
          </p:nvSpPr>
          <p:spPr>
            <a:xfrm>
              <a:off x="7995256" y="2252762"/>
              <a:ext cx="341521" cy="346136"/>
            </a:xfrm>
            <a:custGeom>
              <a:avLst/>
              <a:gdLst/>
              <a:ahLst/>
              <a:cxnLst/>
              <a:rect r="r" b="b" t="t" l="l"/>
              <a:pathLst>
                <a:path w="92" h="93" stroke="true" fill="norm" extrusionOk="true">
                  <a:moveTo>
                    <a:pt x="91" y="44"/>
                  </a:moveTo>
                  <a:cubicBezTo>
                    <a:pt x="92" y="69"/>
                    <a:pt x="73" y="90"/>
                    <a:pt x="48" y="91"/>
                  </a:cubicBezTo>
                  <a:cubicBezTo>
                    <a:pt x="23" y="93"/>
                    <a:pt x="2" y="73"/>
                    <a:pt x="1" y="49"/>
                  </a:cubicBezTo>
                  <a:cubicBezTo>
                    <a:pt x="0" y="24"/>
                    <a:pt x="19" y="3"/>
                    <a:pt x="44" y="1"/>
                  </a:cubicBezTo>
                  <a:cubicBezTo>
                    <a:pt x="69" y="0"/>
                    <a:pt x="90" y="19"/>
                    <a:pt x="91" y="44"/>
                  </a:cubicBezTo>
                  <a:close/>
                </a:path>
              </a:pathLst>
            </a:custGeom>
            <a:solidFill>
              <a:schemeClr val="accent1"/>
            </a:solidFill>
            <a:ln cap="flat">
              <a:prstDash val="solid"/>
            </a:ln>
          </p:spPr>
          <p:txBody>
            <a:bodyPr vert="horz" anchor="ctr" wrap="square" tIns="45720" lIns="91440" bIns="45720" rIns="91440">
              <a:normAutofit/>
            </a:bodyPr>
            <a:p>
              <a:pPr algn="ctr" marL="0"/>
            </a:p>
          </p:txBody>
        </p:sp>
        <p:sp>
          <p:nvSpPr>
            <p:cNvPr name="Freeform 34" id="34"/>
            <p:cNvSpPr/>
            <p:nvPr/>
          </p:nvSpPr>
          <p:spPr>
            <a:xfrm>
              <a:off x="9926694" y="2670433"/>
              <a:ext cx="346136" cy="346136"/>
            </a:xfrm>
            <a:custGeom>
              <a:avLst/>
              <a:gdLst/>
              <a:ahLst/>
              <a:cxnLst/>
              <a:rect r="r" b="b" t="t" l="l"/>
              <a:pathLst>
                <a:path w="93" h="93" stroke="true" fill="norm" extrusionOk="true">
                  <a:moveTo>
                    <a:pt x="92" y="44"/>
                  </a:moveTo>
                  <a:cubicBezTo>
                    <a:pt x="93" y="69"/>
                    <a:pt x="74" y="90"/>
                    <a:pt x="49" y="91"/>
                  </a:cubicBezTo>
                  <a:cubicBezTo>
                    <a:pt x="24" y="93"/>
                    <a:pt x="3" y="74"/>
                    <a:pt x="2" y="49"/>
                  </a:cubicBezTo>
                  <a:cubicBezTo>
                    <a:pt x="0" y="24"/>
                    <a:pt x="19" y="3"/>
                    <a:pt x="44" y="1"/>
                  </a:cubicBezTo>
                  <a:cubicBezTo>
                    <a:pt x="69" y="0"/>
                    <a:pt x="90" y="19"/>
                    <a:pt x="92" y="44"/>
                  </a:cubicBezTo>
                  <a:close/>
                </a:path>
              </a:pathLst>
            </a:custGeom>
            <a:solidFill>
              <a:srgbClr val="FFFFFF">
                <a:lumMod val="95000"/>
              </a:srgbClr>
            </a:solidFill>
            <a:ln cap="flat">
              <a:prstDash val="solid"/>
            </a:ln>
          </p:spPr>
          <p:txBody>
            <a:bodyPr vert="horz" anchor="ctr" wrap="square" tIns="45720" lIns="91440" bIns="45720" rIns="91440">
              <a:normAutofit/>
            </a:bodyPr>
            <a:p>
              <a:pPr algn="ctr" marL="0"/>
            </a:p>
          </p:txBody>
        </p:sp>
        <p:sp>
          <p:nvSpPr>
            <p:cNvPr name="AutoShape 35" id="35"/>
            <p:cNvSpPr/>
            <p:nvPr/>
          </p:nvSpPr>
          <p:spPr>
            <a:xfrm>
              <a:off x="8212167" y="1122051"/>
              <a:ext cx="978411" cy="978410"/>
            </a:xfrm>
            <a:prstGeom prst="ellipse">
              <a:avLst/>
            </a:prstGeom>
            <a:solidFill>
              <a:schemeClr val="accent1"/>
            </a:solidFill>
            <a:ln cap="flat">
              <a:prstDash val="solid"/>
            </a:ln>
          </p:spPr>
          <p:txBody>
            <a:bodyPr vert="horz" anchor="ctr" wrap="square" tIns="45720" lIns="91440" bIns="45720" rIns="91440">
              <a:normAutofit/>
            </a:bodyPr>
            <a:p>
              <a:pPr algn="ctr" marL="0"/>
            </a:p>
          </p:txBody>
        </p:sp>
        <p:cxnSp>
          <p:nvCxnSpPr>
            <p:cNvPr name="Connector 36" id="36"/>
            <p:cNvCxnSpPr/>
            <p:nvPr/>
          </p:nvCxnSpPr>
          <p:spPr>
            <a:xfrm>
              <a:off x="8026098" y="3671827"/>
              <a:ext cx="1142924" cy="414214"/>
            </a:xfrm>
            <a:prstGeom prst="line">
              <a:avLst/>
            </a:prstGeom>
            <a:ln w="57150" cap="flat" cmpd="sng">
              <a:solidFill>
                <a:schemeClr val="accent1"/>
              </a:solidFill>
              <a:prstDash val="solid"/>
            </a:ln>
          </p:spPr>
        </p:cxnSp>
        <p:cxnSp>
          <p:nvCxnSpPr>
            <p:cNvPr name="Connector 37" id="37"/>
            <p:cNvCxnSpPr/>
            <p:nvPr/>
          </p:nvCxnSpPr>
          <p:spPr>
            <a:xfrm flipV="true">
              <a:off x="9184363" y="3802228"/>
              <a:ext cx="1020194" cy="276143"/>
            </a:xfrm>
            <a:prstGeom prst="line">
              <a:avLst/>
            </a:prstGeom>
            <a:ln w="57150" cap="flat" cmpd="sng">
              <a:solidFill>
                <a:schemeClr val="accent1"/>
              </a:solidFill>
              <a:prstDash val="solid"/>
            </a:ln>
          </p:spPr>
        </p:cxnSp>
        <p:sp>
          <p:nvSpPr>
            <p:cNvPr name="Freeform 38" id="38"/>
            <p:cNvSpPr/>
            <p:nvPr/>
          </p:nvSpPr>
          <p:spPr>
            <a:xfrm>
              <a:off x="8346241" y="3181562"/>
              <a:ext cx="1169940" cy="1169941"/>
            </a:xfrm>
            <a:custGeom>
              <a:avLst/>
              <a:gdLst/>
              <a:ahLst/>
              <a:cxnLst/>
              <a:rect r="r" b="b" t="t" l="l"/>
              <a:pathLst>
                <a:path w="314" h="314" stroke="true" fill="norm" extrusionOk="true">
                  <a:moveTo>
                    <a:pt x="310" y="150"/>
                  </a:moveTo>
                  <a:cubicBezTo>
                    <a:pt x="314" y="234"/>
                    <a:pt x="249" y="306"/>
                    <a:pt x="165" y="310"/>
                  </a:cubicBezTo>
                  <a:cubicBezTo>
                    <a:pt x="80" y="314"/>
                    <a:pt x="9" y="249"/>
                    <a:pt x="4" y="165"/>
                  </a:cubicBezTo>
                  <a:cubicBezTo>
                    <a:pt x="0" y="80"/>
                    <a:pt x="65" y="9"/>
                    <a:pt x="149" y="4"/>
                  </a:cubicBezTo>
                  <a:cubicBezTo>
                    <a:pt x="234" y="0"/>
                    <a:pt x="306" y="65"/>
                    <a:pt x="310" y="150"/>
                  </a:cubicBezTo>
                  <a:close/>
                </a:path>
              </a:pathLst>
            </a:custGeom>
            <a:solidFill>
              <a:schemeClr val="accent1">
                <a:alpha val="10000"/>
              </a:schemeClr>
            </a:solidFill>
            <a:ln cap="flat">
              <a:prstDash val="solid"/>
            </a:ln>
          </p:spPr>
          <p:txBody>
            <a:bodyPr vert="horz" anchor="ctr" tIns="45720" lIns="91440" bIns="45720" rIns="91440">
              <a:normAutofit/>
            </a:bodyPr>
            <a:p>
              <a:pPr algn="ctr" marL="0"/>
            </a:p>
          </p:txBody>
        </p:sp>
        <p:sp>
          <p:nvSpPr>
            <p:cNvPr name="Freeform 39" id="39"/>
            <p:cNvSpPr/>
            <p:nvPr/>
          </p:nvSpPr>
          <p:spPr>
            <a:xfrm>
              <a:off x="7995255" y="2319683"/>
              <a:ext cx="953029" cy="948413"/>
            </a:xfrm>
            <a:custGeom>
              <a:avLst/>
              <a:gdLst/>
              <a:ahLst/>
              <a:cxnLst/>
              <a:rect r="r" b="b" t="t" l="l"/>
              <a:pathLst>
                <a:path w="256" h="255" stroke="true" fill="norm" extrusionOk="true">
                  <a:moveTo>
                    <a:pt x="252" y="121"/>
                  </a:moveTo>
                  <a:cubicBezTo>
                    <a:pt x="256" y="190"/>
                    <a:pt x="203" y="248"/>
                    <a:pt x="134" y="252"/>
                  </a:cubicBezTo>
                  <a:cubicBezTo>
                    <a:pt x="65" y="255"/>
                    <a:pt x="7" y="202"/>
                    <a:pt x="4" y="133"/>
                  </a:cubicBezTo>
                  <a:cubicBezTo>
                    <a:pt x="0" y="65"/>
                    <a:pt x="53" y="6"/>
                    <a:pt x="122" y="3"/>
                  </a:cubicBezTo>
                  <a:cubicBezTo>
                    <a:pt x="190" y="0"/>
                    <a:pt x="249" y="52"/>
                    <a:pt x="252" y="121"/>
                  </a:cubicBezTo>
                  <a:close/>
                </a:path>
              </a:pathLst>
            </a:custGeom>
            <a:solidFill>
              <a:srgbClr val="FFFFFF">
                <a:lumMod val="75000"/>
              </a:srgbClr>
            </a:solidFill>
            <a:ln cap="flat">
              <a:prstDash val="solid"/>
            </a:ln>
          </p:spPr>
          <p:txBody>
            <a:bodyPr vert="horz" anchor="ctr" tIns="45720" lIns="91440" bIns="45720" rIns="91440">
              <a:normAutofit/>
            </a:bodyPr>
            <a:p>
              <a:pPr algn="ctr" marL="0"/>
            </a:p>
          </p:txBody>
        </p:sp>
        <p:sp>
          <p:nvSpPr>
            <p:cNvPr name="Freeform 40" id="40"/>
            <p:cNvSpPr/>
            <p:nvPr/>
          </p:nvSpPr>
          <p:spPr>
            <a:xfrm>
              <a:off x="7875261" y="1749711"/>
              <a:ext cx="1169940" cy="1169941"/>
            </a:xfrm>
            <a:custGeom>
              <a:avLst/>
              <a:gdLst/>
              <a:ahLst/>
              <a:cxnLst/>
              <a:rect r="r" b="b" t="t" l="l"/>
              <a:pathLst>
                <a:path w="314" h="314" stroke="true" fill="norm" extrusionOk="true">
                  <a:moveTo>
                    <a:pt x="310" y="150"/>
                  </a:moveTo>
                  <a:cubicBezTo>
                    <a:pt x="314" y="234"/>
                    <a:pt x="249" y="306"/>
                    <a:pt x="164" y="310"/>
                  </a:cubicBezTo>
                  <a:cubicBezTo>
                    <a:pt x="80" y="314"/>
                    <a:pt x="8" y="249"/>
                    <a:pt x="4" y="165"/>
                  </a:cubicBezTo>
                  <a:cubicBezTo>
                    <a:pt x="0" y="80"/>
                    <a:pt x="65" y="9"/>
                    <a:pt x="149" y="4"/>
                  </a:cubicBezTo>
                  <a:cubicBezTo>
                    <a:pt x="234" y="0"/>
                    <a:pt x="305" y="65"/>
                    <a:pt x="310" y="150"/>
                  </a:cubicBezTo>
                  <a:close/>
                </a:path>
              </a:pathLst>
            </a:custGeom>
            <a:solidFill>
              <a:srgbClr val="FFFFFF">
                <a:lumMod val="95000"/>
              </a:srgbClr>
            </a:solidFill>
            <a:ln cap="flat">
              <a:prstDash val="solid"/>
            </a:ln>
          </p:spPr>
          <p:txBody>
            <a:bodyPr vert="horz" anchor="ctr" tIns="45720" lIns="91440" bIns="45720" rIns="91440">
              <a:normAutofit/>
            </a:bodyPr>
            <a:p>
              <a:pPr algn="ctr" marL="0"/>
            </a:p>
          </p:txBody>
        </p:sp>
        <p:sp>
          <p:nvSpPr>
            <p:cNvPr name="Freeform 41" id="41"/>
            <p:cNvSpPr/>
            <p:nvPr/>
          </p:nvSpPr>
          <p:spPr>
            <a:xfrm>
              <a:off x="9312879" y="2531979"/>
              <a:ext cx="856111" cy="856111"/>
            </a:xfrm>
            <a:custGeom>
              <a:avLst/>
              <a:gdLst/>
              <a:ahLst/>
              <a:cxnLst/>
              <a:rect r="r" b="b" t="t" l="l"/>
              <a:pathLst>
                <a:path w="230" h="230" stroke="true" fill="norm" extrusionOk="true">
                  <a:moveTo>
                    <a:pt x="227" y="109"/>
                  </a:moveTo>
                  <a:cubicBezTo>
                    <a:pt x="230" y="171"/>
                    <a:pt x="182" y="224"/>
                    <a:pt x="121" y="227"/>
                  </a:cubicBezTo>
                  <a:cubicBezTo>
                    <a:pt x="59" y="230"/>
                    <a:pt x="6" y="182"/>
                    <a:pt x="3" y="120"/>
                  </a:cubicBezTo>
                  <a:cubicBezTo>
                    <a:pt x="0" y="59"/>
                    <a:pt x="48" y="6"/>
                    <a:pt x="109" y="3"/>
                  </a:cubicBezTo>
                  <a:cubicBezTo>
                    <a:pt x="171" y="0"/>
                    <a:pt x="224" y="48"/>
                    <a:pt x="227" y="109"/>
                  </a:cubicBezTo>
                  <a:close/>
                </a:path>
              </a:pathLst>
            </a:custGeom>
            <a:solidFill>
              <a:schemeClr val="accent1">
                <a:alpha val="10000"/>
              </a:schemeClr>
            </a:solidFill>
            <a:ln cap="flat">
              <a:prstDash val="solid"/>
            </a:ln>
          </p:spPr>
          <p:txBody>
            <a:bodyPr vert="horz" anchor="ctr" tIns="45720" lIns="91440" bIns="45720" rIns="91440">
              <a:normAutofit/>
            </a:bodyPr>
            <a:p>
              <a:pPr algn="ctr" marL="0"/>
            </a:p>
          </p:txBody>
        </p:sp>
        <p:sp>
          <p:nvSpPr>
            <p:cNvPr name="Freeform 42" id="42"/>
            <p:cNvSpPr/>
            <p:nvPr/>
          </p:nvSpPr>
          <p:spPr>
            <a:xfrm>
              <a:off x="8569842" y="2072771"/>
              <a:ext cx="1220707" cy="1220707"/>
            </a:xfrm>
            <a:custGeom>
              <a:avLst/>
              <a:gdLst/>
              <a:ahLst/>
              <a:cxnLst/>
              <a:rect r="r" b="b" t="t" l="l"/>
              <a:pathLst>
                <a:path w="328" h="328" stroke="true" fill="norm" extrusionOk="true">
                  <a:moveTo>
                    <a:pt x="323" y="156"/>
                  </a:moveTo>
                  <a:cubicBezTo>
                    <a:pt x="328" y="244"/>
                    <a:pt x="260" y="319"/>
                    <a:pt x="172" y="323"/>
                  </a:cubicBezTo>
                  <a:cubicBezTo>
                    <a:pt x="84" y="328"/>
                    <a:pt x="9" y="260"/>
                    <a:pt x="4" y="172"/>
                  </a:cubicBezTo>
                  <a:cubicBezTo>
                    <a:pt x="0" y="84"/>
                    <a:pt x="68" y="9"/>
                    <a:pt x="156" y="4"/>
                  </a:cubicBezTo>
                  <a:cubicBezTo>
                    <a:pt x="244" y="0"/>
                    <a:pt x="319" y="68"/>
                    <a:pt x="323" y="156"/>
                  </a:cubicBezTo>
                  <a:close/>
                </a:path>
              </a:pathLst>
            </a:custGeom>
            <a:solidFill>
              <a:schemeClr val="accent1"/>
            </a:solidFill>
          </p:spPr>
          <p:txBody>
            <a:bodyPr vert="horz" anchor="ctr" tIns="45720" lIns="91440" bIns="45720" rIns="91440">
              <a:normAutofit/>
            </a:bodyPr>
            <a:p>
              <a:pPr algn="ctr" marL="0"/>
            </a:p>
          </p:txBody>
        </p:sp>
        <p:sp>
          <p:nvSpPr>
            <p:cNvPr name="Freeform 43" id="43"/>
            <p:cNvSpPr/>
            <p:nvPr/>
          </p:nvSpPr>
          <p:spPr>
            <a:xfrm>
              <a:off x="9827468" y="3445777"/>
              <a:ext cx="722271" cy="717656"/>
            </a:xfrm>
            <a:custGeom>
              <a:avLst/>
              <a:gdLst/>
              <a:ahLst/>
              <a:cxnLst/>
              <a:rect r="r" b="b" t="t" l="l"/>
              <a:pathLst>
                <a:path w="194" h="193" stroke="true" fill="norm" extrusionOk="true">
                  <a:moveTo>
                    <a:pt x="192" y="93"/>
                  </a:moveTo>
                  <a:cubicBezTo>
                    <a:pt x="194" y="145"/>
                    <a:pt x="153" y="190"/>
                    <a:pt x="101" y="192"/>
                  </a:cubicBezTo>
                  <a:cubicBezTo>
                    <a:pt x="84" y="193"/>
                    <a:pt x="69" y="190"/>
                    <a:pt x="55" y="183"/>
                  </a:cubicBezTo>
                  <a:cubicBezTo>
                    <a:pt x="50" y="181"/>
                    <a:pt x="45" y="178"/>
                    <a:pt x="40" y="174"/>
                  </a:cubicBezTo>
                  <a:cubicBezTo>
                    <a:pt x="25" y="163"/>
                    <a:pt x="12" y="147"/>
                    <a:pt x="6" y="127"/>
                  </a:cubicBezTo>
                  <a:cubicBezTo>
                    <a:pt x="4" y="122"/>
                    <a:pt x="2" y="115"/>
                    <a:pt x="1" y="109"/>
                  </a:cubicBezTo>
                  <a:cubicBezTo>
                    <a:pt x="1" y="106"/>
                    <a:pt x="1" y="104"/>
                    <a:pt x="1" y="101"/>
                  </a:cubicBezTo>
                  <a:cubicBezTo>
                    <a:pt x="0" y="79"/>
                    <a:pt x="6" y="59"/>
                    <a:pt x="18" y="43"/>
                  </a:cubicBezTo>
                  <a:cubicBezTo>
                    <a:pt x="26" y="31"/>
                    <a:pt x="36" y="21"/>
                    <a:pt x="48" y="14"/>
                  </a:cubicBezTo>
                  <a:cubicBezTo>
                    <a:pt x="61" y="6"/>
                    <a:pt x="76" y="2"/>
                    <a:pt x="92" y="1"/>
                  </a:cubicBezTo>
                  <a:cubicBezTo>
                    <a:pt x="129" y="0"/>
                    <a:pt x="161" y="19"/>
                    <a:pt x="179" y="48"/>
                  </a:cubicBezTo>
                  <a:cubicBezTo>
                    <a:pt x="179" y="48"/>
                    <a:pt x="179" y="48"/>
                    <a:pt x="179" y="48"/>
                  </a:cubicBezTo>
                  <a:cubicBezTo>
                    <a:pt x="187" y="61"/>
                    <a:pt x="191" y="76"/>
                    <a:pt x="192" y="93"/>
                  </a:cubicBezTo>
                  <a:close/>
                </a:path>
              </a:pathLst>
            </a:custGeom>
            <a:solidFill>
              <a:srgbClr val="FFFFFF">
                <a:lumMod val="75000"/>
              </a:srgbClr>
            </a:solidFill>
            <a:ln cap="flat">
              <a:prstDash val="solid"/>
            </a:ln>
          </p:spPr>
          <p:txBody>
            <a:bodyPr vert="horz" anchor="ctr" tIns="45720" lIns="91440" bIns="45720" rIns="91440">
              <a:normAutofit/>
            </a:bodyPr>
            <a:p>
              <a:pPr algn="ctr" marL="0"/>
            </a:p>
          </p:txBody>
        </p:sp>
        <p:sp>
          <p:nvSpPr>
            <p:cNvPr name="Freeform 44" id="44"/>
            <p:cNvSpPr/>
            <p:nvPr/>
          </p:nvSpPr>
          <p:spPr>
            <a:xfrm>
              <a:off x="7612199" y="3226558"/>
              <a:ext cx="869955" cy="869956"/>
            </a:xfrm>
            <a:custGeom>
              <a:avLst/>
              <a:gdLst/>
              <a:ahLst/>
              <a:cxnLst/>
              <a:rect r="r" b="b" t="t" l="l"/>
              <a:pathLst>
                <a:path w="234" h="234" stroke="true" fill="norm" extrusionOk="true">
                  <a:moveTo>
                    <a:pt x="232" y="112"/>
                  </a:moveTo>
                  <a:cubicBezTo>
                    <a:pt x="234" y="175"/>
                    <a:pt x="185" y="229"/>
                    <a:pt x="122" y="232"/>
                  </a:cubicBezTo>
                  <a:cubicBezTo>
                    <a:pt x="59" y="234"/>
                    <a:pt x="6" y="185"/>
                    <a:pt x="3" y="122"/>
                  </a:cubicBezTo>
                  <a:cubicBezTo>
                    <a:pt x="0" y="59"/>
                    <a:pt x="49" y="6"/>
                    <a:pt x="112" y="3"/>
                  </a:cubicBezTo>
                  <a:cubicBezTo>
                    <a:pt x="176" y="0"/>
                    <a:pt x="229" y="49"/>
                    <a:pt x="232" y="112"/>
                  </a:cubicBezTo>
                  <a:close/>
                </a:path>
              </a:pathLst>
            </a:custGeom>
            <a:solidFill>
              <a:schemeClr val="accent1"/>
            </a:solidFill>
            <a:ln cap="flat">
              <a:prstDash val="solid"/>
            </a:ln>
          </p:spPr>
          <p:txBody>
            <a:bodyPr vert="horz" anchor="ctr" wrap="none" tIns="0" lIns="0" bIns="0" rIns="0">
              <a:normAutofit/>
            </a:bodyPr>
            <a:p>
              <a:pPr algn="ctr" marL="0"/>
            </a:p>
          </p:txBody>
        </p:sp>
      </p:grpSp>
    </p:spTree>
  </p:cSld>
  <p:clrMapOvr>
    <a:masterClrMapping/>
  </p:clrMapOvr>
</p:sld>
</file>

<file path=ppt/slides/slide9.xml><?xml version="1.0" encoding="utf-8"?>
<p:sld xmlns:p="http://schemas.openxmlformats.org/presentationml/2006/main" xmlns:a="http://schemas.openxmlformats.org/drawingml/2006/main">
  <p:cSld>
    <p:bg>
      <p:bgPr>
        <a:solidFill>
          <a:srgbClr val="FFFFFF"/>
        </a:solidFill>
      </p:bgPr>
    </p:bg>
    <p:spTree>
      <p:nvGrpSpPr>
        <p:cNvPr id="1" name=""/>
        <p:cNvGrpSpPr/>
        <p:nvPr/>
      </p:nvGrpSpPr>
      <p:grpSpPr>
        <a:xfrm>
          <a:off x="0" y="0"/>
          <a:ext cx="0" cy="0"/>
          <a:chOff x="0" y="0"/>
          <a:chExt cx="0" cy="0"/>
        </a:xfrm>
      </p:grpSpPr>
      <p:sp>
        <p:nvSpPr>
          <p:cNvPr name="AutoShape 2" id="2"/>
          <p:cNvSpPr/>
          <p:nvPr>
            <p:ph type="title"/>
          </p:nvPr>
        </p:nvSpPr>
        <p:spPr>
          <a:xfrm>
            <a:off x="5208400" y="3608131"/>
            <a:ext cx="5419185" cy="424732"/>
          </a:xfrm>
        </p:spPr>
        <p:txBody>
          <a:bodyPr vert="horz" anchor="t" tIns="45720" lIns="91440" bIns="45720" rIns="91440">
            <a:spAutoFit/>
          </a:bodyPr>
          <a:p>
            <a:pPr algn="l">
              <a:lnSpc>
                <a:spcPct val="90000"/>
              </a:lnSpc>
              <a:spcBef>
                <a:spcPct val="0"/>
              </a:spcBef>
            </a:pPr>
            <a:r>
              <a:rPr lang="zh-CN" b="true" i="false" sz="2400" baseline="0" u="none" altLang="en-US">
                <a:solidFill>
                  <a:srgbClr val="000000"/>
                </a:solidFill>
                <a:latin typeface="+mn-ea"/>
                <a:ea typeface="+mn-ea"/>
              </a:rPr>
              <a:t>建立全面的精神健康政策</a:t>
            </a:r>
          </a:p>
        </p:txBody>
      </p:sp>
      <p:sp>
        <p:nvSpPr>
          <p:cNvPr name="TextBox 3" id="3"/>
          <p:cNvSpPr txBox="true"/>
          <p:nvPr/>
        </p:nvSpPr>
        <p:spPr>
          <a:xfrm>
            <a:off x="5061112" y="2038471"/>
            <a:ext cx="1675426" cy="1569660"/>
          </a:xfrm>
          <a:prstGeom prst="rect">
            <a:avLst/>
          </a:prstGeom>
          <a:noFill/>
        </p:spPr>
        <p:txBody>
          <a:bodyPr anchor="t" rtlCol="false" vert="horz" wrap="square" tIns="45720" lIns="91440" bIns="45720" rIns="91440">
            <a:spAutoFit/>
          </a:bodyPr>
          <a:lstStyle/>
          <a:p>
            <a:pPr algn="l" marL="0">
              <a:defRPr/>
            </a:pPr>
            <a:r>
              <a:rPr lang="en-US" b="false" i="false" sz="9600" spc="100" baseline="0" u="none">
                <a:solidFill>
                  <a:schemeClr val="accent1"/>
                </a:solidFill>
                <a:latin typeface="Arial"/>
                <a:ea typeface="Arial"/>
              </a:rPr>
              <a:t>03</a:t>
            </a:r>
            <a:endParaRPr lang="en-US" sz="110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768394"/>
      </a:dk2>
      <a:lt2>
        <a:srgbClr val="F0F0F0"/>
      </a:lt2>
      <a:accent1>
        <a:srgbClr val="9FD1CD"/>
      </a:accent1>
      <a:accent2>
        <a:srgbClr val="EFB0C1"/>
      </a:accent2>
      <a:accent3>
        <a:srgbClr val="659E98"/>
      </a:accent3>
      <a:accent4>
        <a:srgbClr val="454F58"/>
      </a:accent4>
      <a:accent5>
        <a:srgbClr val="828D95"/>
      </a:accent5>
      <a:accent6>
        <a:srgbClr val="525352"/>
      </a:accent6>
      <a:hlink>
        <a:srgbClr val="4276AA"/>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全屏显示(4:3)</PresentationFormat>
  <Paragraphs>0</Paragraphs>
  <Slides>0</Slides>
  <Notes>0</Notes>
  <HiddenSlides>0</HiddenSlides>
  <MMClips>0</MMClips>
  <ScaleCrop>false</ScaleCrop>
  <HeadingPairs>
    <vt:vector size="6" baseType="variant">
      <vt:variant>
        <vt:lpstr>已用的字体</vt:lpstr>
      </vt:variant>
      <vt:variant>
        <vt:i4>1</vt:i4>
      </vt:variant>
      <vt:variant>
        <vt:lpstr>主题</vt:lpstr>
      </vt:variant>
      <vt:variant>
        <vt:i4>1</vt:i4>
      </vt:variant>
      <vt:variant>
        <vt:lpstr>幻灯片标题</vt:lpstr>
      </vt:variant>
      <vt:variant>
        <vt:i4>0</vt:i4>
      </vt:variant>
    </vt:vector>
  </HeadingPairs>
  <TitlesOfParts>
    <vt:vector size="2" baseType="lpstr">
      <vt:lpstr>Arial</vt:lpstr>
      <vt:lpstr>Office Theme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cp:lastModifiedBy>卓伟 罗</cp:lastModifiedBy>
  <dcterms:modified xsi:type="dcterms:W3CDTF">2024-05-20T00:48:33Z</dcterms:modified>
  <cp:revision>2</cp:revision>
</cp:coreProperties>
</file>